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3"/>
    <p:sldMasterId id="2147483667" r:id="rId4"/>
  </p:sldMasterIdLst>
  <p:notesMasterIdLst>
    <p:notesMasterId r:id="rId6"/>
  </p:notesMasterIdLst>
  <p:sldIdLst>
    <p:sldId id="272" r:id="rId5"/>
    <p:sldId id="273" r:id="rId7"/>
    <p:sldId id="274" r:id="rId8"/>
    <p:sldId id="258" r:id="rId9"/>
    <p:sldId id="259" r:id="rId10"/>
    <p:sldId id="260" r:id="rId11"/>
    <p:sldId id="261" r:id="rId12"/>
    <p:sldId id="264" r:id="rId13"/>
    <p:sldId id="266" r:id="rId14"/>
    <p:sldId id="262" r:id="rId15"/>
    <p:sldId id="265" r:id="rId16"/>
    <p:sldId id="267" r:id="rId17"/>
    <p:sldId id="268" r:id="rId18"/>
    <p:sldId id="269" r:id="rId19"/>
    <p:sldId id="270" r:id="rId20"/>
    <p:sldId id="276" r:id="rId21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1pPr>
    <a:lvl2pPr marL="45720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2pPr>
    <a:lvl3pPr marL="91440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3pPr>
    <a:lvl4pPr marL="137160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4pPr>
    <a:lvl5pPr marL="182880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5pPr>
    <a:lvl6pPr marL="228600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6pPr>
    <a:lvl7pPr marL="274320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7pPr>
    <a:lvl8pPr marL="320040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8pPr>
    <a:lvl9pPr marL="3657600" algn="l" defTabSz="914400">
      <a:buNone/>
      <a:defRPr sz="1800" kern="1200">
        <a:solidFill>
          <a:schemeClr val="tx1"/>
        </a:solidFill>
        <a:latin typeface="Times New Roman" panose="02020603050405020304"/>
        <a:ea typeface="宋体" panose="02010600030101010101" pitchFamily="2" charset="-122"/>
        <a:cs typeface="Times New Roman" panose="0202060305040502030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尹浩然" initials="尹浩然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"/>
        <c:varyColors val="0"/>
        <c:ser>
          <c:idx val="0"/>
          <c:order val="0"/>
          <c:tx>
            <c:strRef>
              <c:f>短脉冲</c:f>
              <c:strCache>
                <c:ptCount val="1"/>
                <c:pt idx="0">
                  <c:v>短脉冲</c:v>
                </c:pt>
              </c:strCache>
            </c:strRef>
          </c:tx>
          <c:spPr>
            <a:ln w="22860" cap="rnd">
              <a:solidFill>
                <a:srgbClr val="981B2B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Data'!$A$2:$A$322</c:f>
              <c:numCache>
                <c:formatCode>0.0</c:formatCode>
                <c:ptCount val="321"/>
                <c:pt idx="0">
                  <c:v>-4</c:v>
                </c:pt>
                <c:pt idx="1">
                  <c:v>-3.975</c:v>
                </c:pt>
                <c:pt idx="2">
                  <c:v>-3.95</c:v>
                </c:pt>
                <c:pt idx="3">
                  <c:v>-3.925</c:v>
                </c:pt>
                <c:pt idx="4">
                  <c:v>-3.9</c:v>
                </c:pt>
                <c:pt idx="5">
                  <c:v>-3.875</c:v>
                </c:pt>
                <c:pt idx="6">
                  <c:v>-3.85</c:v>
                </c:pt>
                <c:pt idx="7">
                  <c:v>-3.825</c:v>
                </c:pt>
                <c:pt idx="8">
                  <c:v>-3.8</c:v>
                </c:pt>
                <c:pt idx="9">
                  <c:v>-3.775</c:v>
                </c:pt>
                <c:pt idx="10">
                  <c:v>-3.75</c:v>
                </c:pt>
                <c:pt idx="11">
                  <c:v>-3.725</c:v>
                </c:pt>
                <c:pt idx="12">
                  <c:v>-3.7</c:v>
                </c:pt>
                <c:pt idx="13">
                  <c:v>-3.675</c:v>
                </c:pt>
                <c:pt idx="14">
                  <c:v>-3.65</c:v>
                </c:pt>
                <c:pt idx="15">
                  <c:v>-3.625</c:v>
                </c:pt>
                <c:pt idx="16">
                  <c:v>-3.6</c:v>
                </c:pt>
                <c:pt idx="17">
                  <c:v>-3.575</c:v>
                </c:pt>
                <c:pt idx="18">
                  <c:v>-3.55</c:v>
                </c:pt>
                <c:pt idx="19">
                  <c:v>-3.525</c:v>
                </c:pt>
                <c:pt idx="20">
                  <c:v>-3.5</c:v>
                </c:pt>
                <c:pt idx="21">
                  <c:v>-3.475</c:v>
                </c:pt>
                <c:pt idx="22">
                  <c:v>-3.45</c:v>
                </c:pt>
                <c:pt idx="23">
                  <c:v>-3.425</c:v>
                </c:pt>
                <c:pt idx="24">
                  <c:v>-3.4</c:v>
                </c:pt>
                <c:pt idx="25">
                  <c:v>-3.375</c:v>
                </c:pt>
                <c:pt idx="26">
                  <c:v>-3.35</c:v>
                </c:pt>
                <c:pt idx="27">
                  <c:v>-3.325</c:v>
                </c:pt>
                <c:pt idx="28">
                  <c:v>-3.3</c:v>
                </c:pt>
                <c:pt idx="29">
                  <c:v>-3.275</c:v>
                </c:pt>
                <c:pt idx="30">
                  <c:v>-3.25</c:v>
                </c:pt>
                <c:pt idx="31">
                  <c:v>-3.225</c:v>
                </c:pt>
                <c:pt idx="32">
                  <c:v>-3.2</c:v>
                </c:pt>
                <c:pt idx="33">
                  <c:v>-3.175</c:v>
                </c:pt>
                <c:pt idx="34">
                  <c:v>-3.15</c:v>
                </c:pt>
                <c:pt idx="35">
                  <c:v>-3.125</c:v>
                </c:pt>
                <c:pt idx="36">
                  <c:v>-3.1</c:v>
                </c:pt>
                <c:pt idx="37">
                  <c:v>-3.075</c:v>
                </c:pt>
                <c:pt idx="38">
                  <c:v>-3.05</c:v>
                </c:pt>
                <c:pt idx="39">
                  <c:v>-3.025</c:v>
                </c:pt>
                <c:pt idx="40">
                  <c:v>-3</c:v>
                </c:pt>
                <c:pt idx="41">
                  <c:v>-2.975</c:v>
                </c:pt>
                <c:pt idx="42">
                  <c:v>-2.95</c:v>
                </c:pt>
                <c:pt idx="43">
                  <c:v>-2.925</c:v>
                </c:pt>
                <c:pt idx="44">
                  <c:v>-2.9</c:v>
                </c:pt>
                <c:pt idx="45">
                  <c:v>-2.875</c:v>
                </c:pt>
                <c:pt idx="46">
                  <c:v>-2.85</c:v>
                </c:pt>
                <c:pt idx="47">
                  <c:v>-2.825</c:v>
                </c:pt>
                <c:pt idx="48">
                  <c:v>-2.8</c:v>
                </c:pt>
                <c:pt idx="49">
                  <c:v>-2.775</c:v>
                </c:pt>
                <c:pt idx="50">
                  <c:v>-2.75</c:v>
                </c:pt>
                <c:pt idx="51">
                  <c:v>-2.725</c:v>
                </c:pt>
                <c:pt idx="52">
                  <c:v>-2.7</c:v>
                </c:pt>
                <c:pt idx="53">
                  <c:v>-2.675</c:v>
                </c:pt>
                <c:pt idx="54">
                  <c:v>-2.65</c:v>
                </c:pt>
                <c:pt idx="55">
                  <c:v>-2.625</c:v>
                </c:pt>
                <c:pt idx="56">
                  <c:v>-2.6</c:v>
                </c:pt>
                <c:pt idx="57">
                  <c:v>-2.575</c:v>
                </c:pt>
                <c:pt idx="58">
                  <c:v>-2.55</c:v>
                </c:pt>
                <c:pt idx="59">
                  <c:v>-2.525</c:v>
                </c:pt>
                <c:pt idx="60">
                  <c:v>-2.5</c:v>
                </c:pt>
                <c:pt idx="61">
                  <c:v>-2.475</c:v>
                </c:pt>
                <c:pt idx="62">
                  <c:v>-2.45</c:v>
                </c:pt>
                <c:pt idx="63">
                  <c:v>-2.425</c:v>
                </c:pt>
                <c:pt idx="64">
                  <c:v>-2.4</c:v>
                </c:pt>
                <c:pt idx="65">
                  <c:v>-2.375</c:v>
                </c:pt>
                <c:pt idx="66">
                  <c:v>-2.35</c:v>
                </c:pt>
                <c:pt idx="67">
                  <c:v>-2.325</c:v>
                </c:pt>
                <c:pt idx="68">
                  <c:v>-2.3</c:v>
                </c:pt>
                <c:pt idx="69">
                  <c:v>-2.275</c:v>
                </c:pt>
                <c:pt idx="70">
                  <c:v>-2.25</c:v>
                </c:pt>
                <c:pt idx="71">
                  <c:v>-2.225</c:v>
                </c:pt>
                <c:pt idx="72">
                  <c:v>-2.2</c:v>
                </c:pt>
                <c:pt idx="73">
                  <c:v>-2.175</c:v>
                </c:pt>
                <c:pt idx="74">
                  <c:v>-2.15</c:v>
                </c:pt>
                <c:pt idx="75">
                  <c:v>-2.125</c:v>
                </c:pt>
                <c:pt idx="76">
                  <c:v>-2.1</c:v>
                </c:pt>
                <c:pt idx="77">
                  <c:v>-2.075</c:v>
                </c:pt>
                <c:pt idx="78">
                  <c:v>-2.05</c:v>
                </c:pt>
                <c:pt idx="79">
                  <c:v>-2.025</c:v>
                </c:pt>
                <c:pt idx="80">
                  <c:v>-2</c:v>
                </c:pt>
                <c:pt idx="81">
                  <c:v>-1.975</c:v>
                </c:pt>
                <c:pt idx="82">
                  <c:v>-1.95</c:v>
                </c:pt>
                <c:pt idx="83">
                  <c:v>-1.925</c:v>
                </c:pt>
                <c:pt idx="84">
                  <c:v>-1.9</c:v>
                </c:pt>
                <c:pt idx="85">
                  <c:v>-1.875</c:v>
                </c:pt>
                <c:pt idx="86">
                  <c:v>-1.85</c:v>
                </c:pt>
                <c:pt idx="87">
                  <c:v>-1.825</c:v>
                </c:pt>
                <c:pt idx="88">
                  <c:v>-1.8</c:v>
                </c:pt>
                <c:pt idx="89">
                  <c:v>-1.775</c:v>
                </c:pt>
                <c:pt idx="90">
                  <c:v>-1.75</c:v>
                </c:pt>
                <c:pt idx="91">
                  <c:v>-1.725</c:v>
                </c:pt>
                <c:pt idx="92">
                  <c:v>-1.7</c:v>
                </c:pt>
                <c:pt idx="93">
                  <c:v>-1.675</c:v>
                </c:pt>
                <c:pt idx="94">
                  <c:v>-1.65</c:v>
                </c:pt>
                <c:pt idx="95">
                  <c:v>-1.625</c:v>
                </c:pt>
                <c:pt idx="96">
                  <c:v>-1.6</c:v>
                </c:pt>
                <c:pt idx="97">
                  <c:v>-1.575</c:v>
                </c:pt>
                <c:pt idx="98">
                  <c:v>-1.55</c:v>
                </c:pt>
                <c:pt idx="99">
                  <c:v>-1.525</c:v>
                </c:pt>
                <c:pt idx="100">
                  <c:v>-1.5</c:v>
                </c:pt>
                <c:pt idx="101">
                  <c:v>-1.475</c:v>
                </c:pt>
                <c:pt idx="102">
                  <c:v>-1.45</c:v>
                </c:pt>
                <c:pt idx="103">
                  <c:v>-1.425</c:v>
                </c:pt>
                <c:pt idx="104">
                  <c:v>-1.4</c:v>
                </c:pt>
                <c:pt idx="105">
                  <c:v>-1.375</c:v>
                </c:pt>
                <c:pt idx="106">
                  <c:v>-1.35</c:v>
                </c:pt>
                <c:pt idx="107">
                  <c:v>-1.325</c:v>
                </c:pt>
                <c:pt idx="108">
                  <c:v>-1.3</c:v>
                </c:pt>
                <c:pt idx="109">
                  <c:v>-1.275</c:v>
                </c:pt>
                <c:pt idx="110">
                  <c:v>-1.25</c:v>
                </c:pt>
                <c:pt idx="111">
                  <c:v>-1.225</c:v>
                </c:pt>
                <c:pt idx="112">
                  <c:v>-1.2</c:v>
                </c:pt>
                <c:pt idx="113">
                  <c:v>-1.175</c:v>
                </c:pt>
                <c:pt idx="114">
                  <c:v>-1.15</c:v>
                </c:pt>
                <c:pt idx="115">
                  <c:v>-1.125</c:v>
                </c:pt>
                <c:pt idx="116">
                  <c:v>-1.1</c:v>
                </c:pt>
                <c:pt idx="117">
                  <c:v>-1.075</c:v>
                </c:pt>
                <c:pt idx="118">
                  <c:v>-1.05</c:v>
                </c:pt>
                <c:pt idx="119">
                  <c:v>-1.025</c:v>
                </c:pt>
                <c:pt idx="120">
                  <c:v>-1</c:v>
                </c:pt>
                <c:pt idx="121">
                  <c:v>-0.975</c:v>
                </c:pt>
                <c:pt idx="122">
                  <c:v>-0.95</c:v>
                </c:pt>
                <c:pt idx="123">
                  <c:v>-0.925</c:v>
                </c:pt>
                <c:pt idx="124">
                  <c:v>-0.9</c:v>
                </c:pt>
                <c:pt idx="125">
                  <c:v>-0.875</c:v>
                </c:pt>
                <c:pt idx="126">
                  <c:v>-0.85</c:v>
                </c:pt>
                <c:pt idx="127">
                  <c:v>-0.825</c:v>
                </c:pt>
                <c:pt idx="128">
                  <c:v>-0.8</c:v>
                </c:pt>
                <c:pt idx="129">
                  <c:v>-0.775</c:v>
                </c:pt>
                <c:pt idx="130">
                  <c:v>-0.75</c:v>
                </c:pt>
                <c:pt idx="131">
                  <c:v>-0.725</c:v>
                </c:pt>
                <c:pt idx="132">
                  <c:v>-0.7</c:v>
                </c:pt>
                <c:pt idx="133">
                  <c:v>-0.675</c:v>
                </c:pt>
                <c:pt idx="134">
                  <c:v>-0.65</c:v>
                </c:pt>
                <c:pt idx="135">
                  <c:v>-0.625</c:v>
                </c:pt>
                <c:pt idx="136">
                  <c:v>-0.6</c:v>
                </c:pt>
                <c:pt idx="137">
                  <c:v>-0.575</c:v>
                </c:pt>
                <c:pt idx="138">
                  <c:v>-0.55</c:v>
                </c:pt>
                <c:pt idx="139">
                  <c:v>-0.525</c:v>
                </c:pt>
                <c:pt idx="140">
                  <c:v>-0.5</c:v>
                </c:pt>
                <c:pt idx="141">
                  <c:v>-0.475</c:v>
                </c:pt>
                <c:pt idx="142">
                  <c:v>-0.45</c:v>
                </c:pt>
                <c:pt idx="143">
                  <c:v>-0.425</c:v>
                </c:pt>
                <c:pt idx="144">
                  <c:v>-0.4</c:v>
                </c:pt>
                <c:pt idx="145">
                  <c:v>-0.375</c:v>
                </c:pt>
                <c:pt idx="146">
                  <c:v>-0.35</c:v>
                </c:pt>
                <c:pt idx="147">
                  <c:v>-0.325</c:v>
                </c:pt>
                <c:pt idx="148">
                  <c:v>-0.3</c:v>
                </c:pt>
                <c:pt idx="149">
                  <c:v>-0.275</c:v>
                </c:pt>
                <c:pt idx="150">
                  <c:v>-0.25</c:v>
                </c:pt>
                <c:pt idx="151">
                  <c:v>-0.225</c:v>
                </c:pt>
                <c:pt idx="152">
                  <c:v>-0.2</c:v>
                </c:pt>
                <c:pt idx="153">
                  <c:v>-0.175</c:v>
                </c:pt>
                <c:pt idx="154">
                  <c:v>-0.15</c:v>
                </c:pt>
                <c:pt idx="155">
                  <c:v>-0.125</c:v>
                </c:pt>
                <c:pt idx="156">
                  <c:v>-0.1</c:v>
                </c:pt>
                <c:pt idx="157">
                  <c:v>-0.075</c:v>
                </c:pt>
                <c:pt idx="158">
                  <c:v>-0.05</c:v>
                </c:pt>
                <c:pt idx="159">
                  <c:v>-0.025</c:v>
                </c:pt>
                <c:pt idx="160">
                  <c:v>0</c:v>
                </c:pt>
                <c:pt idx="161">
                  <c:v>0.025</c:v>
                </c:pt>
                <c:pt idx="162">
                  <c:v>0.05</c:v>
                </c:pt>
                <c:pt idx="163">
                  <c:v>0.075</c:v>
                </c:pt>
                <c:pt idx="164">
                  <c:v>0.1</c:v>
                </c:pt>
                <c:pt idx="165">
                  <c:v>0.125</c:v>
                </c:pt>
                <c:pt idx="166">
                  <c:v>0.15</c:v>
                </c:pt>
                <c:pt idx="167">
                  <c:v>0.175</c:v>
                </c:pt>
                <c:pt idx="168">
                  <c:v>0.2</c:v>
                </c:pt>
                <c:pt idx="169">
                  <c:v>0.225</c:v>
                </c:pt>
                <c:pt idx="170">
                  <c:v>0.25</c:v>
                </c:pt>
                <c:pt idx="171">
                  <c:v>0.275</c:v>
                </c:pt>
                <c:pt idx="172">
                  <c:v>0.3</c:v>
                </c:pt>
                <c:pt idx="173">
                  <c:v>0.325</c:v>
                </c:pt>
                <c:pt idx="174">
                  <c:v>0.35</c:v>
                </c:pt>
                <c:pt idx="175">
                  <c:v>0.375</c:v>
                </c:pt>
                <c:pt idx="176">
                  <c:v>0.4</c:v>
                </c:pt>
                <c:pt idx="177">
                  <c:v>0.425</c:v>
                </c:pt>
                <c:pt idx="178">
                  <c:v>0.45</c:v>
                </c:pt>
                <c:pt idx="179">
                  <c:v>0.475</c:v>
                </c:pt>
                <c:pt idx="180">
                  <c:v>0.5</c:v>
                </c:pt>
                <c:pt idx="181">
                  <c:v>0.525</c:v>
                </c:pt>
                <c:pt idx="182">
                  <c:v>0.55</c:v>
                </c:pt>
                <c:pt idx="183">
                  <c:v>0.575</c:v>
                </c:pt>
                <c:pt idx="184">
                  <c:v>0.6</c:v>
                </c:pt>
                <c:pt idx="185">
                  <c:v>0.625</c:v>
                </c:pt>
                <c:pt idx="186">
                  <c:v>0.65</c:v>
                </c:pt>
                <c:pt idx="187">
                  <c:v>0.675</c:v>
                </c:pt>
                <c:pt idx="188">
                  <c:v>0.7</c:v>
                </c:pt>
                <c:pt idx="189">
                  <c:v>0.725</c:v>
                </c:pt>
                <c:pt idx="190">
                  <c:v>0.75</c:v>
                </c:pt>
                <c:pt idx="191">
                  <c:v>0.775</c:v>
                </c:pt>
                <c:pt idx="192">
                  <c:v>0.8</c:v>
                </c:pt>
                <c:pt idx="193">
                  <c:v>0.825</c:v>
                </c:pt>
                <c:pt idx="194">
                  <c:v>0.85</c:v>
                </c:pt>
                <c:pt idx="195">
                  <c:v>0.875</c:v>
                </c:pt>
                <c:pt idx="196">
                  <c:v>0.9</c:v>
                </c:pt>
                <c:pt idx="197">
                  <c:v>0.925</c:v>
                </c:pt>
                <c:pt idx="198">
                  <c:v>0.95</c:v>
                </c:pt>
                <c:pt idx="199">
                  <c:v>0.975</c:v>
                </c:pt>
                <c:pt idx="200">
                  <c:v>1</c:v>
                </c:pt>
                <c:pt idx="201">
                  <c:v>1.025</c:v>
                </c:pt>
                <c:pt idx="202">
                  <c:v>1.05</c:v>
                </c:pt>
                <c:pt idx="203">
                  <c:v>1.075</c:v>
                </c:pt>
                <c:pt idx="204">
                  <c:v>1.1</c:v>
                </c:pt>
                <c:pt idx="205">
                  <c:v>1.125</c:v>
                </c:pt>
                <c:pt idx="206">
                  <c:v>1.15</c:v>
                </c:pt>
                <c:pt idx="207">
                  <c:v>1.175</c:v>
                </c:pt>
                <c:pt idx="208">
                  <c:v>1.2</c:v>
                </c:pt>
                <c:pt idx="209">
                  <c:v>1.225</c:v>
                </c:pt>
                <c:pt idx="210">
                  <c:v>1.25</c:v>
                </c:pt>
                <c:pt idx="211">
                  <c:v>1.275</c:v>
                </c:pt>
                <c:pt idx="212">
                  <c:v>1.3</c:v>
                </c:pt>
                <c:pt idx="213">
                  <c:v>1.325</c:v>
                </c:pt>
                <c:pt idx="214">
                  <c:v>1.35</c:v>
                </c:pt>
                <c:pt idx="215">
                  <c:v>1.375</c:v>
                </c:pt>
                <c:pt idx="216">
                  <c:v>1.4</c:v>
                </c:pt>
                <c:pt idx="217">
                  <c:v>1.425</c:v>
                </c:pt>
                <c:pt idx="218">
                  <c:v>1.45</c:v>
                </c:pt>
                <c:pt idx="219">
                  <c:v>1.475</c:v>
                </c:pt>
                <c:pt idx="220">
                  <c:v>1.5</c:v>
                </c:pt>
                <c:pt idx="221">
                  <c:v>1.525</c:v>
                </c:pt>
                <c:pt idx="222">
                  <c:v>1.55</c:v>
                </c:pt>
                <c:pt idx="223">
                  <c:v>1.575</c:v>
                </c:pt>
                <c:pt idx="224">
                  <c:v>1.6</c:v>
                </c:pt>
                <c:pt idx="225">
                  <c:v>1.625</c:v>
                </c:pt>
                <c:pt idx="226">
                  <c:v>1.65</c:v>
                </c:pt>
                <c:pt idx="227">
                  <c:v>1.675</c:v>
                </c:pt>
                <c:pt idx="228">
                  <c:v>1.7</c:v>
                </c:pt>
                <c:pt idx="229">
                  <c:v>1.725</c:v>
                </c:pt>
                <c:pt idx="230">
                  <c:v>1.75</c:v>
                </c:pt>
                <c:pt idx="231">
                  <c:v>1.775</c:v>
                </c:pt>
                <c:pt idx="232">
                  <c:v>1.8</c:v>
                </c:pt>
                <c:pt idx="233">
                  <c:v>1.825</c:v>
                </c:pt>
                <c:pt idx="234">
                  <c:v>1.85</c:v>
                </c:pt>
                <c:pt idx="235">
                  <c:v>1.875</c:v>
                </c:pt>
                <c:pt idx="236">
                  <c:v>1.9</c:v>
                </c:pt>
                <c:pt idx="237">
                  <c:v>1.925</c:v>
                </c:pt>
                <c:pt idx="238">
                  <c:v>1.95</c:v>
                </c:pt>
                <c:pt idx="239">
                  <c:v>1.975</c:v>
                </c:pt>
                <c:pt idx="240">
                  <c:v>2</c:v>
                </c:pt>
                <c:pt idx="241">
                  <c:v>2.025</c:v>
                </c:pt>
                <c:pt idx="242">
                  <c:v>2.05</c:v>
                </c:pt>
                <c:pt idx="243">
                  <c:v>2.075</c:v>
                </c:pt>
                <c:pt idx="244">
                  <c:v>2.1</c:v>
                </c:pt>
                <c:pt idx="245">
                  <c:v>2.125</c:v>
                </c:pt>
                <c:pt idx="246">
                  <c:v>2.15</c:v>
                </c:pt>
                <c:pt idx="247">
                  <c:v>2.175</c:v>
                </c:pt>
                <c:pt idx="248">
                  <c:v>2.2</c:v>
                </c:pt>
                <c:pt idx="249">
                  <c:v>2.225</c:v>
                </c:pt>
                <c:pt idx="250">
                  <c:v>2.25</c:v>
                </c:pt>
                <c:pt idx="251">
                  <c:v>2.275</c:v>
                </c:pt>
                <c:pt idx="252">
                  <c:v>2.3</c:v>
                </c:pt>
                <c:pt idx="253">
                  <c:v>2.325</c:v>
                </c:pt>
                <c:pt idx="254">
                  <c:v>2.35</c:v>
                </c:pt>
                <c:pt idx="255">
                  <c:v>2.375</c:v>
                </c:pt>
                <c:pt idx="256">
                  <c:v>2.4</c:v>
                </c:pt>
                <c:pt idx="257">
                  <c:v>2.425</c:v>
                </c:pt>
                <c:pt idx="258">
                  <c:v>2.45</c:v>
                </c:pt>
                <c:pt idx="259">
                  <c:v>2.475</c:v>
                </c:pt>
                <c:pt idx="260">
                  <c:v>2.5</c:v>
                </c:pt>
                <c:pt idx="261">
                  <c:v>2.525</c:v>
                </c:pt>
                <c:pt idx="262">
                  <c:v>2.55</c:v>
                </c:pt>
                <c:pt idx="263">
                  <c:v>2.575</c:v>
                </c:pt>
                <c:pt idx="264">
                  <c:v>2.6</c:v>
                </c:pt>
                <c:pt idx="265">
                  <c:v>2.625</c:v>
                </c:pt>
                <c:pt idx="266">
                  <c:v>2.65</c:v>
                </c:pt>
                <c:pt idx="267">
                  <c:v>2.675</c:v>
                </c:pt>
                <c:pt idx="268">
                  <c:v>2.7</c:v>
                </c:pt>
                <c:pt idx="269">
                  <c:v>2.725</c:v>
                </c:pt>
                <c:pt idx="270">
                  <c:v>2.75</c:v>
                </c:pt>
                <c:pt idx="271">
                  <c:v>2.775</c:v>
                </c:pt>
                <c:pt idx="272">
                  <c:v>2.8</c:v>
                </c:pt>
                <c:pt idx="273">
                  <c:v>2.825</c:v>
                </c:pt>
                <c:pt idx="274">
                  <c:v>2.85</c:v>
                </c:pt>
                <c:pt idx="275">
                  <c:v>2.875</c:v>
                </c:pt>
                <c:pt idx="276">
                  <c:v>2.9</c:v>
                </c:pt>
                <c:pt idx="277">
                  <c:v>2.925</c:v>
                </c:pt>
                <c:pt idx="278">
                  <c:v>2.95</c:v>
                </c:pt>
                <c:pt idx="279">
                  <c:v>2.975</c:v>
                </c:pt>
                <c:pt idx="280">
                  <c:v>3</c:v>
                </c:pt>
                <c:pt idx="281">
                  <c:v>3.025</c:v>
                </c:pt>
                <c:pt idx="282">
                  <c:v>3.05</c:v>
                </c:pt>
                <c:pt idx="283">
                  <c:v>3.075</c:v>
                </c:pt>
                <c:pt idx="284">
                  <c:v>3.1</c:v>
                </c:pt>
                <c:pt idx="285">
                  <c:v>3.125</c:v>
                </c:pt>
                <c:pt idx="286">
                  <c:v>3.15</c:v>
                </c:pt>
                <c:pt idx="287">
                  <c:v>3.175</c:v>
                </c:pt>
                <c:pt idx="288">
                  <c:v>3.2</c:v>
                </c:pt>
                <c:pt idx="289">
                  <c:v>3.225</c:v>
                </c:pt>
                <c:pt idx="290">
                  <c:v>3.25</c:v>
                </c:pt>
                <c:pt idx="291">
                  <c:v>3.275</c:v>
                </c:pt>
                <c:pt idx="292">
                  <c:v>3.3</c:v>
                </c:pt>
                <c:pt idx="293">
                  <c:v>3.325</c:v>
                </c:pt>
                <c:pt idx="294">
                  <c:v>3.35</c:v>
                </c:pt>
                <c:pt idx="295">
                  <c:v>3.375</c:v>
                </c:pt>
                <c:pt idx="296">
                  <c:v>3.4</c:v>
                </c:pt>
                <c:pt idx="297">
                  <c:v>3.425</c:v>
                </c:pt>
                <c:pt idx="298">
                  <c:v>3.45</c:v>
                </c:pt>
                <c:pt idx="299">
                  <c:v>3.475</c:v>
                </c:pt>
                <c:pt idx="300">
                  <c:v>3.5</c:v>
                </c:pt>
                <c:pt idx="301">
                  <c:v>3.525</c:v>
                </c:pt>
                <c:pt idx="302">
                  <c:v>3.55</c:v>
                </c:pt>
                <c:pt idx="303">
                  <c:v>3.575</c:v>
                </c:pt>
                <c:pt idx="304">
                  <c:v>3.6</c:v>
                </c:pt>
                <c:pt idx="305">
                  <c:v>3.625</c:v>
                </c:pt>
                <c:pt idx="306">
                  <c:v>3.65</c:v>
                </c:pt>
                <c:pt idx="307">
                  <c:v>3.675</c:v>
                </c:pt>
                <c:pt idx="308">
                  <c:v>3.7</c:v>
                </c:pt>
                <c:pt idx="309">
                  <c:v>3.725</c:v>
                </c:pt>
                <c:pt idx="310">
                  <c:v>3.75</c:v>
                </c:pt>
                <c:pt idx="311">
                  <c:v>3.775</c:v>
                </c:pt>
                <c:pt idx="312">
                  <c:v>3.8</c:v>
                </c:pt>
                <c:pt idx="313">
                  <c:v>3.825</c:v>
                </c:pt>
                <c:pt idx="314">
                  <c:v>3.85</c:v>
                </c:pt>
                <c:pt idx="315">
                  <c:v>3.875</c:v>
                </c:pt>
                <c:pt idx="316">
                  <c:v>3.9</c:v>
                </c:pt>
                <c:pt idx="317">
                  <c:v>3.925</c:v>
                </c:pt>
                <c:pt idx="318">
                  <c:v>3.95</c:v>
                </c:pt>
                <c:pt idx="319">
                  <c:v>3.975</c:v>
                </c:pt>
                <c:pt idx="320">
                  <c:v>4</c:v>
                </c:pt>
              </c:numCache>
            </c:numRef>
          </c:xVal>
          <c:yVal>
            <c:numRef>
              <c:f>'Chart Data'!$B$2:$B$322</c:f>
              <c:numCache>
                <c:formatCode>0.0</c:formatCode>
                <c:ptCount val="3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1e-6</c:v>
                </c:pt>
                <c:pt idx="70">
                  <c:v>1e-6</c:v>
                </c:pt>
                <c:pt idx="71">
                  <c:v>1e-6</c:v>
                </c:pt>
                <c:pt idx="72">
                  <c:v>1e-6</c:v>
                </c:pt>
                <c:pt idx="73">
                  <c:v>2e-6</c:v>
                </c:pt>
                <c:pt idx="74">
                  <c:v>3e-6</c:v>
                </c:pt>
                <c:pt idx="75">
                  <c:v>4e-6</c:v>
                </c:pt>
                <c:pt idx="76">
                  <c:v>5e-6</c:v>
                </c:pt>
                <c:pt idx="77">
                  <c:v>7e-6</c:v>
                </c:pt>
                <c:pt idx="78">
                  <c:v>9e-6</c:v>
                </c:pt>
                <c:pt idx="79">
                  <c:v>1.2e-5</c:v>
                </c:pt>
                <c:pt idx="80">
                  <c:v>1.5e-5</c:v>
                </c:pt>
                <c:pt idx="81">
                  <c:v>2e-5</c:v>
                </c:pt>
                <c:pt idx="82">
                  <c:v>2.6e-5</c:v>
                </c:pt>
                <c:pt idx="83">
                  <c:v>3.5e-5</c:v>
                </c:pt>
                <c:pt idx="84">
                  <c:v>4.5e-5</c:v>
                </c:pt>
                <c:pt idx="85">
                  <c:v>5.8e-5</c:v>
                </c:pt>
                <c:pt idx="86">
                  <c:v>7.6e-5</c:v>
                </c:pt>
                <c:pt idx="87">
                  <c:v>9.8e-5</c:v>
                </c:pt>
                <c:pt idx="88">
                  <c:v>0.000126</c:v>
                </c:pt>
                <c:pt idx="89">
                  <c:v>0.000161</c:v>
                </c:pt>
                <c:pt idx="90">
                  <c:v>0.000205</c:v>
                </c:pt>
                <c:pt idx="91">
                  <c:v>0.000261</c:v>
                </c:pt>
                <c:pt idx="92">
                  <c:v>0.000331</c:v>
                </c:pt>
                <c:pt idx="93">
                  <c:v>0.000418</c:v>
                </c:pt>
                <c:pt idx="94">
                  <c:v>0.000527</c:v>
                </c:pt>
                <c:pt idx="95">
                  <c:v>0.000661</c:v>
                </c:pt>
                <c:pt idx="96">
                  <c:v>0.000827</c:v>
                </c:pt>
                <c:pt idx="97">
                  <c:v>0.00103</c:v>
                </c:pt>
                <c:pt idx="98">
                  <c:v>0.00128</c:v>
                </c:pt>
                <c:pt idx="99">
                  <c:v>0.001584</c:v>
                </c:pt>
                <c:pt idx="100">
                  <c:v>0.001953</c:v>
                </c:pt>
                <c:pt idx="101">
                  <c:v>0.0024</c:v>
                </c:pt>
                <c:pt idx="102">
                  <c:v>0.00294</c:v>
                </c:pt>
                <c:pt idx="103">
                  <c:v>0.003588</c:v>
                </c:pt>
                <c:pt idx="104">
                  <c:v>0.004364</c:v>
                </c:pt>
                <c:pt idx="105">
                  <c:v>0.00529</c:v>
                </c:pt>
                <c:pt idx="106">
                  <c:v>0.00639</c:v>
                </c:pt>
                <c:pt idx="107">
                  <c:v>0.007692</c:v>
                </c:pt>
                <c:pt idx="108">
                  <c:v>0.009227</c:v>
                </c:pt>
                <c:pt idx="109">
                  <c:v>0.011029</c:v>
                </c:pt>
                <c:pt idx="110">
                  <c:v>0.013139</c:v>
                </c:pt>
                <c:pt idx="111">
                  <c:v>0.015598</c:v>
                </c:pt>
                <c:pt idx="112">
                  <c:v>0.018453</c:v>
                </c:pt>
                <c:pt idx="113">
                  <c:v>0.021755</c:v>
                </c:pt>
                <c:pt idx="114">
                  <c:v>0.025559</c:v>
                </c:pt>
                <c:pt idx="115">
                  <c:v>0.029925</c:v>
                </c:pt>
                <c:pt idx="116">
                  <c:v>0.034915</c:v>
                </c:pt>
                <c:pt idx="117">
                  <c:v>0.040597</c:v>
                </c:pt>
                <c:pt idx="118">
                  <c:v>0.047039</c:v>
                </c:pt>
                <c:pt idx="119">
                  <c:v>0.054315</c:v>
                </c:pt>
                <c:pt idx="120">
                  <c:v>0.0625</c:v>
                </c:pt>
                <c:pt idx="121">
                  <c:v>0.071669</c:v>
                </c:pt>
                <c:pt idx="122">
                  <c:v>0.0819</c:v>
                </c:pt>
                <c:pt idx="123">
                  <c:v>0.093266</c:v>
                </c:pt>
                <c:pt idx="124">
                  <c:v>0.105843</c:v>
                </c:pt>
                <c:pt idx="125">
                  <c:v>0.1197</c:v>
                </c:pt>
                <c:pt idx="126">
                  <c:v>0.134904</c:v>
                </c:pt>
                <c:pt idx="127">
                  <c:v>0.151512</c:v>
                </c:pt>
                <c:pt idx="128">
                  <c:v>0.169576</c:v>
                </c:pt>
                <c:pt idx="129">
                  <c:v>0.189137</c:v>
                </c:pt>
                <c:pt idx="130">
                  <c:v>0.210224</c:v>
                </c:pt>
                <c:pt idx="131">
                  <c:v>0.232854</c:v>
                </c:pt>
                <c:pt idx="132">
                  <c:v>0.257028</c:v>
                </c:pt>
                <c:pt idx="133">
                  <c:v>0.282731</c:v>
                </c:pt>
                <c:pt idx="134">
                  <c:v>0.309927</c:v>
                </c:pt>
                <c:pt idx="135">
                  <c:v>0.338564</c:v>
                </c:pt>
                <c:pt idx="136">
                  <c:v>0.368567</c:v>
                </c:pt>
                <c:pt idx="137">
                  <c:v>0.399841</c:v>
                </c:pt>
                <c:pt idx="138">
                  <c:v>0.432269</c:v>
                </c:pt>
                <c:pt idx="139">
                  <c:v>0.465709</c:v>
                </c:pt>
                <c:pt idx="140">
                  <c:v>0.5</c:v>
                </c:pt>
                <c:pt idx="141">
                  <c:v>0.534959</c:v>
                </c:pt>
                <c:pt idx="142">
                  <c:v>0.570382</c:v>
                </c:pt>
                <c:pt idx="143">
                  <c:v>0.606046</c:v>
                </c:pt>
                <c:pt idx="144">
                  <c:v>0.641713</c:v>
                </c:pt>
                <c:pt idx="145">
                  <c:v>0.677128</c:v>
                </c:pt>
                <c:pt idx="146">
                  <c:v>0.712025</c:v>
                </c:pt>
                <c:pt idx="147">
                  <c:v>0.746131</c:v>
                </c:pt>
                <c:pt idx="148">
                  <c:v>0.779165</c:v>
                </c:pt>
                <c:pt idx="149">
                  <c:v>0.810846</c:v>
                </c:pt>
                <c:pt idx="150">
                  <c:v>0.840896</c:v>
                </c:pt>
                <c:pt idx="151">
                  <c:v>0.869043</c:v>
                </c:pt>
                <c:pt idx="152">
                  <c:v>0.895025</c:v>
                </c:pt>
                <c:pt idx="153">
                  <c:v>0.918594</c:v>
                </c:pt>
                <c:pt idx="154">
                  <c:v>0.939523</c:v>
                </c:pt>
                <c:pt idx="155">
                  <c:v>0.957603</c:v>
                </c:pt>
                <c:pt idx="156">
                  <c:v>0.972655</c:v>
                </c:pt>
                <c:pt idx="157">
                  <c:v>0.984525</c:v>
                </c:pt>
                <c:pt idx="158">
                  <c:v>0.993092</c:v>
                </c:pt>
                <c:pt idx="159">
                  <c:v>0.998269</c:v>
                </c:pt>
                <c:pt idx="160">
                  <c:v>1</c:v>
                </c:pt>
                <c:pt idx="161">
                  <c:v>0.998269</c:v>
                </c:pt>
                <c:pt idx="162">
                  <c:v>0.993092</c:v>
                </c:pt>
                <c:pt idx="163">
                  <c:v>0.984525</c:v>
                </c:pt>
                <c:pt idx="164">
                  <c:v>0.972655</c:v>
                </c:pt>
                <c:pt idx="165">
                  <c:v>0.957603</c:v>
                </c:pt>
                <c:pt idx="166">
                  <c:v>0.939523</c:v>
                </c:pt>
                <c:pt idx="167">
                  <c:v>0.918594</c:v>
                </c:pt>
                <c:pt idx="168">
                  <c:v>0.895025</c:v>
                </c:pt>
                <c:pt idx="169">
                  <c:v>0.869043</c:v>
                </c:pt>
                <c:pt idx="170">
                  <c:v>0.840896</c:v>
                </c:pt>
                <c:pt idx="171">
                  <c:v>0.810846</c:v>
                </c:pt>
                <c:pt idx="172">
                  <c:v>0.779165</c:v>
                </c:pt>
                <c:pt idx="173">
                  <c:v>0.746131</c:v>
                </c:pt>
                <c:pt idx="174">
                  <c:v>0.712025</c:v>
                </c:pt>
                <c:pt idx="175">
                  <c:v>0.677128</c:v>
                </c:pt>
                <c:pt idx="176">
                  <c:v>0.641713</c:v>
                </c:pt>
                <c:pt idx="177">
                  <c:v>0.606046</c:v>
                </c:pt>
                <c:pt idx="178">
                  <c:v>0.570382</c:v>
                </c:pt>
                <c:pt idx="179">
                  <c:v>0.534959</c:v>
                </c:pt>
                <c:pt idx="180">
                  <c:v>0.5</c:v>
                </c:pt>
                <c:pt idx="181">
                  <c:v>0.465709</c:v>
                </c:pt>
                <c:pt idx="182">
                  <c:v>0.432269</c:v>
                </c:pt>
                <c:pt idx="183">
                  <c:v>0.399841</c:v>
                </c:pt>
                <c:pt idx="184">
                  <c:v>0.368567</c:v>
                </c:pt>
                <c:pt idx="185">
                  <c:v>0.338564</c:v>
                </c:pt>
                <c:pt idx="186">
                  <c:v>0.309927</c:v>
                </c:pt>
                <c:pt idx="187">
                  <c:v>0.282731</c:v>
                </c:pt>
                <c:pt idx="188">
                  <c:v>0.257028</c:v>
                </c:pt>
                <c:pt idx="189">
                  <c:v>0.232854</c:v>
                </c:pt>
                <c:pt idx="190">
                  <c:v>0.210224</c:v>
                </c:pt>
                <c:pt idx="191">
                  <c:v>0.189137</c:v>
                </c:pt>
                <c:pt idx="192">
                  <c:v>0.169576</c:v>
                </c:pt>
                <c:pt idx="193">
                  <c:v>0.151512</c:v>
                </c:pt>
                <c:pt idx="194">
                  <c:v>0.134904</c:v>
                </c:pt>
                <c:pt idx="195">
                  <c:v>0.1197</c:v>
                </c:pt>
                <c:pt idx="196">
                  <c:v>0.105843</c:v>
                </c:pt>
                <c:pt idx="197">
                  <c:v>0.093266</c:v>
                </c:pt>
                <c:pt idx="198">
                  <c:v>0.0819</c:v>
                </c:pt>
                <c:pt idx="199">
                  <c:v>0.071669</c:v>
                </c:pt>
                <c:pt idx="200">
                  <c:v>0.0625</c:v>
                </c:pt>
                <c:pt idx="201">
                  <c:v>0.054315</c:v>
                </c:pt>
                <c:pt idx="202">
                  <c:v>0.047039</c:v>
                </c:pt>
                <c:pt idx="203">
                  <c:v>0.040597</c:v>
                </c:pt>
                <c:pt idx="204">
                  <c:v>0.034915</c:v>
                </c:pt>
                <c:pt idx="205">
                  <c:v>0.029925</c:v>
                </c:pt>
                <c:pt idx="206">
                  <c:v>0.025559</c:v>
                </c:pt>
                <c:pt idx="207">
                  <c:v>0.021755</c:v>
                </c:pt>
                <c:pt idx="208">
                  <c:v>0.018453</c:v>
                </c:pt>
                <c:pt idx="209">
                  <c:v>0.015598</c:v>
                </c:pt>
                <c:pt idx="210">
                  <c:v>0.013139</c:v>
                </c:pt>
                <c:pt idx="211">
                  <c:v>0.011029</c:v>
                </c:pt>
                <c:pt idx="212">
                  <c:v>0.009227</c:v>
                </c:pt>
                <c:pt idx="213">
                  <c:v>0.007692</c:v>
                </c:pt>
                <c:pt idx="214">
                  <c:v>0.00639</c:v>
                </c:pt>
                <c:pt idx="215">
                  <c:v>0.00529</c:v>
                </c:pt>
                <c:pt idx="216">
                  <c:v>0.004364</c:v>
                </c:pt>
                <c:pt idx="217">
                  <c:v>0.003588</c:v>
                </c:pt>
                <c:pt idx="218">
                  <c:v>0.00294</c:v>
                </c:pt>
                <c:pt idx="219">
                  <c:v>0.0024</c:v>
                </c:pt>
                <c:pt idx="220">
                  <c:v>0.001953</c:v>
                </c:pt>
                <c:pt idx="221">
                  <c:v>0.001584</c:v>
                </c:pt>
                <c:pt idx="222">
                  <c:v>0.00128</c:v>
                </c:pt>
                <c:pt idx="223">
                  <c:v>0.00103</c:v>
                </c:pt>
                <c:pt idx="224">
                  <c:v>0.000827</c:v>
                </c:pt>
                <c:pt idx="225">
                  <c:v>0.000661</c:v>
                </c:pt>
                <c:pt idx="226">
                  <c:v>0.000527</c:v>
                </c:pt>
                <c:pt idx="227">
                  <c:v>0.000418</c:v>
                </c:pt>
                <c:pt idx="228">
                  <c:v>0.000331</c:v>
                </c:pt>
                <c:pt idx="229">
                  <c:v>0.000261</c:v>
                </c:pt>
                <c:pt idx="230">
                  <c:v>0.000205</c:v>
                </c:pt>
                <c:pt idx="231">
                  <c:v>0.000161</c:v>
                </c:pt>
                <c:pt idx="232">
                  <c:v>0.000126</c:v>
                </c:pt>
                <c:pt idx="233">
                  <c:v>9.8e-5</c:v>
                </c:pt>
                <c:pt idx="234">
                  <c:v>7.6e-5</c:v>
                </c:pt>
                <c:pt idx="235">
                  <c:v>5.8e-5</c:v>
                </c:pt>
                <c:pt idx="236">
                  <c:v>4.5e-5</c:v>
                </c:pt>
                <c:pt idx="237">
                  <c:v>3.5e-5</c:v>
                </c:pt>
                <c:pt idx="238">
                  <c:v>2.6e-5</c:v>
                </c:pt>
                <c:pt idx="239">
                  <c:v>2e-5</c:v>
                </c:pt>
                <c:pt idx="240">
                  <c:v>1.5e-5</c:v>
                </c:pt>
                <c:pt idx="241">
                  <c:v>1.2e-5</c:v>
                </c:pt>
                <c:pt idx="242">
                  <c:v>9e-6</c:v>
                </c:pt>
                <c:pt idx="243">
                  <c:v>7e-6</c:v>
                </c:pt>
                <c:pt idx="244">
                  <c:v>5e-6</c:v>
                </c:pt>
                <c:pt idx="245">
                  <c:v>4e-6</c:v>
                </c:pt>
                <c:pt idx="246">
                  <c:v>3e-6</c:v>
                </c:pt>
                <c:pt idx="247">
                  <c:v>2e-6</c:v>
                </c:pt>
                <c:pt idx="248">
                  <c:v>1e-6</c:v>
                </c:pt>
                <c:pt idx="249">
                  <c:v>1e-6</c:v>
                </c:pt>
                <c:pt idx="250">
                  <c:v>1e-6</c:v>
                </c:pt>
                <c:pt idx="251">
                  <c:v>1e-6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长脉冲</c:f>
              <c:strCache>
                <c:ptCount val="1"/>
                <c:pt idx="0">
                  <c:v>长脉冲</c:v>
                </c:pt>
              </c:strCache>
            </c:strRef>
          </c:tx>
          <c:spPr>
            <a:ln w="22860" cap="rnd">
              <a:solidFill>
                <a:srgbClr val="3F6F91"/>
              </a:solidFill>
              <a:prstDash val="dash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Data'!$C$2:$C$322</c:f>
              <c:numCache>
                <c:formatCode>0.0</c:formatCode>
                <c:ptCount val="321"/>
                <c:pt idx="0">
                  <c:v>-4</c:v>
                </c:pt>
                <c:pt idx="1">
                  <c:v>-3.975</c:v>
                </c:pt>
                <c:pt idx="2">
                  <c:v>-3.95</c:v>
                </c:pt>
                <c:pt idx="3">
                  <c:v>-3.925</c:v>
                </c:pt>
                <c:pt idx="4">
                  <c:v>-3.9</c:v>
                </c:pt>
                <c:pt idx="5">
                  <c:v>-3.875</c:v>
                </c:pt>
                <c:pt idx="6">
                  <c:v>-3.85</c:v>
                </c:pt>
                <c:pt idx="7">
                  <c:v>-3.825</c:v>
                </c:pt>
                <c:pt idx="8">
                  <c:v>-3.8</c:v>
                </c:pt>
                <c:pt idx="9">
                  <c:v>-3.775</c:v>
                </c:pt>
                <c:pt idx="10">
                  <c:v>-3.75</c:v>
                </c:pt>
                <c:pt idx="11">
                  <c:v>-3.725</c:v>
                </c:pt>
                <c:pt idx="12">
                  <c:v>-3.7</c:v>
                </c:pt>
                <c:pt idx="13">
                  <c:v>-3.675</c:v>
                </c:pt>
                <c:pt idx="14">
                  <c:v>-3.65</c:v>
                </c:pt>
                <c:pt idx="15">
                  <c:v>-3.625</c:v>
                </c:pt>
                <c:pt idx="16">
                  <c:v>-3.6</c:v>
                </c:pt>
                <c:pt idx="17">
                  <c:v>-3.575</c:v>
                </c:pt>
                <c:pt idx="18">
                  <c:v>-3.55</c:v>
                </c:pt>
                <c:pt idx="19">
                  <c:v>-3.525</c:v>
                </c:pt>
                <c:pt idx="20">
                  <c:v>-3.5</c:v>
                </c:pt>
                <c:pt idx="21">
                  <c:v>-3.475</c:v>
                </c:pt>
                <c:pt idx="22">
                  <c:v>-3.45</c:v>
                </c:pt>
                <c:pt idx="23">
                  <c:v>-3.425</c:v>
                </c:pt>
                <c:pt idx="24">
                  <c:v>-3.4</c:v>
                </c:pt>
                <c:pt idx="25">
                  <c:v>-3.375</c:v>
                </c:pt>
                <c:pt idx="26">
                  <c:v>-3.35</c:v>
                </c:pt>
                <c:pt idx="27">
                  <c:v>-3.325</c:v>
                </c:pt>
                <c:pt idx="28">
                  <c:v>-3.3</c:v>
                </c:pt>
                <c:pt idx="29">
                  <c:v>-3.275</c:v>
                </c:pt>
                <c:pt idx="30">
                  <c:v>-3.25</c:v>
                </c:pt>
                <c:pt idx="31">
                  <c:v>-3.225</c:v>
                </c:pt>
                <c:pt idx="32">
                  <c:v>-3.2</c:v>
                </c:pt>
                <c:pt idx="33">
                  <c:v>-3.175</c:v>
                </c:pt>
                <c:pt idx="34">
                  <c:v>-3.15</c:v>
                </c:pt>
                <c:pt idx="35">
                  <c:v>-3.125</c:v>
                </c:pt>
                <c:pt idx="36">
                  <c:v>-3.1</c:v>
                </c:pt>
                <c:pt idx="37">
                  <c:v>-3.075</c:v>
                </c:pt>
                <c:pt idx="38">
                  <c:v>-3.05</c:v>
                </c:pt>
                <c:pt idx="39">
                  <c:v>-3.025</c:v>
                </c:pt>
                <c:pt idx="40">
                  <c:v>-3</c:v>
                </c:pt>
                <c:pt idx="41">
                  <c:v>-2.975</c:v>
                </c:pt>
                <c:pt idx="42">
                  <c:v>-2.95</c:v>
                </c:pt>
                <c:pt idx="43">
                  <c:v>-2.925</c:v>
                </c:pt>
                <c:pt idx="44">
                  <c:v>-2.9</c:v>
                </c:pt>
                <c:pt idx="45">
                  <c:v>-2.875</c:v>
                </c:pt>
                <c:pt idx="46">
                  <c:v>-2.85</c:v>
                </c:pt>
                <c:pt idx="47">
                  <c:v>-2.825</c:v>
                </c:pt>
                <c:pt idx="48">
                  <c:v>-2.8</c:v>
                </c:pt>
                <c:pt idx="49">
                  <c:v>-2.775</c:v>
                </c:pt>
                <c:pt idx="50">
                  <c:v>-2.75</c:v>
                </c:pt>
                <c:pt idx="51">
                  <c:v>-2.725</c:v>
                </c:pt>
                <c:pt idx="52">
                  <c:v>-2.7</c:v>
                </c:pt>
                <c:pt idx="53">
                  <c:v>-2.675</c:v>
                </c:pt>
                <c:pt idx="54">
                  <c:v>-2.65</c:v>
                </c:pt>
                <c:pt idx="55">
                  <c:v>-2.625</c:v>
                </c:pt>
                <c:pt idx="56">
                  <c:v>-2.6</c:v>
                </c:pt>
                <c:pt idx="57">
                  <c:v>-2.575</c:v>
                </c:pt>
                <c:pt idx="58">
                  <c:v>-2.55</c:v>
                </c:pt>
                <c:pt idx="59">
                  <c:v>-2.525</c:v>
                </c:pt>
                <c:pt idx="60">
                  <c:v>-2.5</c:v>
                </c:pt>
                <c:pt idx="61">
                  <c:v>-2.475</c:v>
                </c:pt>
                <c:pt idx="62">
                  <c:v>-2.45</c:v>
                </c:pt>
                <c:pt idx="63">
                  <c:v>-2.425</c:v>
                </c:pt>
                <c:pt idx="64">
                  <c:v>-2.4</c:v>
                </c:pt>
                <c:pt idx="65">
                  <c:v>-2.375</c:v>
                </c:pt>
                <c:pt idx="66">
                  <c:v>-2.35</c:v>
                </c:pt>
                <c:pt idx="67">
                  <c:v>-2.325</c:v>
                </c:pt>
                <c:pt idx="68">
                  <c:v>-2.3</c:v>
                </c:pt>
                <c:pt idx="69">
                  <c:v>-2.275</c:v>
                </c:pt>
                <c:pt idx="70">
                  <c:v>-2.25</c:v>
                </c:pt>
                <c:pt idx="71">
                  <c:v>-2.225</c:v>
                </c:pt>
                <c:pt idx="72">
                  <c:v>-2.2</c:v>
                </c:pt>
                <c:pt idx="73">
                  <c:v>-2.175</c:v>
                </c:pt>
                <c:pt idx="74">
                  <c:v>-2.15</c:v>
                </c:pt>
                <c:pt idx="75">
                  <c:v>-2.125</c:v>
                </c:pt>
                <c:pt idx="76">
                  <c:v>-2.1</c:v>
                </c:pt>
                <c:pt idx="77">
                  <c:v>-2.075</c:v>
                </c:pt>
                <c:pt idx="78">
                  <c:v>-2.05</c:v>
                </c:pt>
                <c:pt idx="79">
                  <c:v>-2.025</c:v>
                </c:pt>
                <c:pt idx="80">
                  <c:v>-2</c:v>
                </c:pt>
                <c:pt idx="81">
                  <c:v>-1.975</c:v>
                </c:pt>
                <c:pt idx="82">
                  <c:v>-1.95</c:v>
                </c:pt>
                <c:pt idx="83">
                  <c:v>-1.925</c:v>
                </c:pt>
                <c:pt idx="84">
                  <c:v>-1.9</c:v>
                </c:pt>
                <c:pt idx="85">
                  <c:v>-1.875</c:v>
                </c:pt>
                <c:pt idx="86">
                  <c:v>-1.85</c:v>
                </c:pt>
                <c:pt idx="87">
                  <c:v>-1.825</c:v>
                </c:pt>
                <c:pt idx="88">
                  <c:v>-1.8</c:v>
                </c:pt>
                <c:pt idx="89">
                  <c:v>-1.775</c:v>
                </c:pt>
                <c:pt idx="90">
                  <c:v>-1.75</c:v>
                </c:pt>
                <c:pt idx="91">
                  <c:v>-1.725</c:v>
                </c:pt>
                <c:pt idx="92">
                  <c:v>-1.7</c:v>
                </c:pt>
                <c:pt idx="93">
                  <c:v>-1.675</c:v>
                </c:pt>
                <c:pt idx="94">
                  <c:v>-1.65</c:v>
                </c:pt>
                <c:pt idx="95">
                  <c:v>-1.625</c:v>
                </c:pt>
                <c:pt idx="96">
                  <c:v>-1.6</c:v>
                </c:pt>
                <c:pt idx="97">
                  <c:v>-1.575</c:v>
                </c:pt>
                <c:pt idx="98">
                  <c:v>-1.55</c:v>
                </c:pt>
                <c:pt idx="99">
                  <c:v>-1.525</c:v>
                </c:pt>
                <c:pt idx="100">
                  <c:v>-1.5</c:v>
                </c:pt>
                <c:pt idx="101">
                  <c:v>-1.475</c:v>
                </c:pt>
                <c:pt idx="102">
                  <c:v>-1.45</c:v>
                </c:pt>
                <c:pt idx="103">
                  <c:v>-1.425</c:v>
                </c:pt>
                <c:pt idx="104">
                  <c:v>-1.4</c:v>
                </c:pt>
                <c:pt idx="105">
                  <c:v>-1.375</c:v>
                </c:pt>
                <c:pt idx="106">
                  <c:v>-1.35</c:v>
                </c:pt>
                <c:pt idx="107">
                  <c:v>-1.325</c:v>
                </c:pt>
                <c:pt idx="108">
                  <c:v>-1.3</c:v>
                </c:pt>
                <c:pt idx="109">
                  <c:v>-1.275</c:v>
                </c:pt>
                <c:pt idx="110">
                  <c:v>-1.25</c:v>
                </c:pt>
                <c:pt idx="111">
                  <c:v>-1.225</c:v>
                </c:pt>
                <c:pt idx="112">
                  <c:v>-1.2</c:v>
                </c:pt>
                <c:pt idx="113">
                  <c:v>-1.175</c:v>
                </c:pt>
                <c:pt idx="114">
                  <c:v>-1.15</c:v>
                </c:pt>
                <c:pt idx="115">
                  <c:v>-1.125</c:v>
                </c:pt>
                <c:pt idx="116">
                  <c:v>-1.1</c:v>
                </c:pt>
                <c:pt idx="117">
                  <c:v>-1.075</c:v>
                </c:pt>
                <c:pt idx="118">
                  <c:v>-1.05</c:v>
                </c:pt>
                <c:pt idx="119">
                  <c:v>-1.025</c:v>
                </c:pt>
                <c:pt idx="120">
                  <c:v>-1</c:v>
                </c:pt>
                <c:pt idx="121">
                  <c:v>-0.975</c:v>
                </c:pt>
                <c:pt idx="122">
                  <c:v>-0.95</c:v>
                </c:pt>
                <c:pt idx="123">
                  <c:v>-0.925</c:v>
                </c:pt>
                <c:pt idx="124">
                  <c:v>-0.9</c:v>
                </c:pt>
                <c:pt idx="125">
                  <c:v>-0.875</c:v>
                </c:pt>
                <c:pt idx="126">
                  <c:v>-0.85</c:v>
                </c:pt>
                <c:pt idx="127">
                  <c:v>-0.825</c:v>
                </c:pt>
                <c:pt idx="128">
                  <c:v>-0.8</c:v>
                </c:pt>
                <c:pt idx="129">
                  <c:v>-0.775</c:v>
                </c:pt>
                <c:pt idx="130">
                  <c:v>-0.75</c:v>
                </c:pt>
                <c:pt idx="131">
                  <c:v>-0.725</c:v>
                </c:pt>
                <c:pt idx="132">
                  <c:v>-0.7</c:v>
                </c:pt>
                <c:pt idx="133">
                  <c:v>-0.675</c:v>
                </c:pt>
                <c:pt idx="134">
                  <c:v>-0.65</c:v>
                </c:pt>
                <c:pt idx="135">
                  <c:v>-0.625</c:v>
                </c:pt>
                <c:pt idx="136">
                  <c:v>-0.6</c:v>
                </c:pt>
                <c:pt idx="137">
                  <c:v>-0.575</c:v>
                </c:pt>
                <c:pt idx="138">
                  <c:v>-0.55</c:v>
                </c:pt>
                <c:pt idx="139">
                  <c:v>-0.525</c:v>
                </c:pt>
                <c:pt idx="140">
                  <c:v>-0.5</c:v>
                </c:pt>
                <c:pt idx="141">
                  <c:v>-0.475</c:v>
                </c:pt>
                <c:pt idx="142">
                  <c:v>-0.45</c:v>
                </c:pt>
                <c:pt idx="143">
                  <c:v>-0.425</c:v>
                </c:pt>
                <c:pt idx="144">
                  <c:v>-0.4</c:v>
                </c:pt>
                <c:pt idx="145">
                  <c:v>-0.375</c:v>
                </c:pt>
                <c:pt idx="146">
                  <c:v>-0.35</c:v>
                </c:pt>
                <c:pt idx="147">
                  <c:v>-0.325</c:v>
                </c:pt>
                <c:pt idx="148">
                  <c:v>-0.3</c:v>
                </c:pt>
                <c:pt idx="149">
                  <c:v>-0.275</c:v>
                </c:pt>
                <c:pt idx="150">
                  <c:v>-0.25</c:v>
                </c:pt>
                <c:pt idx="151">
                  <c:v>-0.225</c:v>
                </c:pt>
                <c:pt idx="152">
                  <c:v>-0.2</c:v>
                </c:pt>
                <c:pt idx="153">
                  <c:v>-0.175</c:v>
                </c:pt>
                <c:pt idx="154">
                  <c:v>-0.15</c:v>
                </c:pt>
                <c:pt idx="155">
                  <c:v>-0.125</c:v>
                </c:pt>
                <c:pt idx="156">
                  <c:v>-0.1</c:v>
                </c:pt>
                <c:pt idx="157">
                  <c:v>-0.075</c:v>
                </c:pt>
                <c:pt idx="158">
                  <c:v>-0.05</c:v>
                </c:pt>
                <c:pt idx="159">
                  <c:v>-0.025</c:v>
                </c:pt>
                <c:pt idx="160">
                  <c:v>0</c:v>
                </c:pt>
                <c:pt idx="161">
                  <c:v>0.025</c:v>
                </c:pt>
                <c:pt idx="162">
                  <c:v>0.05</c:v>
                </c:pt>
                <c:pt idx="163">
                  <c:v>0.075</c:v>
                </c:pt>
                <c:pt idx="164">
                  <c:v>0.1</c:v>
                </c:pt>
                <c:pt idx="165">
                  <c:v>0.125</c:v>
                </c:pt>
                <c:pt idx="166">
                  <c:v>0.15</c:v>
                </c:pt>
                <c:pt idx="167">
                  <c:v>0.175</c:v>
                </c:pt>
                <c:pt idx="168">
                  <c:v>0.2</c:v>
                </c:pt>
                <c:pt idx="169">
                  <c:v>0.225</c:v>
                </c:pt>
                <c:pt idx="170">
                  <c:v>0.25</c:v>
                </c:pt>
                <c:pt idx="171">
                  <c:v>0.275</c:v>
                </c:pt>
                <c:pt idx="172">
                  <c:v>0.3</c:v>
                </c:pt>
                <c:pt idx="173">
                  <c:v>0.325</c:v>
                </c:pt>
                <c:pt idx="174">
                  <c:v>0.35</c:v>
                </c:pt>
                <c:pt idx="175">
                  <c:v>0.375</c:v>
                </c:pt>
                <c:pt idx="176">
                  <c:v>0.4</c:v>
                </c:pt>
                <c:pt idx="177">
                  <c:v>0.425</c:v>
                </c:pt>
                <c:pt idx="178">
                  <c:v>0.45</c:v>
                </c:pt>
                <c:pt idx="179">
                  <c:v>0.475</c:v>
                </c:pt>
                <c:pt idx="180">
                  <c:v>0.5</c:v>
                </c:pt>
                <c:pt idx="181">
                  <c:v>0.525</c:v>
                </c:pt>
                <c:pt idx="182">
                  <c:v>0.55</c:v>
                </c:pt>
                <c:pt idx="183">
                  <c:v>0.575</c:v>
                </c:pt>
                <c:pt idx="184">
                  <c:v>0.6</c:v>
                </c:pt>
                <c:pt idx="185">
                  <c:v>0.625</c:v>
                </c:pt>
                <c:pt idx="186">
                  <c:v>0.65</c:v>
                </c:pt>
                <c:pt idx="187">
                  <c:v>0.675</c:v>
                </c:pt>
                <c:pt idx="188">
                  <c:v>0.7</c:v>
                </c:pt>
                <c:pt idx="189">
                  <c:v>0.725</c:v>
                </c:pt>
                <c:pt idx="190">
                  <c:v>0.75</c:v>
                </c:pt>
                <c:pt idx="191">
                  <c:v>0.775</c:v>
                </c:pt>
                <c:pt idx="192">
                  <c:v>0.8</c:v>
                </c:pt>
                <c:pt idx="193">
                  <c:v>0.825</c:v>
                </c:pt>
                <c:pt idx="194">
                  <c:v>0.85</c:v>
                </c:pt>
                <c:pt idx="195">
                  <c:v>0.875</c:v>
                </c:pt>
                <c:pt idx="196">
                  <c:v>0.9</c:v>
                </c:pt>
                <c:pt idx="197">
                  <c:v>0.925</c:v>
                </c:pt>
                <c:pt idx="198">
                  <c:v>0.95</c:v>
                </c:pt>
                <c:pt idx="199">
                  <c:v>0.975</c:v>
                </c:pt>
                <c:pt idx="200">
                  <c:v>1</c:v>
                </c:pt>
                <c:pt idx="201">
                  <c:v>1.025</c:v>
                </c:pt>
                <c:pt idx="202">
                  <c:v>1.05</c:v>
                </c:pt>
                <c:pt idx="203">
                  <c:v>1.075</c:v>
                </c:pt>
                <c:pt idx="204">
                  <c:v>1.1</c:v>
                </c:pt>
                <c:pt idx="205">
                  <c:v>1.125</c:v>
                </c:pt>
                <c:pt idx="206">
                  <c:v>1.15</c:v>
                </c:pt>
                <c:pt idx="207">
                  <c:v>1.175</c:v>
                </c:pt>
                <c:pt idx="208">
                  <c:v>1.2</c:v>
                </c:pt>
                <c:pt idx="209">
                  <c:v>1.225</c:v>
                </c:pt>
                <c:pt idx="210">
                  <c:v>1.25</c:v>
                </c:pt>
                <c:pt idx="211">
                  <c:v>1.275</c:v>
                </c:pt>
                <c:pt idx="212">
                  <c:v>1.3</c:v>
                </c:pt>
                <c:pt idx="213">
                  <c:v>1.325</c:v>
                </c:pt>
                <c:pt idx="214">
                  <c:v>1.35</c:v>
                </c:pt>
                <c:pt idx="215">
                  <c:v>1.375</c:v>
                </c:pt>
                <c:pt idx="216">
                  <c:v>1.4</c:v>
                </c:pt>
                <c:pt idx="217">
                  <c:v>1.425</c:v>
                </c:pt>
                <c:pt idx="218">
                  <c:v>1.45</c:v>
                </c:pt>
                <c:pt idx="219">
                  <c:v>1.475</c:v>
                </c:pt>
                <c:pt idx="220">
                  <c:v>1.5</c:v>
                </c:pt>
                <c:pt idx="221">
                  <c:v>1.525</c:v>
                </c:pt>
                <c:pt idx="222">
                  <c:v>1.55</c:v>
                </c:pt>
                <c:pt idx="223">
                  <c:v>1.575</c:v>
                </c:pt>
                <c:pt idx="224">
                  <c:v>1.6</c:v>
                </c:pt>
                <c:pt idx="225">
                  <c:v>1.625</c:v>
                </c:pt>
                <c:pt idx="226">
                  <c:v>1.65</c:v>
                </c:pt>
                <c:pt idx="227">
                  <c:v>1.675</c:v>
                </c:pt>
                <c:pt idx="228">
                  <c:v>1.7</c:v>
                </c:pt>
                <c:pt idx="229">
                  <c:v>1.725</c:v>
                </c:pt>
                <c:pt idx="230">
                  <c:v>1.75</c:v>
                </c:pt>
                <c:pt idx="231">
                  <c:v>1.775</c:v>
                </c:pt>
                <c:pt idx="232">
                  <c:v>1.8</c:v>
                </c:pt>
                <c:pt idx="233">
                  <c:v>1.825</c:v>
                </c:pt>
                <c:pt idx="234">
                  <c:v>1.85</c:v>
                </c:pt>
                <c:pt idx="235">
                  <c:v>1.875</c:v>
                </c:pt>
                <c:pt idx="236">
                  <c:v>1.9</c:v>
                </c:pt>
                <c:pt idx="237">
                  <c:v>1.925</c:v>
                </c:pt>
                <c:pt idx="238">
                  <c:v>1.95</c:v>
                </c:pt>
                <c:pt idx="239">
                  <c:v>1.975</c:v>
                </c:pt>
                <c:pt idx="240">
                  <c:v>2</c:v>
                </c:pt>
                <c:pt idx="241">
                  <c:v>2.025</c:v>
                </c:pt>
                <c:pt idx="242">
                  <c:v>2.05</c:v>
                </c:pt>
                <c:pt idx="243">
                  <c:v>2.075</c:v>
                </c:pt>
                <c:pt idx="244">
                  <c:v>2.1</c:v>
                </c:pt>
                <c:pt idx="245">
                  <c:v>2.125</c:v>
                </c:pt>
                <c:pt idx="246">
                  <c:v>2.15</c:v>
                </c:pt>
                <c:pt idx="247">
                  <c:v>2.175</c:v>
                </c:pt>
                <c:pt idx="248">
                  <c:v>2.2</c:v>
                </c:pt>
                <c:pt idx="249">
                  <c:v>2.225</c:v>
                </c:pt>
                <c:pt idx="250">
                  <c:v>2.25</c:v>
                </c:pt>
                <c:pt idx="251">
                  <c:v>2.275</c:v>
                </c:pt>
                <c:pt idx="252">
                  <c:v>2.3</c:v>
                </c:pt>
                <c:pt idx="253">
                  <c:v>2.325</c:v>
                </c:pt>
                <c:pt idx="254">
                  <c:v>2.35</c:v>
                </c:pt>
                <c:pt idx="255">
                  <c:v>2.375</c:v>
                </c:pt>
                <c:pt idx="256">
                  <c:v>2.4</c:v>
                </c:pt>
                <c:pt idx="257">
                  <c:v>2.425</c:v>
                </c:pt>
                <c:pt idx="258">
                  <c:v>2.45</c:v>
                </c:pt>
                <c:pt idx="259">
                  <c:v>2.475</c:v>
                </c:pt>
                <c:pt idx="260">
                  <c:v>2.5</c:v>
                </c:pt>
                <c:pt idx="261">
                  <c:v>2.525</c:v>
                </c:pt>
                <c:pt idx="262">
                  <c:v>2.55</c:v>
                </c:pt>
                <c:pt idx="263">
                  <c:v>2.575</c:v>
                </c:pt>
                <c:pt idx="264">
                  <c:v>2.6</c:v>
                </c:pt>
                <c:pt idx="265">
                  <c:v>2.625</c:v>
                </c:pt>
                <c:pt idx="266">
                  <c:v>2.65</c:v>
                </c:pt>
                <c:pt idx="267">
                  <c:v>2.675</c:v>
                </c:pt>
                <c:pt idx="268">
                  <c:v>2.7</c:v>
                </c:pt>
                <c:pt idx="269">
                  <c:v>2.725</c:v>
                </c:pt>
                <c:pt idx="270">
                  <c:v>2.75</c:v>
                </c:pt>
                <c:pt idx="271">
                  <c:v>2.775</c:v>
                </c:pt>
                <c:pt idx="272">
                  <c:v>2.8</c:v>
                </c:pt>
                <c:pt idx="273">
                  <c:v>2.825</c:v>
                </c:pt>
                <c:pt idx="274">
                  <c:v>2.85</c:v>
                </c:pt>
                <c:pt idx="275">
                  <c:v>2.875</c:v>
                </c:pt>
                <c:pt idx="276">
                  <c:v>2.9</c:v>
                </c:pt>
                <c:pt idx="277">
                  <c:v>2.925</c:v>
                </c:pt>
                <c:pt idx="278">
                  <c:v>2.95</c:v>
                </c:pt>
                <c:pt idx="279">
                  <c:v>2.975</c:v>
                </c:pt>
                <c:pt idx="280">
                  <c:v>3</c:v>
                </c:pt>
                <c:pt idx="281">
                  <c:v>3.025</c:v>
                </c:pt>
                <c:pt idx="282">
                  <c:v>3.05</c:v>
                </c:pt>
                <c:pt idx="283">
                  <c:v>3.075</c:v>
                </c:pt>
                <c:pt idx="284">
                  <c:v>3.1</c:v>
                </c:pt>
                <c:pt idx="285">
                  <c:v>3.125</c:v>
                </c:pt>
                <c:pt idx="286">
                  <c:v>3.15</c:v>
                </c:pt>
                <c:pt idx="287">
                  <c:v>3.175</c:v>
                </c:pt>
                <c:pt idx="288">
                  <c:v>3.2</c:v>
                </c:pt>
                <c:pt idx="289">
                  <c:v>3.225</c:v>
                </c:pt>
                <c:pt idx="290">
                  <c:v>3.25</c:v>
                </c:pt>
                <c:pt idx="291">
                  <c:v>3.275</c:v>
                </c:pt>
                <c:pt idx="292">
                  <c:v>3.3</c:v>
                </c:pt>
                <c:pt idx="293">
                  <c:v>3.325</c:v>
                </c:pt>
                <c:pt idx="294">
                  <c:v>3.35</c:v>
                </c:pt>
                <c:pt idx="295">
                  <c:v>3.375</c:v>
                </c:pt>
                <c:pt idx="296">
                  <c:v>3.4</c:v>
                </c:pt>
                <c:pt idx="297">
                  <c:v>3.425</c:v>
                </c:pt>
                <c:pt idx="298">
                  <c:v>3.45</c:v>
                </c:pt>
                <c:pt idx="299">
                  <c:v>3.475</c:v>
                </c:pt>
                <c:pt idx="300">
                  <c:v>3.5</c:v>
                </c:pt>
                <c:pt idx="301">
                  <c:v>3.525</c:v>
                </c:pt>
                <c:pt idx="302">
                  <c:v>3.55</c:v>
                </c:pt>
                <c:pt idx="303">
                  <c:v>3.575</c:v>
                </c:pt>
                <c:pt idx="304">
                  <c:v>3.6</c:v>
                </c:pt>
                <c:pt idx="305">
                  <c:v>3.625</c:v>
                </c:pt>
                <c:pt idx="306">
                  <c:v>3.65</c:v>
                </c:pt>
                <c:pt idx="307">
                  <c:v>3.675</c:v>
                </c:pt>
                <c:pt idx="308">
                  <c:v>3.7</c:v>
                </c:pt>
                <c:pt idx="309">
                  <c:v>3.725</c:v>
                </c:pt>
                <c:pt idx="310">
                  <c:v>3.75</c:v>
                </c:pt>
                <c:pt idx="311">
                  <c:v>3.775</c:v>
                </c:pt>
                <c:pt idx="312">
                  <c:v>3.8</c:v>
                </c:pt>
                <c:pt idx="313">
                  <c:v>3.825</c:v>
                </c:pt>
                <c:pt idx="314">
                  <c:v>3.85</c:v>
                </c:pt>
                <c:pt idx="315">
                  <c:v>3.875</c:v>
                </c:pt>
                <c:pt idx="316">
                  <c:v>3.9</c:v>
                </c:pt>
                <c:pt idx="317">
                  <c:v>3.925</c:v>
                </c:pt>
                <c:pt idx="318">
                  <c:v>3.95</c:v>
                </c:pt>
                <c:pt idx="319">
                  <c:v>3.975</c:v>
                </c:pt>
                <c:pt idx="320">
                  <c:v>4</c:v>
                </c:pt>
              </c:numCache>
            </c:numRef>
          </c:xVal>
          <c:yVal>
            <c:numRef>
              <c:f>'Chart Data'!$D$2:$D$322</c:f>
              <c:numCache>
                <c:formatCode>0.0</c:formatCode>
                <c:ptCount val="321"/>
                <c:pt idx="0">
                  <c:v>0.002411</c:v>
                </c:pt>
                <c:pt idx="1">
                  <c:v>0.002564</c:v>
                </c:pt>
                <c:pt idx="2">
                  <c:v>0.002725</c:v>
                </c:pt>
                <c:pt idx="3">
                  <c:v>0.002896</c:v>
                </c:pt>
                <c:pt idx="4">
                  <c:v>0.003076</c:v>
                </c:pt>
                <c:pt idx="5">
                  <c:v>0.003265</c:v>
                </c:pt>
                <c:pt idx="6">
                  <c:v>0.003465</c:v>
                </c:pt>
                <c:pt idx="7">
                  <c:v>0.003676</c:v>
                </c:pt>
                <c:pt idx="8">
                  <c:v>0.003899</c:v>
                </c:pt>
                <c:pt idx="9">
                  <c:v>0.004133</c:v>
                </c:pt>
                <c:pt idx="10">
                  <c:v>0.00438</c:v>
                </c:pt>
                <c:pt idx="11">
                  <c:v>0.004639</c:v>
                </c:pt>
                <c:pt idx="12">
                  <c:v>0.004912</c:v>
                </c:pt>
                <c:pt idx="13">
                  <c:v>0.005199</c:v>
                </c:pt>
                <c:pt idx="14">
                  <c:v>0.005501</c:v>
                </c:pt>
                <c:pt idx="15">
                  <c:v>0.005818</c:v>
                </c:pt>
                <c:pt idx="16">
                  <c:v>0.006151</c:v>
                </c:pt>
                <c:pt idx="17">
                  <c:v>0.0065</c:v>
                </c:pt>
                <c:pt idx="18">
                  <c:v>0.006867</c:v>
                </c:pt>
                <c:pt idx="19">
                  <c:v>0.007252</c:v>
                </c:pt>
                <c:pt idx="20">
                  <c:v>0.007655</c:v>
                </c:pt>
                <c:pt idx="21">
                  <c:v>0.008077</c:v>
                </c:pt>
                <c:pt idx="22">
                  <c:v>0.00852</c:v>
                </c:pt>
                <c:pt idx="23">
                  <c:v>0.008983</c:v>
                </c:pt>
                <c:pt idx="24">
                  <c:v>0.009468</c:v>
                </c:pt>
                <c:pt idx="25">
                  <c:v>0.009975</c:v>
                </c:pt>
                <c:pt idx="26">
                  <c:v>0.010505</c:v>
                </c:pt>
                <c:pt idx="27">
                  <c:v>0.011059</c:v>
                </c:pt>
                <c:pt idx="28">
                  <c:v>0.011638</c:v>
                </c:pt>
                <c:pt idx="29">
                  <c:v>0.012243</c:v>
                </c:pt>
                <c:pt idx="30">
                  <c:v>0.012874</c:v>
                </c:pt>
                <c:pt idx="31">
                  <c:v>0.013532</c:v>
                </c:pt>
                <c:pt idx="32">
                  <c:v>0.014219</c:v>
                </c:pt>
                <c:pt idx="33">
                  <c:v>0.014934</c:v>
                </c:pt>
                <c:pt idx="34">
                  <c:v>0.01568</c:v>
                </c:pt>
                <c:pt idx="35">
                  <c:v>0.016456</c:v>
                </c:pt>
                <c:pt idx="36">
                  <c:v>0.017264</c:v>
                </c:pt>
                <c:pt idx="37">
                  <c:v>0.018105</c:v>
                </c:pt>
                <c:pt idx="38">
                  <c:v>0.01898</c:v>
                </c:pt>
                <c:pt idx="39">
                  <c:v>0.019889</c:v>
                </c:pt>
                <c:pt idx="40">
                  <c:v>0.020833</c:v>
                </c:pt>
                <c:pt idx="41">
                  <c:v>0.021814</c:v>
                </c:pt>
                <c:pt idx="42">
                  <c:v>0.022833</c:v>
                </c:pt>
                <c:pt idx="43">
                  <c:v>0.02389</c:v>
                </c:pt>
                <c:pt idx="44">
                  <c:v>0.024986</c:v>
                </c:pt>
                <c:pt idx="45">
                  <c:v>0.026122</c:v>
                </c:pt>
                <c:pt idx="46">
                  <c:v>0.0273</c:v>
                </c:pt>
                <c:pt idx="47">
                  <c:v>0.02852</c:v>
                </c:pt>
                <c:pt idx="48">
                  <c:v>0.029782</c:v>
                </c:pt>
                <c:pt idx="49">
                  <c:v>0.031089</c:v>
                </c:pt>
                <c:pt idx="50">
                  <c:v>0.03244</c:v>
                </c:pt>
                <c:pt idx="51">
                  <c:v>0.033837</c:v>
                </c:pt>
                <c:pt idx="52">
                  <c:v>0.035281</c:v>
                </c:pt>
                <c:pt idx="53">
                  <c:v>0.036772</c:v>
                </c:pt>
                <c:pt idx="54">
                  <c:v>0.038312</c:v>
                </c:pt>
                <c:pt idx="55">
                  <c:v>0.0399</c:v>
                </c:pt>
                <c:pt idx="56">
                  <c:v>0.041539</c:v>
                </c:pt>
                <c:pt idx="57">
                  <c:v>0.043227</c:v>
                </c:pt>
                <c:pt idx="58">
                  <c:v>0.044968</c:v>
                </c:pt>
                <c:pt idx="59">
                  <c:v>0.04676</c:v>
                </c:pt>
                <c:pt idx="60">
                  <c:v>0.048605</c:v>
                </c:pt>
                <c:pt idx="61">
                  <c:v>0.050504</c:v>
                </c:pt>
                <c:pt idx="62">
                  <c:v>0.052456</c:v>
                </c:pt>
                <c:pt idx="63">
                  <c:v>0.054463</c:v>
                </c:pt>
                <c:pt idx="64">
                  <c:v>0.056525</c:v>
                </c:pt>
                <c:pt idx="65">
                  <c:v>0.058643</c:v>
                </c:pt>
                <c:pt idx="66">
                  <c:v>0.060816</c:v>
                </c:pt>
                <c:pt idx="67">
                  <c:v>0.063046</c:v>
                </c:pt>
                <c:pt idx="68">
                  <c:v>0.065332</c:v>
                </c:pt>
                <c:pt idx="69">
                  <c:v>0.067675</c:v>
                </c:pt>
                <c:pt idx="70">
                  <c:v>0.070075</c:v>
                </c:pt>
                <c:pt idx="71">
                  <c:v>0.072532</c:v>
                </c:pt>
                <c:pt idx="72">
                  <c:v>0.075046</c:v>
                </c:pt>
                <c:pt idx="73">
                  <c:v>0.077618</c:v>
                </c:pt>
                <c:pt idx="74">
                  <c:v>0.080247</c:v>
                </c:pt>
                <c:pt idx="75">
                  <c:v>0.082933</c:v>
                </c:pt>
                <c:pt idx="76">
                  <c:v>0.085676</c:v>
                </c:pt>
                <c:pt idx="77">
                  <c:v>0.088476</c:v>
                </c:pt>
                <c:pt idx="78">
                  <c:v>0.091332</c:v>
                </c:pt>
                <c:pt idx="79">
                  <c:v>0.094244</c:v>
                </c:pt>
                <c:pt idx="80">
                  <c:v>0.097211</c:v>
                </c:pt>
                <c:pt idx="81">
                  <c:v>0.100233</c:v>
                </c:pt>
                <c:pt idx="82">
                  <c:v>0.103309</c:v>
                </c:pt>
                <c:pt idx="83">
                  <c:v>0.106439</c:v>
                </c:pt>
                <c:pt idx="84">
                  <c:v>0.109621</c:v>
                </c:pt>
                <c:pt idx="85">
                  <c:v>0.112855</c:v>
                </c:pt>
                <c:pt idx="86">
                  <c:v>0.116139</c:v>
                </c:pt>
                <c:pt idx="87">
                  <c:v>0.119473</c:v>
                </c:pt>
                <c:pt idx="88">
                  <c:v>0.122856</c:v>
                </c:pt>
                <c:pt idx="89">
                  <c:v>0.126285</c:v>
                </c:pt>
                <c:pt idx="90">
                  <c:v>0.129761</c:v>
                </c:pt>
                <c:pt idx="91">
                  <c:v>0.13328</c:v>
                </c:pt>
                <c:pt idx="92">
                  <c:v>0.136843</c:v>
                </c:pt>
                <c:pt idx="93">
                  <c:v>0.140447</c:v>
                </c:pt>
                <c:pt idx="94">
                  <c:v>0.14409</c:v>
                </c:pt>
                <c:pt idx="95">
                  <c:v>0.14777</c:v>
                </c:pt>
                <c:pt idx="96">
                  <c:v>0.151486</c:v>
                </c:pt>
                <c:pt idx="97">
                  <c:v>0.155236</c:v>
                </c:pt>
                <c:pt idx="98">
                  <c:v>0.159018</c:v>
                </c:pt>
                <c:pt idx="99">
                  <c:v>0.162829</c:v>
                </c:pt>
                <c:pt idx="100">
                  <c:v>0.166667</c:v>
                </c:pt>
                <c:pt idx="101">
                  <c:v>0.170529</c:v>
                </c:pt>
                <c:pt idx="102">
                  <c:v>0.174415</c:v>
                </c:pt>
                <c:pt idx="103">
                  <c:v>0.17832</c:v>
                </c:pt>
                <c:pt idx="104">
                  <c:v>0.182242</c:v>
                </c:pt>
                <c:pt idx="105">
                  <c:v>0.186179</c:v>
                </c:pt>
                <c:pt idx="106">
                  <c:v>0.190127</c:v>
                </c:pt>
                <c:pt idx="107">
                  <c:v>0.194085</c:v>
                </c:pt>
                <c:pt idx="108">
                  <c:v>0.198049</c:v>
                </c:pt>
                <c:pt idx="109">
                  <c:v>0.202015</c:v>
                </c:pt>
                <c:pt idx="110">
                  <c:v>0.205982</c:v>
                </c:pt>
                <c:pt idx="111">
                  <c:v>0.209946</c:v>
                </c:pt>
                <c:pt idx="112">
                  <c:v>0.213904</c:v>
                </c:pt>
                <c:pt idx="113">
                  <c:v>0.217853</c:v>
                </c:pt>
                <c:pt idx="114">
                  <c:v>0.221789</c:v>
                </c:pt>
                <c:pt idx="115">
                  <c:v>0.225709</c:v>
                </c:pt>
                <c:pt idx="116">
                  <c:v>0.22961</c:v>
                </c:pt>
                <c:pt idx="117">
                  <c:v>0.233489</c:v>
                </c:pt>
                <c:pt idx="118">
                  <c:v>0.237342</c:v>
                </c:pt>
                <c:pt idx="119">
                  <c:v>0.241165</c:v>
                </c:pt>
                <c:pt idx="120">
                  <c:v>0.244956</c:v>
                </c:pt>
                <c:pt idx="121">
                  <c:v>0.24871</c:v>
                </c:pt>
                <c:pt idx="122">
                  <c:v>0.252425</c:v>
                </c:pt>
                <c:pt idx="123">
                  <c:v>0.256097</c:v>
                </c:pt>
                <c:pt idx="124">
                  <c:v>0.259722</c:v>
                </c:pt>
                <c:pt idx="125">
                  <c:v>0.263296</c:v>
                </c:pt>
                <c:pt idx="126">
                  <c:v>0.266818</c:v>
                </c:pt>
                <c:pt idx="127">
                  <c:v>0.270282</c:v>
                </c:pt>
                <c:pt idx="128">
                  <c:v>0.273686</c:v>
                </c:pt>
                <c:pt idx="129">
                  <c:v>0.277026</c:v>
                </c:pt>
                <c:pt idx="130">
                  <c:v>0.280299</c:v>
                </c:pt>
                <c:pt idx="131">
                  <c:v>0.283501</c:v>
                </c:pt>
                <c:pt idx="132">
                  <c:v>0.28663</c:v>
                </c:pt>
                <c:pt idx="133">
                  <c:v>0.289681</c:v>
                </c:pt>
                <c:pt idx="134">
                  <c:v>0.292652</c:v>
                </c:pt>
                <c:pt idx="135">
                  <c:v>0.29554</c:v>
                </c:pt>
                <c:pt idx="136">
                  <c:v>0.298342</c:v>
                </c:pt>
                <c:pt idx="137">
                  <c:v>0.301054</c:v>
                </c:pt>
                <c:pt idx="138">
                  <c:v>0.303674</c:v>
                </c:pt>
                <c:pt idx="139">
                  <c:v>0.306198</c:v>
                </c:pt>
                <c:pt idx="140">
                  <c:v>0.308625</c:v>
                </c:pt>
                <c:pt idx="141">
                  <c:v>0.310951</c:v>
                </c:pt>
                <c:pt idx="142">
                  <c:v>0.313174</c:v>
                </c:pt>
                <c:pt idx="143">
                  <c:v>0.315292</c:v>
                </c:pt>
                <c:pt idx="144">
                  <c:v>0.317302</c:v>
                </c:pt>
                <c:pt idx="145">
                  <c:v>0.319201</c:v>
                </c:pt>
                <c:pt idx="146">
                  <c:v>0.320988</c:v>
                </c:pt>
                <c:pt idx="147">
                  <c:v>0.322661</c:v>
                </c:pt>
                <c:pt idx="148">
                  <c:v>0.324218</c:v>
                </c:pt>
                <c:pt idx="149">
                  <c:v>0.325657</c:v>
                </c:pt>
                <c:pt idx="150">
                  <c:v>0.326977</c:v>
                </c:pt>
                <c:pt idx="151">
                  <c:v>0.328175</c:v>
                </c:pt>
                <c:pt idx="152">
                  <c:v>0.329251</c:v>
                </c:pt>
                <c:pt idx="153">
                  <c:v>0.330203</c:v>
                </c:pt>
                <c:pt idx="154">
                  <c:v>0.331031</c:v>
                </c:pt>
                <c:pt idx="155">
                  <c:v>0.331733</c:v>
                </c:pt>
                <c:pt idx="156">
                  <c:v>0.332308</c:v>
                </c:pt>
                <c:pt idx="157">
                  <c:v>0.332756</c:v>
                </c:pt>
                <c:pt idx="158">
                  <c:v>0.333077</c:v>
                </c:pt>
                <c:pt idx="159">
                  <c:v>0.333269</c:v>
                </c:pt>
                <c:pt idx="160">
                  <c:v>0.333333</c:v>
                </c:pt>
                <c:pt idx="161">
                  <c:v>0.333269</c:v>
                </c:pt>
                <c:pt idx="162">
                  <c:v>0.333077</c:v>
                </c:pt>
                <c:pt idx="163">
                  <c:v>0.332756</c:v>
                </c:pt>
                <c:pt idx="164">
                  <c:v>0.332308</c:v>
                </c:pt>
                <c:pt idx="165">
                  <c:v>0.331733</c:v>
                </c:pt>
                <c:pt idx="166">
                  <c:v>0.331031</c:v>
                </c:pt>
                <c:pt idx="167">
                  <c:v>0.330203</c:v>
                </c:pt>
                <c:pt idx="168">
                  <c:v>0.329251</c:v>
                </c:pt>
                <c:pt idx="169">
                  <c:v>0.328175</c:v>
                </c:pt>
                <c:pt idx="170">
                  <c:v>0.326977</c:v>
                </c:pt>
                <c:pt idx="171">
                  <c:v>0.325657</c:v>
                </c:pt>
                <c:pt idx="172">
                  <c:v>0.324218</c:v>
                </c:pt>
                <c:pt idx="173">
                  <c:v>0.322661</c:v>
                </c:pt>
                <c:pt idx="174">
                  <c:v>0.320988</c:v>
                </c:pt>
                <c:pt idx="175">
                  <c:v>0.319201</c:v>
                </c:pt>
                <c:pt idx="176">
                  <c:v>0.317302</c:v>
                </c:pt>
                <c:pt idx="177">
                  <c:v>0.315292</c:v>
                </c:pt>
                <c:pt idx="178">
                  <c:v>0.313174</c:v>
                </c:pt>
                <c:pt idx="179">
                  <c:v>0.310951</c:v>
                </c:pt>
                <c:pt idx="180">
                  <c:v>0.308625</c:v>
                </c:pt>
                <c:pt idx="181">
                  <c:v>0.306198</c:v>
                </c:pt>
                <c:pt idx="182">
                  <c:v>0.303674</c:v>
                </c:pt>
                <c:pt idx="183">
                  <c:v>0.301054</c:v>
                </c:pt>
                <c:pt idx="184">
                  <c:v>0.298342</c:v>
                </c:pt>
                <c:pt idx="185">
                  <c:v>0.29554</c:v>
                </c:pt>
                <c:pt idx="186">
                  <c:v>0.292652</c:v>
                </c:pt>
                <c:pt idx="187">
                  <c:v>0.289681</c:v>
                </c:pt>
                <c:pt idx="188">
                  <c:v>0.28663</c:v>
                </c:pt>
                <c:pt idx="189">
                  <c:v>0.283501</c:v>
                </c:pt>
                <c:pt idx="190">
                  <c:v>0.280299</c:v>
                </c:pt>
                <c:pt idx="191">
                  <c:v>0.277026</c:v>
                </c:pt>
                <c:pt idx="192">
                  <c:v>0.273686</c:v>
                </c:pt>
                <c:pt idx="193">
                  <c:v>0.270282</c:v>
                </c:pt>
                <c:pt idx="194">
                  <c:v>0.266818</c:v>
                </c:pt>
                <c:pt idx="195">
                  <c:v>0.263296</c:v>
                </c:pt>
                <c:pt idx="196">
                  <c:v>0.259722</c:v>
                </c:pt>
                <c:pt idx="197">
                  <c:v>0.256097</c:v>
                </c:pt>
                <c:pt idx="198">
                  <c:v>0.252425</c:v>
                </c:pt>
                <c:pt idx="199">
                  <c:v>0.24871</c:v>
                </c:pt>
                <c:pt idx="200">
                  <c:v>0.244956</c:v>
                </c:pt>
                <c:pt idx="201">
                  <c:v>0.241165</c:v>
                </c:pt>
                <c:pt idx="202">
                  <c:v>0.237342</c:v>
                </c:pt>
                <c:pt idx="203">
                  <c:v>0.233489</c:v>
                </c:pt>
                <c:pt idx="204">
                  <c:v>0.22961</c:v>
                </c:pt>
                <c:pt idx="205">
                  <c:v>0.225709</c:v>
                </c:pt>
                <c:pt idx="206">
                  <c:v>0.221789</c:v>
                </c:pt>
                <c:pt idx="207">
                  <c:v>0.217853</c:v>
                </c:pt>
                <c:pt idx="208">
                  <c:v>0.213904</c:v>
                </c:pt>
                <c:pt idx="209">
                  <c:v>0.209946</c:v>
                </c:pt>
                <c:pt idx="210">
                  <c:v>0.205982</c:v>
                </c:pt>
                <c:pt idx="211">
                  <c:v>0.202015</c:v>
                </c:pt>
                <c:pt idx="212">
                  <c:v>0.198049</c:v>
                </c:pt>
                <c:pt idx="213">
                  <c:v>0.194085</c:v>
                </c:pt>
                <c:pt idx="214">
                  <c:v>0.190127</c:v>
                </c:pt>
                <c:pt idx="215">
                  <c:v>0.186179</c:v>
                </c:pt>
                <c:pt idx="216">
                  <c:v>0.182242</c:v>
                </c:pt>
                <c:pt idx="217">
                  <c:v>0.17832</c:v>
                </c:pt>
                <c:pt idx="218">
                  <c:v>0.174415</c:v>
                </c:pt>
                <c:pt idx="219">
                  <c:v>0.170529</c:v>
                </c:pt>
                <c:pt idx="220">
                  <c:v>0.166667</c:v>
                </c:pt>
                <c:pt idx="221">
                  <c:v>0.162829</c:v>
                </c:pt>
                <c:pt idx="222">
                  <c:v>0.159018</c:v>
                </c:pt>
                <c:pt idx="223">
                  <c:v>0.155236</c:v>
                </c:pt>
                <c:pt idx="224">
                  <c:v>0.151486</c:v>
                </c:pt>
                <c:pt idx="225">
                  <c:v>0.14777</c:v>
                </c:pt>
                <c:pt idx="226">
                  <c:v>0.14409</c:v>
                </c:pt>
                <c:pt idx="227">
                  <c:v>0.140447</c:v>
                </c:pt>
                <c:pt idx="228">
                  <c:v>0.136843</c:v>
                </c:pt>
                <c:pt idx="229">
                  <c:v>0.13328</c:v>
                </c:pt>
                <c:pt idx="230">
                  <c:v>0.129761</c:v>
                </c:pt>
                <c:pt idx="231">
                  <c:v>0.126285</c:v>
                </c:pt>
                <c:pt idx="232">
                  <c:v>0.122856</c:v>
                </c:pt>
                <c:pt idx="233">
                  <c:v>0.119473</c:v>
                </c:pt>
                <c:pt idx="234">
                  <c:v>0.116139</c:v>
                </c:pt>
                <c:pt idx="235">
                  <c:v>0.112855</c:v>
                </c:pt>
                <c:pt idx="236">
                  <c:v>0.109621</c:v>
                </c:pt>
                <c:pt idx="237">
                  <c:v>0.106439</c:v>
                </c:pt>
                <c:pt idx="238">
                  <c:v>0.103309</c:v>
                </c:pt>
                <c:pt idx="239">
                  <c:v>0.100233</c:v>
                </c:pt>
                <c:pt idx="240">
                  <c:v>0.097211</c:v>
                </c:pt>
                <c:pt idx="241">
                  <c:v>0.094244</c:v>
                </c:pt>
                <c:pt idx="242">
                  <c:v>0.091332</c:v>
                </c:pt>
                <c:pt idx="243">
                  <c:v>0.088476</c:v>
                </c:pt>
                <c:pt idx="244">
                  <c:v>0.085676</c:v>
                </c:pt>
                <c:pt idx="245">
                  <c:v>0.082933</c:v>
                </c:pt>
                <c:pt idx="246">
                  <c:v>0.080247</c:v>
                </c:pt>
                <c:pt idx="247">
                  <c:v>0.077618</c:v>
                </c:pt>
                <c:pt idx="248">
                  <c:v>0.075046</c:v>
                </c:pt>
                <c:pt idx="249">
                  <c:v>0.072532</c:v>
                </c:pt>
                <c:pt idx="250">
                  <c:v>0.070075</c:v>
                </c:pt>
                <c:pt idx="251">
                  <c:v>0.067675</c:v>
                </c:pt>
                <c:pt idx="252">
                  <c:v>0.065332</c:v>
                </c:pt>
                <c:pt idx="253">
                  <c:v>0.063046</c:v>
                </c:pt>
                <c:pt idx="254">
                  <c:v>0.060816</c:v>
                </c:pt>
                <c:pt idx="255">
                  <c:v>0.058643</c:v>
                </c:pt>
                <c:pt idx="256">
                  <c:v>0.056525</c:v>
                </c:pt>
                <c:pt idx="257">
                  <c:v>0.054463</c:v>
                </c:pt>
                <c:pt idx="258">
                  <c:v>0.052456</c:v>
                </c:pt>
                <c:pt idx="259">
                  <c:v>0.050504</c:v>
                </c:pt>
                <c:pt idx="260">
                  <c:v>0.048605</c:v>
                </c:pt>
                <c:pt idx="261">
                  <c:v>0.04676</c:v>
                </c:pt>
                <c:pt idx="262">
                  <c:v>0.044968</c:v>
                </c:pt>
                <c:pt idx="263">
                  <c:v>0.043227</c:v>
                </c:pt>
                <c:pt idx="264">
                  <c:v>0.041539</c:v>
                </c:pt>
                <c:pt idx="265">
                  <c:v>0.0399</c:v>
                </c:pt>
                <c:pt idx="266">
                  <c:v>0.038312</c:v>
                </c:pt>
                <c:pt idx="267">
                  <c:v>0.036772</c:v>
                </c:pt>
                <c:pt idx="268">
                  <c:v>0.035281</c:v>
                </c:pt>
                <c:pt idx="269">
                  <c:v>0.033837</c:v>
                </c:pt>
                <c:pt idx="270">
                  <c:v>0.03244</c:v>
                </c:pt>
                <c:pt idx="271">
                  <c:v>0.031089</c:v>
                </c:pt>
                <c:pt idx="272">
                  <c:v>0.029782</c:v>
                </c:pt>
                <c:pt idx="273">
                  <c:v>0.02852</c:v>
                </c:pt>
                <c:pt idx="274">
                  <c:v>0.0273</c:v>
                </c:pt>
                <c:pt idx="275">
                  <c:v>0.026122</c:v>
                </c:pt>
                <c:pt idx="276">
                  <c:v>0.024986</c:v>
                </c:pt>
                <c:pt idx="277">
                  <c:v>0.02389</c:v>
                </c:pt>
                <c:pt idx="278">
                  <c:v>0.022833</c:v>
                </c:pt>
                <c:pt idx="279">
                  <c:v>0.021814</c:v>
                </c:pt>
                <c:pt idx="280">
                  <c:v>0.020833</c:v>
                </c:pt>
                <c:pt idx="281">
                  <c:v>0.019889</c:v>
                </c:pt>
                <c:pt idx="282">
                  <c:v>0.01898</c:v>
                </c:pt>
                <c:pt idx="283">
                  <c:v>0.018105</c:v>
                </c:pt>
                <c:pt idx="284">
                  <c:v>0.017264</c:v>
                </c:pt>
                <c:pt idx="285">
                  <c:v>0.016456</c:v>
                </c:pt>
                <c:pt idx="286">
                  <c:v>0.01568</c:v>
                </c:pt>
                <c:pt idx="287">
                  <c:v>0.014934</c:v>
                </c:pt>
                <c:pt idx="288">
                  <c:v>0.014219</c:v>
                </c:pt>
                <c:pt idx="289">
                  <c:v>0.013532</c:v>
                </c:pt>
                <c:pt idx="290">
                  <c:v>0.012874</c:v>
                </c:pt>
                <c:pt idx="291">
                  <c:v>0.012243</c:v>
                </c:pt>
                <c:pt idx="292">
                  <c:v>0.011638</c:v>
                </c:pt>
                <c:pt idx="293">
                  <c:v>0.011059</c:v>
                </c:pt>
                <c:pt idx="294">
                  <c:v>0.010505</c:v>
                </c:pt>
                <c:pt idx="295">
                  <c:v>0.009975</c:v>
                </c:pt>
                <c:pt idx="296">
                  <c:v>0.009468</c:v>
                </c:pt>
                <c:pt idx="297">
                  <c:v>0.008983</c:v>
                </c:pt>
                <c:pt idx="298">
                  <c:v>0.00852</c:v>
                </c:pt>
                <c:pt idx="299">
                  <c:v>0.008077</c:v>
                </c:pt>
                <c:pt idx="300">
                  <c:v>0.007655</c:v>
                </c:pt>
                <c:pt idx="301">
                  <c:v>0.007252</c:v>
                </c:pt>
                <c:pt idx="302">
                  <c:v>0.006867</c:v>
                </c:pt>
                <c:pt idx="303">
                  <c:v>0.0065</c:v>
                </c:pt>
                <c:pt idx="304">
                  <c:v>0.006151</c:v>
                </c:pt>
                <c:pt idx="305">
                  <c:v>0.005818</c:v>
                </c:pt>
                <c:pt idx="306">
                  <c:v>0.005501</c:v>
                </c:pt>
                <c:pt idx="307">
                  <c:v>0.005199</c:v>
                </c:pt>
                <c:pt idx="308">
                  <c:v>0.004912</c:v>
                </c:pt>
                <c:pt idx="309">
                  <c:v>0.004639</c:v>
                </c:pt>
                <c:pt idx="310">
                  <c:v>0.00438</c:v>
                </c:pt>
                <c:pt idx="311">
                  <c:v>0.004133</c:v>
                </c:pt>
                <c:pt idx="312">
                  <c:v>0.003899</c:v>
                </c:pt>
                <c:pt idx="313">
                  <c:v>0.003676</c:v>
                </c:pt>
                <c:pt idx="314">
                  <c:v>0.003465</c:v>
                </c:pt>
                <c:pt idx="315">
                  <c:v>0.003265</c:v>
                </c:pt>
                <c:pt idx="316">
                  <c:v>0.003076</c:v>
                </c:pt>
                <c:pt idx="317">
                  <c:v>0.002896</c:v>
                </c:pt>
                <c:pt idx="318">
                  <c:v>0.002725</c:v>
                </c:pt>
                <c:pt idx="319">
                  <c:v>0.002564</c:v>
                </c:pt>
                <c:pt idx="320">
                  <c:v>0.002411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50112"/>
        <c:scaling>
          <c:orientation val="minMax"/>
          <c:max val="4"/>
          <c:min val="-4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275">
                    <a:solidFill>
                      <a:srgbClr val="242124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时间</a:t>
                </a:r>
                <a:r>
                  <a:rPr sz="1275">
                    <a:solidFill>
                      <a:srgbClr val="242124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 t / τref</a:t>
                </a:r>
                <a:endParaRPr sz="1275">
                  <a:solidFill>
                    <a:srgbClr val="242124"/>
                  </a:solidFill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low"/>
        <c:spPr>
          <a:ln w="9525">
            <a:solidFill>
              <a:srgbClr val="44444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75" b="0" i="0" u="none" strike="noStrike" kern="1200" baseline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72768"/>
        <c:crossesAt val="-4"/>
        <c:crossBetween val="midCat"/>
        <c:majorUnit val="2"/>
      </c:valAx>
      <c:valAx>
        <c:axId val="48672768"/>
        <c:scaling>
          <c:orientation val="minMax"/>
          <c:max val="1.05"/>
          <c:min val="0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275">
                    <a:solidFill>
                      <a:srgbClr val="242124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光强</a:t>
                </a:r>
                <a:r>
                  <a:rPr sz="1275">
                    <a:solidFill>
                      <a:srgbClr val="242124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 I / Iref</a:t>
                </a:r>
                <a:endParaRPr sz="1275">
                  <a:solidFill>
                    <a:srgbClr val="242124"/>
                  </a:solidFill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low"/>
        <c:spPr>
          <a:ln w="9525">
            <a:solidFill>
              <a:srgbClr val="44444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75" b="0" i="0" u="none" strike="noStrike" kern="1200" baseline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50112"/>
        <c:crossesAt val="0"/>
        <c:crossBetween val="midCat"/>
        <c:majorUnit val="0.5"/>
      </c:valAx>
      <c:spPr>
        <a:solidFill>
          <a:srgbClr val="FFFFFF"/>
        </a:solidFill>
        <a:ln w="0">
          <a:noFill/>
        </a:ln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75" b="0" i="0" u="none" strike="noStrike" kern="1200" baseline="0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dc881df-5496-4477-8067-19de4e0464f4}"/>
      </c:ext>
    </c:extLst>
  </c:chart>
  <c:spPr>
    <a:solidFill>
      <a:srgbClr val="FFFFFF"/>
    </a:solidFill>
    <a:ln w="0">
      <a:solidFill>
        <a:schemeClr val="accent1"/>
      </a:solidFill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"/>
        <c:varyColors val="0"/>
        <c:ser>
          <c:idx val="0"/>
          <c:order val="0"/>
          <c:tx>
            <c:strRef>
              <c:f>窄光斑</c:f>
              <c:strCache>
                <c:ptCount val="1"/>
                <c:pt idx="0">
                  <c:v>窄光斑</c:v>
                </c:pt>
              </c:strCache>
            </c:strRef>
          </c:tx>
          <c:spPr>
            <a:ln w="22860" cap="rnd">
              <a:solidFill>
                <a:srgbClr val="981B2B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Data'!$A$2:$A$322</c:f>
              <c:numCache>
                <c:formatCode>0.0</c:formatCode>
                <c:ptCount val="321"/>
                <c:pt idx="0">
                  <c:v>-3</c:v>
                </c:pt>
                <c:pt idx="1">
                  <c:v>-2.98125</c:v>
                </c:pt>
                <c:pt idx="2">
                  <c:v>-2.9625</c:v>
                </c:pt>
                <c:pt idx="3">
                  <c:v>-2.94375</c:v>
                </c:pt>
                <c:pt idx="4">
                  <c:v>-2.925</c:v>
                </c:pt>
                <c:pt idx="5">
                  <c:v>-2.90625</c:v>
                </c:pt>
                <c:pt idx="6">
                  <c:v>-2.8875</c:v>
                </c:pt>
                <c:pt idx="7">
                  <c:v>-2.86875</c:v>
                </c:pt>
                <c:pt idx="8">
                  <c:v>-2.85</c:v>
                </c:pt>
                <c:pt idx="9">
                  <c:v>-2.83125</c:v>
                </c:pt>
                <c:pt idx="10">
                  <c:v>-2.8125</c:v>
                </c:pt>
                <c:pt idx="11">
                  <c:v>-2.79375</c:v>
                </c:pt>
                <c:pt idx="12">
                  <c:v>-2.775</c:v>
                </c:pt>
                <c:pt idx="13">
                  <c:v>-2.75625</c:v>
                </c:pt>
                <c:pt idx="14">
                  <c:v>-2.7375</c:v>
                </c:pt>
                <c:pt idx="15">
                  <c:v>-2.71875</c:v>
                </c:pt>
                <c:pt idx="16">
                  <c:v>-2.7</c:v>
                </c:pt>
                <c:pt idx="17">
                  <c:v>-2.68125</c:v>
                </c:pt>
                <c:pt idx="18">
                  <c:v>-2.6625</c:v>
                </c:pt>
                <c:pt idx="19">
                  <c:v>-2.64375</c:v>
                </c:pt>
                <c:pt idx="20">
                  <c:v>-2.625</c:v>
                </c:pt>
                <c:pt idx="21">
                  <c:v>-2.60625</c:v>
                </c:pt>
                <c:pt idx="22">
                  <c:v>-2.5875</c:v>
                </c:pt>
                <c:pt idx="23">
                  <c:v>-2.56875</c:v>
                </c:pt>
                <c:pt idx="24">
                  <c:v>-2.55</c:v>
                </c:pt>
                <c:pt idx="25">
                  <c:v>-2.53125</c:v>
                </c:pt>
                <c:pt idx="26">
                  <c:v>-2.5125</c:v>
                </c:pt>
                <c:pt idx="27">
                  <c:v>-2.49375</c:v>
                </c:pt>
                <c:pt idx="28">
                  <c:v>-2.475</c:v>
                </c:pt>
                <c:pt idx="29">
                  <c:v>-2.45625</c:v>
                </c:pt>
                <c:pt idx="30">
                  <c:v>-2.4375</c:v>
                </c:pt>
                <c:pt idx="31">
                  <c:v>-2.41875</c:v>
                </c:pt>
                <c:pt idx="32">
                  <c:v>-2.4</c:v>
                </c:pt>
                <c:pt idx="33">
                  <c:v>-2.38125</c:v>
                </c:pt>
                <c:pt idx="34">
                  <c:v>-2.3625</c:v>
                </c:pt>
                <c:pt idx="35">
                  <c:v>-2.34375</c:v>
                </c:pt>
                <c:pt idx="36">
                  <c:v>-2.325</c:v>
                </c:pt>
                <c:pt idx="37">
                  <c:v>-2.30625</c:v>
                </c:pt>
                <c:pt idx="38">
                  <c:v>-2.2875</c:v>
                </c:pt>
                <c:pt idx="39">
                  <c:v>-2.26875</c:v>
                </c:pt>
                <c:pt idx="40">
                  <c:v>-2.25</c:v>
                </c:pt>
                <c:pt idx="41">
                  <c:v>-2.23125</c:v>
                </c:pt>
                <c:pt idx="42">
                  <c:v>-2.2125</c:v>
                </c:pt>
                <c:pt idx="43">
                  <c:v>-2.19375</c:v>
                </c:pt>
                <c:pt idx="44">
                  <c:v>-2.175</c:v>
                </c:pt>
                <c:pt idx="45">
                  <c:v>-2.15625</c:v>
                </c:pt>
                <c:pt idx="46">
                  <c:v>-2.1375</c:v>
                </c:pt>
                <c:pt idx="47">
                  <c:v>-2.11875</c:v>
                </c:pt>
                <c:pt idx="48">
                  <c:v>-2.1</c:v>
                </c:pt>
                <c:pt idx="49">
                  <c:v>-2.08125</c:v>
                </c:pt>
                <c:pt idx="50">
                  <c:v>-2.0625</c:v>
                </c:pt>
                <c:pt idx="51">
                  <c:v>-2.04375</c:v>
                </c:pt>
                <c:pt idx="52">
                  <c:v>-2.025</c:v>
                </c:pt>
                <c:pt idx="53">
                  <c:v>-2.00625</c:v>
                </c:pt>
                <c:pt idx="54">
                  <c:v>-1.9875</c:v>
                </c:pt>
                <c:pt idx="55">
                  <c:v>-1.96875</c:v>
                </c:pt>
                <c:pt idx="56">
                  <c:v>-1.95</c:v>
                </c:pt>
                <c:pt idx="57">
                  <c:v>-1.93125</c:v>
                </c:pt>
                <c:pt idx="58">
                  <c:v>-1.9125</c:v>
                </c:pt>
                <c:pt idx="59">
                  <c:v>-1.89375</c:v>
                </c:pt>
                <c:pt idx="60">
                  <c:v>-1.875</c:v>
                </c:pt>
                <c:pt idx="61">
                  <c:v>-1.85625</c:v>
                </c:pt>
                <c:pt idx="62">
                  <c:v>-1.8375</c:v>
                </c:pt>
                <c:pt idx="63">
                  <c:v>-1.81875</c:v>
                </c:pt>
                <c:pt idx="64">
                  <c:v>-1.8</c:v>
                </c:pt>
                <c:pt idx="65">
                  <c:v>-1.78125</c:v>
                </c:pt>
                <c:pt idx="66">
                  <c:v>-1.7625</c:v>
                </c:pt>
                <c:pt idx="67">
                  <c:v>-1.74375</c:v>
                </c:pt>
                <c:pt idx="68">
                  <c:v>-1.725</c:v>
                </c:pt>
                <c:pt idx="69">
                  <c:v>-1.70625</c:v>
                </c:pt>
                <c:pt idx="70">
                  <c:v>-1.6875</c:v>
                </c:pt>
                <c:pt idx="71">
                  <c:v>-1.66875</c:v>
                </c:pt>
                <c:pt idx="72">
                  <c:v>-1.65</c:v>
                </c:pt>
                <c:pt idx="73">
                  <c:v>-1.63125</c:v>
                </c:pt>
                <c:pt idx="74">
                  <c:v>-1.6125</c:v>
                </c:pt>
                <c:pt idx="75">
                  <c:v>-1.59375</c:v>
                </c:pt>
                <c:pt idx="76">
                  <c:v>-1.575</c:v>
                </c:pt>
                <c:pt idx="77">
                  <c:v>-1.55625</c:v>
                </c:pt>
                <c:pt idx="78">
                  <c:v>-1.5375</c:v>
                </c:pt>
                <c:pt idx="79">
                  <c:v>-1.51875</c:v>
                </c:pt>
                <c:pt idx="80">
                  <c:v>-1.5</c:v>
                </c:pt>
                <c:pt idx="81">
                  <c:v>-1.48125</c:v>
                </c:pt>
                <c:pt idx="82">
                  <c:v>-1.4625</c:v>
                </c:pt>
                <c:pt idx="83">
                  <c:v>-1.44375</c:v>
                </c:pt>
                <c:pt idx="84">
                  <c:v>-1.425</c:v>
                </c:pt>
                <c:pt idx="85">
                  <c:v>-1.40625</c:v>
                </c:pt>
                <c:pt idx="86">
                  <c:v>-1.3875</c:v>
                </c:pt>
                <c:pt idx="87">
                  <c:v>-1.36875</c:v>
                </c:pt>
                <c:pt idx="88">
                  <c:v>-1.35</c:v>
                </c:pt>
                <c:pt idx="89">
                  <c:v>-1.33125</c:v>
                </c:pt>
                <c:pt idx="90">
                  <c:v>-1.3125</c:v>
                </c:pt>
                <c:pt idx="91">
                  <c:v>-1.29375</c:v>
                </c:pt>
                <c:pt idx="92">
                  <c:v>-1.275</c:v>
                </c:pt>
                <c:pt idx="93">
                  <c:v>-1.25625</c:v>
                </c:pt>
                <c:pt idx="94">
                  <c:v>-1.2375</c:v>
                </c:pt>
                <c:pt idx="95">
                  <c:v>-1.21875</c:v>
                </c:pt>
                <c:pt idx="96">
                  <c:v>-1.2</c:v>
                </c:pt>
                <c:pt idx="97">
                  <c:v>-1.18125</c:v>
                </c:pt>
                <c:pt idx="98">
                  <c:v>-1.1625</c:v>
                </c:pt>
                <c:pt idx="99">
                  <c:v>-1.14375</c:v>
                </c:pt>
                <c:pt idx="100">
                  <c:v>-1.125</c:v>
                </c:pt>
                <c:pt idx="101">
                  <c:v>-1.10625</c:v>
                </c:pt>
                <c:pt idx="102">
                  <c:v>-1.0875</c:v>
                </c:pt>
                <c:pt idx="103">
                  <c:v>-1.06875</c:v>
                </c:pt>
                <c:pt idx="104">
                  <c:v>-1.05</c:v>
                </c:pt>
                <c:pt idx="105">
                  <c:v>-1.03125</c:v>
                </c:pt>
                <c:pt idx="106">
                  <c:v>-1.0125</c:v>
                </c:pt>
                <c:pt idx="107">
                  <c:v>-0.99375</c:v>
                </c:pt>
                <c:pt idx="108">
                  <c:v>-0.975</c:v>
                </c:pt>
                <c:pt idx="109">
                  <c:v>-0.95625</c:v>
                </c:pt>
                <c:pt idx="110">
                  <c:v>-0.9375</c:v>
                </c:pt>
                <c:pt idx="111">
                  <c:v>-0.91875</c:v>
                </c:pt>
                <c:pt idx="112">
                  <c:v>-0.9</c:v>
                </c:pt>
                <c:pt idx="113">
                  <c:v>-0.88125</c:v>
                </c:pt>
                <c:pt idx="114">
                  <c:v>-0.8625</c:v>
                </c:pt>
                <c:pt idx="115">
                  <c:v>-0.84375</c:v>
                </c:pt>
                <c:pt idx="116">
                  <c:v>-0.825</c:v>
                </c:pt>
                <c:pt idx="117">
                  <c:v>-0.80625</c:v>
                </c:pt>
                <c:pt idx="118">
                  <c:v>-0.7875</c:v>
                </c:pt>
                <c:pt idx="119">
                  <c:v>-0.76875</c:v>
                </c:pt>
                <c:pt idx="120">
                  <c:v>-0.75</c:v>
                </c:pt>
                <c:pt idx="121">
                  <c:v>-0.73125</c:v>
                </c:pt>
                <c:pt idx="122">
                  <c:v>-0.7125</c:v>
                </c:pt>
                <c:pt idx="123">
                  <c:v>-0.69375</c:v>
                </c:pt>
                <c:pt idx="124">
                  <c:v>-0.675</c:v>
                </c:pt>
                <c:pt idx="125">
                  <c:v>-0.65625</c:v>
                </c:pt>
                <c:pt idx="126">
                  <c:v>-0.6375</c:v>
                </c:pt>
                <c:pt idx="127">
                  <c:v>-0.61875</c:v>
                </c:pt>
                <c:pt idx="128">
                  <c:v>-0.6</c:v>
                </c:pt>
                <c:pt idx="129">
                  <c:v>-0.58125</c:v>
                </c:pt>
                <c:pt idx="130">
                  <c:v>-0.5625</c:v>
                </c:pt>
                <c:pt idx="131">
                  <c:v>-0.54375</c:v>
                </c:pt>
                <c:pt idx="132">
                  <c:v>-0.525</c:v>
                </c:pt>
                <c:pt idx="133">
                  <c:v>-0.50625</c:v>
                </c:pt>
                <c:pt idx="134">
                  <c:v>-0.4875</c:v>
                </c:pt>
                <c:pt idx="135">
                  <c:v>-0.46875</c:v>
                </c:pt>
                <c:pt idx="136">
                  <c:v>-0.45</c:v>
                </c:pt>
                <c:pt idx="137">
                  <c:v>-0.43125</c:v>
                </c:pt>
                <c:pt idx="138">
                  <c:v>-0.4125</c:v>
                </c:pt>
                <c:pt idx="139">
                  <c:v>-0.39375</c:v>
                </c:pt>
                <c:pt idx="140">
                  <c:v>-0.375</c:v>
                </c:pt>
                <c:pt idx="141">
                  <c:v>-0.35625</c:v>
                </c:pt>
                <c:pt idx="142">
                  <c:v>-0.3375</c:v>
                </c:pt>
                <c:pt idx="143">
                  <c:v>-0.31875</c:v>
                </c:pt>
                <c:pt idx="144">
                  <c:v>-0.3</c:v>
                </c:pt>
                <c:pt idx="145">
                  <c:v>-0.28125</c:v>
                </c:pt>
                <c:pt idx="146">
                  <c:v>-0.2625</c:v>
                </c:pt>
                <c:pt idx="147">
                  <c:v>-0.24375</c:v>
                </c:pt>
                <c:pt idx="148">
                  <c:v>-0.225</c:v>
                </c:pt>
                <c:pt idx="149">
                  <c:v>-0.20625</c:v>
                </c:pt>
                <c:pt idx="150">
                  <c:v>-0.1875</c:v>
                </c:pt>
                <c:pt idx="151">
                  <c:v>-0.16875</c:v>
                </c:pt>
                <c:pt idx="152">
                  <c:v>-0.15</c:v>
                </c:pt>
                <c:pt idx="153">
                  <c:v>-0.13125</c:v>
                </c:pt>
                <c:pt idx="154">
                  <c:v>-0.1125</c:v>
                </c:pt>
                <c:pt idx="155">
                  <c:v>-0.09375</c:v>
                </c:pt>
                <c:pt idx="156">
                  <c:v>-0.075</c:v>
                </c:pt>
                <c:pt idx="157">
                  <c:v>-0.05625</c:v>
                </c:pt>
                <c:pt idx="158">
                  <c:v>-0.0375</c:v>
                </c:pt>
                <c:pt idx="159">
                  <c:v>-0.01875</c:v>
                </c:pt>
                <c:pt idx="160">
                  <c:v>0</c:v>
                </c:pt>
                <c:pt idx="161">
                  <c:v>0.01875</c:v>
                </c:pt>
                <c:pt idx="162">
                  <c:v>0.0375</c:v>
                </c:pt>
                <c:pt idx="163">
                  <c:v>0.05625</c:v>
                </c:pt>
                <c:pt idx="164">
                  <c:v>0.075</c:v>
                </c:pt>
                <c:pt idx="165">
                  <c:v>0.09375</c:v>
                </c:pt>
                <c:pt idx="166">
                  <c:v>0.1125</c:v>
                </c:pt>
                <c:pt idx="167">
                  <c:v>0.13125</c:v>
                </c:pt>
                <c:pt idx="168">
                  <c:v>0.15</c:v>
                </c:pt>
                <c:pt idx="169">
                  <c:v>0.16875</c:v>
                </c:pt>
                <c:pt idx="170">
                  <c:v>0.1875</c:v>
                </c:pt>
                <c:pt idx="171">
                  <c:v>0.20625</c:v>
                </c:pt>
                <c:pt idx="172">
                  <c:v>0.225</c:v>
                </c:pt>
                <c:pt idx="173">
                  <c:v>0.24375</c:v>
                </c:pt>
                <c:pt idx="174">
                  <c:v>0.2625</c:v>
                </c:pt>
                <c:pt idx="175">
                  <c:v>0.28125</c:v>
                </c:pt>
                <c:pt idx="176">
                  <c:v>0.3</c:v>
                </c:pt>
                <c:pt idx="177">
                  <c:v>0.31875</c:v>
                </c:pt>
                <c:pt idx="178">
                  <c:v>0.3375</c:v>
                </c:pt>
                <c:pt idx="179">
                  <c:v>0.35625</c:v>
                </c:pt>
                <c:pt idx="180">
                  <c:v>0.375</c:v>
                </c:pt>
                <c:pt idx="181">
                  <c:v>0.39375</c:v>
                </c:pt>
                <c:pt idx="182">
                  <c:v>0.4125</c:v>
                </c:pt>
                <c:pt idx="183">
                  <c:v>0.43125</c:v>
                </c:pt>
                <c:pt idx="184">
                  <c:v>0.45</c:v>
                </c:pt>
                <c:pt idx="185">
                  <c:v>0.46875</c:v>
                </c:pt>
                <c:pt idx="186">
                  <c:v>0.4875</c:v>
                </c:pt>
                <c:pt idx="187">
                  <c:v>0.50625</c:v>
                </c:pt>
                <c:pt idx="188">
                  <c:v>0.525</c:v>
                </c:pt>
                <c:pt idx="189">
                  <c:v>0.54375</c:v>
                </c:pt>
                <c:pt idx="190">
                  <c:v>0.5625</c:v>
                </c:pt>
                <c:pt idx="191">
                  <c:v>0.58125</c:v>
                </c:pt>
                <c:pt idx="192">
                  <c:v>0.6</c:v>
                </c:pt>
                <c:pt idx="193">
                  <c:v>0.61875</c:v>
                </c:pt>
                <c:pt idx="194">
                  <c:v>0.6375</c:v>
                </c:pt>
                <c:pt idx="195">
                  <c:v>0.65625</c:v>
                </c:pt>
                <c:pt idx="196">
                  <c:v>0.675</c:v>
                </c:pt>
                <c:pt idx="197">
                  <c:v>0.69375</c:v>
                </c:pt>
                <c:pt idx="198">
                  <c:v>0.7125</c:v>
                </c:pt>
                <c:pt idx="199">
                  <c:v>0.73125</c:v>
                </c:pt>
                <c:pt idx="200">
                  <c:v>0.75</c:v>
                </c:pt>
                <c:pt idx="201">
                  <c:v>0.76875</c:v>
                </c:pt>
                <c:pt idx="202">
                  <c:v>0.7875</c:v>
                </c:pt>
                <c:pt idx="203">
                  <c:v>0.80625</c:v>
                </c:pt>
                <c:pt idx="204">
                  <c:v>0.825</c:v>
                </c:pt>
                <c:pt idx="205">
                  <c:v>0.84375</c:v>
                </c:pt>
                <c:pt idx="206">
                  <c:v>0.8625</c:v>
                </c:pt>
                <c:pt idx="207">
                  <c:v>0.88125</c:v>
                </c:pt>
                <c:pt idx="208">
                  <c:v>0.9</c:v>
                </c:pt>
                <c:pt idx="209">
                  <c:v>0.91875</c:v>
                </c:pt>
                <c:pt idx="210">
                  <c:v>0.9375</c:v>
                </c:pt>
                <c:pt idx="211">
                  <c:v>0.95625</c:v>
                </c:pt>
                <c:pt idx="212">
                  <c:v>0.975</c:v>
                </c:pt>
                <c:pt idx="213">
                  <c:v>0.99375</c:v>
                </c:pt>
                <c:pt idx="214">
                  <c:v>1.0125</c:v>
                </c:pt>
                <c:pt idx="215">
                  <c:v>1.03125</c:v>
                </c:pt>
                <c:pt idx="216">
                  <c:v>1.05</c:v>
                </c:pt>
                <c:pt idx="217">
                  <c:v>1.06875</c:v>
                </c:pt>
                <c:pt idx="218">
                  <c:v>1.0875</c:v>
                </c:pt>
                <c:pt idx="219">
                  <c:v>1.10625</c:v>
                </c:pt>
                <c:pt idx="220">
                  <c:v>1.125</c:v>
                </c:pt>
                <c:pt idx="221">
                  <c:v>1.14375</c:v>
                </c:pt>
                <c:pt idx="222">
                  <c:v>1.1625</c:v>
                </c:pt>
                <c:pt idx="223">
                  <c:v>1.18125</c:v>
                </c:pt>
                <c:pt idx="224">
                  <c:v>1.2</c:v>
                </c:pt>
                <c:pt idx="225">
                  <c:v>1.21875</c:v>
                </c:pt>
                <c:pt idx="226">
                  <c:v>1.2375</c:v>
                </c:pt>
                <c:pt idx="227">
                  <c:v>1.25625</c:v>
                </c:pt>
                <c:pt idx="228">
                  <c:v>1.275</c:v>
                </c:pt>
                <c:pt idx="229">
                  <c:v>1.29375</c:v>
                </c:pt>
                <c:pt idx="230">
                  <c:v>1.3125</c:v>
                </c:pt>
                <c:pt idx="231">
                  <c:v>1.33125</c:v>
                </c:pt>
                <c:pt idx="232">
                  <c:v>1.35</c:v>
                </c:pt>
                <c:pt idx="233">
                  <c:v>1.36875</c:v>
                </c:pt>
                <c:pt idx="234">
                  <c:v>1.3875</c:v>
                </c:pt>
                <c:pt idx="235">
                  <c:v>1.40625</c:v>
                </c:pt>
                <c:pt idx="236">
                  <c:v>1.425</c:v>
                </c:pt>
                <c:pt idx="237">
                  <c:v>1.44375</c:v>
                </c:pt>
                <c:pt idx="238">
                  <c:v>1.4625</c:v>
                </c:pt>
                <c:pt idx="239">
                  <c:v>1.48125</c:v>
                </c:pt>
                <c:pt idx="240">
                  <c:v>1.5</c:v>
                </c:pt>
                <c:pt idx="241">
                  <c:v>1.51875</c:v>
                </c:pt>
                <c:pt idx="242">
                  <c:v>1.5375</c:v>
                </c:pt>
                <c:pt idx="243">
                  <c:v>1.55625</c:v>
                </c:pt>
                <c:pt idx="244">
                  <c:v>1.575</c:v>
                </c:pt>
                <c:pt idx="245">
                  <c:v>1.59375</c:v>
                </c:pt>
                <c:pt idx="246">
                  <c:v>1.6125</c:v>
                </c:pt>
                <c:pt idx="247">
                  <c:v>1.63125</c:v>
                </c:pt>
                <c:pt idx="248">
                  <c:v>1.65</c:v>
                </c:pt>
                <c:pt idx="249">
                  <c:v>1.66875</c:v>
                </c:pt>
                <c:pt idx="250">
                  <c:v>1.6875</c:v>
                </c:pt>
                <c:pt idx="251">
                  <c:v>1.70625</c:v>
                </c:pt>
                <c:pt idx="252">
                  <c:v>1.725</c:v>
                </c:pt>
                <c:pt idx="253">
                  <c:v>1.74375</c:v>
                </c:pt>
                <c:pt idx="254">
                  <c:v>1.7625</c:v>
                </c:pt>
                <c:pt idx="255">
                  <c:v>1.78125</c:v>
                </c:pt>
                <c:pt idx="256">
                  <c:v>1.8</c:v>
                </c:pt>
                <c:pt idx="257">
                  <c:v>1.81875</c:v>
                </c:pt>
                <c:pt idx="258">
                  <c:v>1.8375</c:v>
                </c:pt>
                <c:pt idx="259">
                  <c:v>1.85625</c:v>
                </c:pt>
                <c:pt idx="260">
                  <c:v>1.875</c:v>
                </c:pt>
                <c:pt idx="261">
                  <c:v>1.89375</c:v>
                </c:pt>
                <c:pt idx="262">
                  <c:v>1.9125</c:v>
                </c:pt>
                <c:pt idx="263">
                  <c:v>1.93125</c:v>
                </c:pt>
                <c:pt idx="264">
                  <c:v>1.95</c:v>
                </c:pt>
                <c:pt idx="265">
                  <c:v>1.96875</c:v>
                </c:pt>
                <c:pt idx="266">
                  <c:v>1.9875</c:v>
                </c:pt>
                <c:pt idx="267">
                  <c:v>2.00625</c:v>
                </c:pt>
                <c:pt idx="268">
                  <c:v>2.025</c:v>
                </c:pt>
                <c:pt idx="269">
                  <c:v>2.04375</c:v>
                </c:pt>
                <c:pt idx="270">
                  <c:v>2.0625</c:v>
                </c:pt>
                <c:pt idx="271">
                  <c:v>2.08125</c:v>
                </c:pt>
                <c:pt idx="272">
                  <c:v>2.1</c:v>
                </c:pt>
                <c:pt idx="273">
                  <c:v>2.11875</c:v>
                </c:pt>
                <c:pt idx="274">
                  <c:v>2.1375</c:v>
                </c:pt>
                <c:pt idx="275">
                  <c:v>2.15625</c:v>
                </c:pt>
                <c:pt idx="276">
                  <c:v>2.175</c:v>
                </c:pt>
                <c:pt idx="277">
                  <c:v>2.19375</c:v>
                </c:pt>
                <c:pt idx="278">
                  <c:v>2.2125</c:v>
                </c:pt>
                <c:pt idx="279">
                  <c:v>2.23125</c:v>
                </c:pt>
                <c:pt idx="280">
                  <c:v>2.25</c:v>
                </c:pt>
                <c:pt idx="281">
                  <c:v>2.26875</c:v>
                </c:pt>
                <c:pt idx="282">
                  <c:v>2.2875</c:v>
                </c:pt>
                <c:pt idx="283">
                  <c:v>2.30625</c:v>
                </c:pt>
                <c:pt idx="284">
                  <c:v>2.325</c:v>
                </c:pt>
                <c:pt idx="285">
                  <c:v>2.34375</c:v>
                </c:pt>
                <c:pt idx="286">
                  <c:v>2.3625</c:v>
                </c:pt>
                <c:pt idx="287">
                  <c:v>2.38125</c:v>
                </c:pt>
                <c:pt idx="288">
                  <c:v>2.4</c:v>
                </c:pt>
                <c:pt idx="289">
                  <c:v>2.41875</c:v>
                </c:pt>
                <c:pt idx="290">
                  <c:v>2.4375</c:v>
                </c:pt>
                <c:pt idx="291">
                  <c:v>2.45625</c:v>
                </c:pt>
                <c:pt idx="292">
                  <c:v>2.475</c:v>
                </c:pt>
                <c:pt idx="293">
                  <c:v>2.49375</c:v>
                </c:pt>
                <c:pt idx="294">
                  <c:v>2.5125</c:v>
                </c:pt>
                <c:pt idx="295">
                  <c:v>2.53125</c:v>
                </c:pt>
                <c:pt idx="296">
                  <c:v>2.55</c:v>
                </c:pt>
                <c:pt idx="297">
                  <c:v>2.56875</c:v>
                </c:pt>
                <c:pt idx="298">
                  <c:v>2.5875</c:v>
                </c:pt>
                <c:pt idx="299">
                  <c:v>2.60625</c:v>
                </c:pt>
                <c:pt idx="300">
                  <c:v>2.625</c:v>
                </c:pt>
                <c:pt idx="301">
                  <c:v>2.64375</c:v>
                </c:pt>
                <c:pt idx="302">
                  <c:v>2.6625</c:v>
                </c:pt>
                <c:pt idx="303">
                  <c:v>2.68125</c:v>
                </c:pt>
                <c:pt idx="304">
                  <c:v>2.7</c:v>
                </c:pt>
                <c:pt idx="305">
                  <c:v>2.71875</c:v>
                </c:pt>
                <c:pt idx="306">
                  <c:v>2.7375</c:v>
                </c:pt>
                <c:pt idx="307">
                  <c:v>2.75625</c:v>
                </c:pt>
                <c:pt idx="308">
                  <c:v>2.775</c:v>
                </c:pt>
                <c:pt idx="309">
                  <c:v>2.79375</c:v>
                </c:pt>
                <c:pt idx="310">
                  <c:v>2.8125</c:v>
                </c:pt>
                <c:pt idx="311">
                  <c:v>2.83125</c:v>
                </c:pt>
                <c:pt idx="312">
                  <c:v>2.85</c:v>
                </c:pt>
                <c:pt idx="313">
                  <c:v>2.86875</c:v>
                </c:pt>
                <c:pt idx="314">
                  <c:v>2.8875</c:v>
                </c:pt>
                <c:pt idx="315">
                  <c:v>2.90625</c:v>
                </c:pt>
                <c:pt idx="316">
                  <c:v>2.925</c:v>
                </c:pt>
                <c:pt idx="317">
                  <c:v>2.94375</c:v>
                </c:pt>
                <c:pt idx="318">
                  <c:v>2.9625</c:v>
                </c:pt>
                <c:pt idx="319">
                  <c:v>2.98125</c:v>
                </c:pt>
                <c:pt idx="320">
                  <c:v>3</c:v>
                </c:pt>
              </c:numCache>
            </c:numRef>
          </c:xVal>
          <c:yVal>
            <c:numRef>
              <c:f>'Chart Data'!$B$2:$B$322</c:f>
              <c:numCache>
                <c:formatCode>0.0</c:formatCode>
                <c:ptCount val="3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1e-6</c:v>
                </c:pt>
                <c:pt idx="61">
                  <c:v>1e-6</c:v>
                </c:pt>
                <c:pt idx="62">
                  <c:v>1e-6</c:v>
                </c:pt>
                <c:pt idx="63">
                  <c:v>1e-6</c:v>
                </c:pt>
                <c:pt idx="64">
                  <c:v>2e-6</c:v>
                </c:pt>
                <c:pt idx="65">
                  <c:v>2e-6</c:v>
                </c:pt>
                <c:pt idx="66">
                  <c:v>3e-6</c:v>
                </c:pt>
                <c:pt idx="67">
                  <c:v>4e-6</c:v>
                </c:pt>
                <c:pt idx="68">
                  <c:v>5e-6</c:v>
                </c:pt>
                <c:pt idx="69">
                  <c:v>7e-6</c:v>
                </c:pt>
                <c:pt idx="70">
                  <c:v>9e-6</c:v>
                </c:pt>
                <c:pt idx="71">
                  <c:v>1.2e-5</c:v>
                </c:pt>
                <c:pt idx="72">
                  <c:v>1.5e-5</c:v>
                </c:pt>
                <c:pt idx="73">
                  <c:v>1.9e-5</c:v>
                </c:pt>
                <c:pt idx="74">
                  <c:v>2.5e-5</c:v>
                </c:pt>
                <c:pt idx="75">
                  <c:v>3.1e-5</c:v>
                </c:pt>
                <c:pt idx="76">
                  <c:v>4e-5</c:v>
                </c:pt>
                <c:pt idx="77">
                  <c:v>5.1e-5</c:v>
                </c:pt>
                <c:pt idx="78">
                  <c:v>6.5e-5</c:v>
                </c:pt>
                <c:pt idx="79">
                  <c:v>8.2e-5</c:v>
                </c:pt>
                <c:pt idx="80">
                  <c:v>0.000103</c:v>
                </c:pt>
                <c:pt idx="81">
                  <c:v>0.000129</c:v>
                </c:pt>
                <c:pt idx="82">
                  <c:v>0.000162</c:v>
                </c:pt>
                <c:pt idx="83">
                  <c:v>0.000202</c:v>
                </c:pt>
                <c:pt idx="84">
                  <c:v>0.000251</c:v>
                </c:pt>
                <c:pt idx="85">
                  <c:v>0.000312</c:v>
                </c:pt>
                <c:pt idx="86">
                  <c:v>0.000387</c:v>
                </c:pt>
                <c:pt idx="87">
                  <c:v>0.000478</c:v>
                </c:pt>
                <c:pt idx="88">
                  <c:v>0.000588</c:v>
                </c:pt>
                <c:pt idx="89">
                  <c:v>0.000722</c:v>
                </c:pt>
                <c:pt idx="90">
                  <c:v>0.000884</c:v>
                </c:pt>
                <c:pt idx="91">
                  <c:v>0.001079</c:v>
                </c:pt>
                <c:pt idx="92">
                  <c:v>0.001313</c:v>
                </c:pt>
                <c:pt idx="93">
                  <c:v>0.001594</c:v>
                </c:pt>
                <c:pt idx="94">
                  <c:v>0.001929</c:v>
                </c:pt>
                <c:pt idx="95">
                  <c:v>0.002328</c:v>
                </c:pt>
                <c:pt idx="96">
                  <c:v>0.002802</c:v>
                </c:pt>
                <c:pt idx="97">
                  <c:v>0.003362</c:v>
                </c:pt>
                <c:pt idx="98">
                  <c:v>0.004022</c:v>
                </c:pt>
                <c:pt idx="99">
                  <c:v>0.004799</c:v>
                </c:pt>
                <c:pt idx="100">
                  <c:v>0.005708</c:v>
                </c:pt>
                <c:pt idx="101">
                  <c:v>0.006771</c:v>
                </c:pt>
                <c:pt idx="102">
                  <c:v>0.008009</c:v>
                </c:pt>
                <c:pt idx="103">
                  <c:v>0.009446</c:v>
                </c:pt>
                <c:pt idx="104">
                  <c:v>0.011109</c:v>
                </c:pt>
                <c:pt idx="105">
                  <c:v>0.013027</c:v>
                </c:pt>
                <c:pt idx="106">
                  <c:v>0.015233</c:v>
                </c:pt>
                <c:pt idx="107">
                  <c:v>0.017761</c:v>
                </c:pt>
                <c:pt idx="108">
                  <c:v>0.020649</c:v>
                </c:pt>
                <c:pt idx="109">
                  <c:v>0.023938</c:v>
                </c:pt>
                <c:pt idx="110">
                  <c:v>0.027671</c:v>
                </c:pt>
                <c:pt idx="111">
                  <c:v>0.031895</c:v>
                </c:pt>
                <c:pt idx="112">
                  <c:v>0.036658</c:v>
                </c:pt>
                <c:pt idx="113">
                  <c:v>0.042012</c:v>
                </c:pt>
                <c:pt idx="114">
                  <c:v>0.04801</c:v>
                </c:pt>
                <c:pt idx="115">
                  <c:v>0.054707</c:v>
                </c:pt>
                <c:pt idx="116">
                  <c:v>0.062159</c:v>
                </c:pt>
                <c:pt idx="117">
                  <c:v>0.070424</c:v>
                </c:pt>
                <c:pt idx="118">
                  <c:v>0.07956</c:v>
                </c:pt>
                <c:pt idx="119">
                  <c:v>0.089622</c:v>
                </c:pt>
                <c:pt idx="120">
                  <c:v>0.100669</c:v>
                </c:pt>
                <c:pt idx="121">
                  <c:v>0.112753</c:v>
                </c:pt>
                <c:pt idx="122">
                  <c:v>0.125925</c:v>
                </c:pt>
                <c:pt idx="123">
                  <c:v>0.140234</c:v>
                </c:pt>
                <c:pt idx="124">
                  <c:v>0.15572</c:v>
                </c:pt>
                <c:pt idx="125">
                  <c:v>0.172422</c:v>
                </c:pt>
                <c:pt idx="126">
                  <c:v>0.190367</c:v>
                </c:pt>
                <c:pt idx="127">
                  <c:v>0.209578</c:v>
                </c:pt>
                <c:pt idx="128">
                  <c:v>0.230066</c:v>
                </c:pt>
                <c:pt idx="129">
                  <c:v>0.251834</c:v>
                </c:pt>
                <c:pt idx="130">
                  <c:v>0.274871</c:v>
                </c:pt>
                <c:pt idx="131">
                  <c:v>0.299155</c:v>
                </c:pt>
                <c:pt idx="132">
                  <c:v>0.324652</c:v>
                </c:pt>
                <c:pt idx="133">
                  <c:v>0.351313</c:v>
                </c:pt>
                <c:pt idx="134">
                  <c:v>0.379073</c:v>
                </c:pt>
                <c:pt idx="135">
                  <c:v>0.407855</c:v>
                </c:pt>
                <c:pt idx="136">
                  <c:v>0.437565</c:v>
                </c:pt>
                <c:pt idx="137">
                  <c:v>0.468093</c:v>
                </c:pt>
                <c:pt idx="138">
                  <c:v>0.499316</c:v>
                </c:pt>
                <c:pt idx="139">
                  <c:v>0.531096</c:v>
                </c:pt>
                <c:pt idx="140">
                  <c:v>0.563279</c:v>
                </c:pt>
                <c:pt idx="141">
                  <c:v>0.595701</c:v>
                </c:pt>
                <c:pt idx="142">
                  <c:v>0.628183</c:v>
                </c:pt>
                <c:pt idx="143">
                  <c:v>0.660538</c:v>
                </c:pt>
                <c:pt idx="144">
                  <c:v>0.692569</c:v>
                </c:pt>
                <c:pt idx="145">
                  <c:v>0.724073</c:v>
                </c:pt>
                <c:pt idx="146">
                  <c:v>0.75484</c:v>
                </c:pt>
                <c:pt idx="147">
                  <c:v>0.784659</c:v>
                </c:pt>
                <c:pt idx="148">
                  <c:v>0.813318</c:v>
                </c:pt>
                <c:pt idx="149">
                  <c:v>0.840609</c:v>
                </c:pt>
                <c:pt idx="150">
                  <c:v>0.866325</c:v>
                </c:pt>
                <c:pt idx="151">
                  <c:v>0.89027</c:v>
                </c:pt>
                <c:pt idx="152">
                  <c:v>0.912254</c:v>
                </c:pt>
                <c:pt idx="153">
                  <c:v>0.932102</c:v>
                </c:pt>
                <c:pt idx="154">
                  <c:v>0.949653</c:v>
                </c:pt>
                <c:pt idx="155">
                  <c:v>0.964762</c:v>
                </c:pt>
                <c:pt idx="156">
                  <c:v>0.977302</c:v>
                </c:pt>
                <c:pt idx="157">
                  <c:v>0.987168</c:v>
                </c:pt>
                <c:pt idx="158">
                  <c:v>0.994277</c:v>
                </c:pt>
                <c:pt idx="159">
                  <c:v>0.998566</c:v>
                </c:pt>
                <c:pt idx="160">
                  <c:v>1</c:v>
                </c:pt>
                <c:pt idx="161">
                  <c:v>0.998566</c:v>
                </c:pt>
                <c:pt idx="162">
                  <c:v>0.994277</c:v>
                </c:pt>
                <c:pt idx="163">
                  <c:v>0.987168</c:v>
                </c:pt>
                <c:pt idx="164">
                  <c:v>0.977302</c:v>
                </c:pt>
                <c:pt idx="165">
                  <c:v>0.964762</c:v>
                </c:pt>
                <c:pt idx="166">
                  <c:v>0.949653</c:v>
                </c:pt>
                <c:pt idx="167">
                  <c:v>0.932102</c:v>
                </c:pt>
                <c:pt idx="168">
                  <c:v>0.912254</c:v>
                </c:pt>
                <c:pt idx="169">
                  <c:v>0.89027</c:v>
                </c:pt>
                <c:pt idx="170">
                  <c:v>0.866325</c:v>
                </c:pt>
                <c:pt idx="171">
                  <c:v>0.840609</c:v>
                </c:pt>
                <c:pt idx="172">
                  <c:v>0.813318</c:v>
                </c:pt>
                <c:pt idx="173">
                  <c:v>0.784659</c:v>
                </c:pt>
                <c:pt idx="174">
                  <c:v>0.75484</c:v>
                </c:pt>
                <c:pt idx="175">
                  <c:v>0.724073</c:v>
                </c:pt>
                <c:pt idx="176">
                  <c:v>0.692569</c:v>
                </c:pt>
                <c:pt idx="177">
                  <c:v>0.660538</c:v>
                </c:pt>
                <c:pt idx="178">
                  <c:v>0.628183</c:v>
                </c:pt>
                <c:pt idx="179">
                  <c:v>0.595701</c:v>
                </c:pt>
                <c:pt idx="180">
                  <c:v>0.563279</c:v>
                </c:pt>
                <c:pt idx="181">
                  <c:v>0.531096</c:v>
                </c:pt>
                <c:pt idx="182">
                  <c:v>0.499316</c:v>
                </c:pt>
                <c:pt idx="183">
                  <c:v>0.468093</c:v>
                </c:pt>
                <c:pt idx="184">
                  <c:v>0.437565</c:v>
                </c:pt>
                <c:pt idx="185">
                  <c:v>0.407855</c:v>
                </c:pt>
                <c:pt idx="186">
                  <c:v>0.379073</c:v>
                </c:pt>
                <c:pt idx="187">
                  <c:v>0.351313</c:v>
                </c:pt>
                <c:pt idx="188">
                  <c:v>0.324652</c:v>
                </c:pt>
                <c:pt idx="189">
                  <c:v>0.299155</c:v>
                </c:pt>
                <c:pt idx="190">
                  <c:v>0.274871</c:v>
                </c:pt>
                <c:pt idx="191">
                  <c:v>0.251834</c:v>
                </c:pt>
                <c:pt idx="192">
                  <c:v>0.230066</c:v>
                </c:pt>
                <c:pt idx="193">
                  <c:v>0.209578</c:v>
                </c:pt>
                <c:pt idx="194">
                  <c:v>0.190367</c:v>
                </c:pt>
                <c:pt idx="195">
                  <c:v>0.172422</c:v>
                </c:pt>
                <c:pt idx="196">
                  <c:v>0.15572</c:v>
                </c:pt>
                <c:pt idx="197">
                  <c:v>0.140234</c:v>
                </c:pt>
                <c:pt idx="198">
                  <c:v>0.125925</c:v>
                </c:pt>
                <c:pt idx="199">
                  <c:v>0.112753</c:v>
                </c:pt>
                <c:pt idx="200">
                  <c:v>0.100669</c:v>
                </c:pt>
                <c:pt idx="201">
                  <c:v>0.089622</c:v>
                </c:pt>
                <c:pt idx="202">
                  <c:v>0.07956</c:v>
                </c:pt>
                <c:pt idx="203">
                  <c:v>0.070424</c:v>
                </c:pt>
                <c:pt idx="204">
                  <c:v>0.062159</c:v>
                </c:pt>
                <c:pt idx="205">
                  <c:v>0.054707</c:v>
                </c:pt>
                <c:pt idx="206">
                  <c:v>0.04801</c:v>
                </c:pt>
                <c:pt idx="207">
                  <c:v>0.042012</c:v>
                </c:pt>
                <c:pt idx="208">
                  <c:v>0.036658</c:v>
                </c:pt>
                <c:pt idx="209">
                  <c:v>0.031895</c:v>
                </c:pt>
                <c:pt idx="210">
                  <c:v>0.027671</c:v>
                </c:pt>
                <c:pt idx="211">
                  <c:v>0.023938</c:v>
                </c:pt>
                <c:pt idx="212">
                  <c:v>0.020649</c:v>
                </c:pt>
                <c:pt idx="213">
                  <c:v>0.017761</c:v>
                </c:pt>
                <c:pt idx="214">
                  <c:v>0.015233</c:v>
                </c:pt>
                <c:pt idx="215">
                  <c:v>0.013027</c:v>
                </c:pt>
                <c:pt idx="216">
                  <c:v>0.011109</c:v>
                </c:pt>
                <c:pt idx="217">
                  <c:v>0.009446</c:v>
                </c:pt>
                <c:pt idx="218">
                  <c:v>0.008009</c:v>
                </c:pt>
                <c:pt idx="219">
                  <c:v>0.006771</c:v>
                </c:pt>
                <c:pt idx="220">
                  <c:v>0.005708</c:v>
                </c:pt>
                <c:pt idx="221">
                  <c:v>0.004799</c:v>
                </c:pt>
                <c:pt idx="222">
                  <c:v>0.004022</c:v>
                </c:pt>
                <c:pt idx="223">
                  <c:v>0.003362</c:v>
                </c:pt>
                <c:pt idx="224">
                  <c:v>0.002802</c:v>
                </c:pt>
                <c:pt idx="225">
                  <c:v>0.002328</c:v>
                </c:pt>
                <c:pt idx="226">
                  <c:v>0.001929</c:v>
                </c:pt>
                <c:pt idx="227">
                  <c:v>0.001594</c:v>
                </c:pt>
                <c:pt idx="228">
                  <c:v>0.001313</c:v>
                </c:pt>
                <c:pt idx="229">
                  <c:v>0.001079</c:v>
                </c:pt>
                <c:pt idx="230">
                  <c:v>0.000884</c:v>
                </c:pt>
                <c:pt idx="231">
                  <c:v>0.000722</c:v>
                </c:pt>
                <c:pt idx="232">
                  <c:v>0.000588</c:v>
                </c:pt>
                <c:pt idx="233">
                  <c:v>0.000478</c:v>
                </c:pt>
                <c:pt idx="234">
                  <c:v>0.000387</c:v>
                </c:pt>
                <c:pt idx="235">
                  <c:v>0.000312</c:v>
                </c:pt>
                <c:pt idx="236">
                  <c:v>0.000251</c:v>
                </c:pt>
                <c:pt idx="237">
                  <c:v>0.000202</c:v>
                </c:pt>
                <c:pt idx="238">
                  <c:v>0.000162</c:v>
                </c:pt>
                <c:pt idx="239">
                  <c:v>0.000129</c:v>
                </c:pt>
                <c:pt idx="240">
                  <c:v>0.000103</c:v>
                </c:pt>
                <c:pt idx="241">
                  <c:v>8.2e-5</c:v>
                </c:pt>
                <c:pt idx="242">
                  <c:v>6.5e-5</c:v>
                </c:pt>
                <c:pt idx="243">
                  <c:v>5.1e-5</c:v>
                </c:pt>
                <c:pt idx="244">
                  <c:v>4e-5</c:v>
                </c:pt>
                <c:pt idx="245">
                  <c:v>3.1e-5</c:v>
                </c:pt>
                <c:pt idx="246">
                  <c:v>2.5e-5</c:v>
                </c:pt>
                <c:pt idx="247">
                  <c:v>1.9e-5</c:v>
                </c:pt>
                <c:pt idx="248">
                  <c:v>1.5e-5</c:v>
                </c:pt>
                <c:pt idx="249">
                  <c:v>1.2e-5</c:v>
                </c:pt>
                <c:pt idx="250">
                  <c:v>9e-6</c:v>
                </c:pt>
                <c:pt idx="251">
                  <c:v>7e-6</c:v>
                </c:pt>
                <c:pt idx="252">
                  <c:v>5e-6</c:v>
                </c:pt>
                <c:pt idx="253">
                  <c:v>4e-6</c:v>
                </c:pt>
                <c:pt idx="254">
                  <c:v>3e-6</c:v>
                </c:pt>
                <c:pt idx="255">
                  <c:v>2e-6</c:v>
                </c:pt>
                <c:pt idx="256">
                  <c:v>2e-6</c:v>
                </c:pt>
                <c:pt idx="257">
                  <c:v>1e-6</c:v>
                </c:pt>
                <c:pt idx="258">
                  <c:v>1e-6</c:v>
                </c:pt>
                <c:pt idx="259">
                  <c:v>1e-6</c:v>
                </c:pt>
                <c:pt idx="260">
                  <c:v>1e-6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宽光斑</c:f>
              <c:strCache>
                <c:ptCount val="1"/>
                <c:pt idx="0">
                  <c:v>宽光斑</c:v>
                </c:pt>
              </c:strCache>
            </c:strRef>
          </c:tx>
          <c:spPr>
            <a:ln w="22860" cap="rnd">
              <a:solidFill>
                <a:srgbClr val="3F6F91"/>
              </a:solidFill>
              <a:prstDash val="dash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Data'!$C$2:$C$322</c:f>
              <c:numCache>
                <c:formatCode>0.0</c:formatCode>
                <c:ptCount val="321"/>
                <c:pt idx="0">
                  <c:v>-3</c:v>
                </c:pt>
                <c:pt idx="1">
                  <c:v>-2.98125</c:v>
                </c:pt>
                <c:pt idx="2">
                  <c:v>-2.9625</c:v>
                </c:pt>
                <c:pt idx="3">
                  <c:v>-2.94375</c:v>
                </c:pt>
                <c:pt idx="4">
                  <c:v>-2.925</c:v>
                </c:pt>
                <c:pt idx="5">
                  <c:v>-2.90625</c:v>
                </c:pt>
                <c:pt idx="6">
                  <c:v>-2.8875</c:v>
                </c:pt>
                <c:pt idx="7">
                  <c:v>-2.86875</c:v>
                </c:pt>
                <c:pt idx="8">
                  <c:v>-2.85</c:v>
                </c:pt>
                <c:pt idx="9">
                  <c:v>-2.83125</c:v>
                </c:pt>
                <c:pt idx="10">
                  <c:v>-2.8125</c:v>
                </c:pt>
                <c:pt idx="11">
                  <c:v>-2.79375</c:v>
                </c:pt>
                <c:pt idx="12">
                  <c:v>-2.775</c:v>
                </c:pt>
                <c:pt idx="13">
                  <c:v>-2.75625</c:v>
                </c:pt>
                <c:pt idx="14">
                  <c:v>-2.7375</c:v>
                </c:pt>
                <c:pt idx="15">
                  <c:v>-2.71875</c:v>
                </c:pt>
                <c:pt idx="16">
                  <c:v>-2.7</c:v>
                </c:pt>
                <c:pt idx="17">
                  <c:v>-2.68125</c:v>
                </c:pt>
                <c:pt idx="18">
                  <c:v>-2.6625</c:v>
                </c:pt>
                <c:pt idx="19">
                  <c:v>-2.64375</c:v>
                </c:pt>
                <c:pt idx="20">
                  <c:v>-2.625</c:v>
                </c:pt>
                <c:pt idx="21">
                  <c:v>-2.60625</c:v>
                </c:pt>
                <c:pt idx="22">
                  <c:v>-2.5875</c:v>
                </c:pt>
                <c:pt idx="23">
                  <c:v>-2.56875</c:v>
                </c:pt>
                <c:pt idx="24">
                  <c:v>-2.55</c:v>
                </c:pt>
                <c:pt idx="25">
                  <c:v>-2.53125</c:v>
                </c:pt>
                <c:pt idx="26">
                  <c:v>-2.5125</c:v>
                </c:pt>
                <c:pt idx="27">
                  <c:v>-2.49375</c:v>
                </c:pt>
                <c:pt idx="28">
                  <c:v>-2.475</c:v>
                </c:pt>
                <c:pt idx="29">
                  <c:v>-2.45625</c:v>
                </c:pt>
                <c:pt idx="30">
                  <c:v>-2.4375</c:v>
                </c:pt>
                <c:pt idx="31">
                  <c:v>-2.41875</c:v>
                </c:pt>
                <c:pt idx="32">
                  <c:v>-2.4</c:v>
                </c:pt>
                <c:pt idx="33">
                  <c:v>-2.38125</c:v>
                </c:pt>
                <c:pt idx="34">
                  <c:v>-2.3625</c:v>
                </c:pt>
                <c:pt idx="35">
                  <c:v>-2.34375</c:v>
                </c:pt>
                <c:pt idx="36">
                  <c:v>-2.325</c:v>
                </c:pt>
                <c:pt idx="37">
                  <c:v>-2.30625</c:v>
                </c:pt>
                <c:pt idx="38">
                  <c:v>-2.2875</c:v>
                </c:pt>
                <c:pt idx="39">
                  <c:v>-2.26875</c:v>
                </c:pt>
                <c:pt idx="40">
                  <c:v>-2.25</c:v>
                </c:pt>
                <c:pt idx="41">
                  <c:v>-2.23125</c:v>
                </c:pt>
                <c:pt idx="42">
                  <c:v>-2.2125</c:v>
                </c:pt>
                <c:pt idx="43">
                  <c:v>-2.19375</c:v>
                </c:pt>
                <c:pt idx="44">
                  <c:v>-2.175</c:v>
                </c:pt>
                <c:pt idx="45">
                  <c:v>-2.15625</c:v>
                </c:pt>
                <c:pt idx="46">
                  <c:v>-2.1375</c:v>
                </c:pt>
                <c:pt idx="47">
                  <c:v>-2.11875</c:v>
                </c:pt>
                <c:pt idx="48">
                  <c:v>-2.1</c:v>
                </c:pt>
                <c:pt idx="49">
                  <c:v>-2.08125</c:v>
                </c:pt>
                <c:pt idx="50">
                  <c:v>-2.0625</c:v>
                </c:pt>
                <c:pt idx="51">
                  <c:v>-2.04375</c:v>
                </c:pt>
                <c:pt idx="52">
                  <c:v>-2.025</c:v>
                </c:pt>
                <c:pt idx="53">
                  <c:v>-2.00625</c:v>
                </c:pt>
                <c:pt idx="54">
                  <c:v>-1.9875</c:v>
                </c:pt>
                <c:pt idx="55">
                  <c:v>-1.96875</c:v>
                </c:pt>
                <c:pt idx="56">
                  <c:v>-1.95</c:v>
                </c:pt>
                <c:pt idx="57">
                  <c:v>-1.93125</c:v>
                </c:pt>
                <c:pt idx="58">
                  <c:v>-1.9125</c:v>
                </c:pt>
                <c:pt idx="59">
                  <c:v>-1.89375</c:v>
                </c:pt>
                <c:pt idx="60">
                  <c:v>-1.875</c:v>
                </c:pt>
                <c:pt idx="61">
                  <c:v>-1.85625</c:v>
                </c:pt>
                <c:pt idx="62">
                  <c:v>-1.8375</c:v>
                </c:pt>
                <c:pt idx="63">
                  <c:v>-1.81875</c:v>
                </c:pt>
                <c:pt idx="64">
                  <c:v>-1.8</c:v>
                </c:pt>
                <c:pt idx="65">
                  <c:v>-1.78125</c:v>
                </c:pt>
                <c:pt idx="66">
                  <c:v>-1.7625</c:v>
                </c:pt>
                <c:pt idx="67">
                  <c:v>-1.74375</c:v>
                </c:pt>
                <c:pt idx="68">
                  <c:v>-1.725</c:v>
                </c:pt>
                <c:pt idx="69">
                  <c:v>-1.70625</c:v>
                </c:pt>
                <c:pt idx="70">
                  <c:v>-1.6875</c:v>
                </c:pt>
                <c:pt idx="71">
                  <c:v>-1.66875</c:v>
                </c:pt>
                <c:pt idx="72">
                  <c:v>-1.65</c:v>
                </c:pt>
                <c:pt idx="73">
                  <c:v>-1.63125</c:v>
                </c:pt>
                <c:pt idx="74">
                  <c:v>-1.6125</c:v>
                </c:pt>
                <c:pt idx="75">
                  <c:v>-1.59375</c:v>
                </c:pt>
                <c:pt idx="76">
                  <c:v>-1.575</c:v>
                </c:pt>
                <c:pt idx="77">
                  <c:v>-1.55625</c:v>
                </c:pt>
                <c:pt idx="78">
                  <c:v>-1.5375</c:v>
                </c:pt>
                <c:pt idx="79">
                  <c:v>-1.51875</c:v>
                </c:pt>
                <c:pt idx="80">
                  <c:v>-1.5</c:v>
                </c:pt>
                <c:pt idx="81">
                  <c:v>-1.48125</c:v>
                </c:pt>
                <c:pt idx="82">
                  <c:v>-1.4625</c:v>
                </c:pt>
                <c:pt idx="83">
                  <c:v>-1.44375</c:v>
                </c:pt>
                <c:pt idx="84">
                  <c:v>-1.425</c:v>
                </c:pt>
                <c:pt idx="85">
                  <c:v>-1.40625</c:v>
                </c:pt>
                <c:pt idx="86">
                  <c:v>-1.3875</c:v>
                </c:pt>
                <c:pt idx="87">
                  <c:v>-1.36875</c:v>
                </c:pt>
                <c:pt idx="88">
                  <c:v>-1.35</c:v>
                </c:pt>
                <c:pt idx="89">
                  <c:v>-1.33125</c:v>
                </c:pt>
                <c:pt idx="90">
                  <c:v>-1.3125</c:v>
                </c:pt>
                <c:pt idx="91">
                  <c:v>-1.29375</c:v>
                </c:pt>
                <c:pt idx="92">
                  <c:v>-1.275</c:v>
                </c:pt>
                <c:pt idx="93">
                  <c:v>-1.25625</c:v>
                </c:pt>
                <c:pt idx="94">
                  <c:v>-1.2375</c:v>
                </c:pt>
                <c:pt idx="95">
                  <c:v>-1.21875</c:v>
                </c:pt>
                <c:pt idx="96">
                  <c:v>-1.2</c:v>
                </c:pt>
                <c:pt idx="97">
                  <c:v>-1.18125</c:v>
                </c:pt>
                <c:pt idx="98">
                  <c:v>-1.1625</c:v>
                </c:pt>
                <c:pt idx="99">
                  <c:v>-1.14375</c:v>
                </c:pt>
                <c:pt idx="100">
                  <c:v>-1.125</c:v>
                </c:pt>
                <c:pt idx="101">
                  <c:v>-1.10625</c:v>
                </c:pt>
                <c:pt idx="102">
                  <c:v>-1.0875</c:v>
                </c:pt>
                <c:pt idx="103">
                  <c:v>-1.06875</c:v>
                </c:pt>
                <c:pt idx="104">
                  <c:v>-1.05</c:v>
                </c:pt>
                <c:pt idx="105">
                  <c:v>-1.03125</c:v>
                </c:pt>
                <c:pt idx="106">
                  <c:v>-1.0125</c:v>
                </c:pt>
                <c:pt idx="107">
                  <c:v>-0.99375</c:v>
                </c:pt>
                <c:pt idx="108">
                  <c:v>-0.975</c:v>
                </c:pt>
                <c:pt idx="109">
                  <c:v>-0.95625</c:v>
                </c:pt>
                <c:pt idx="110">
                  <c:v>-0.9375</c:v>
                </c:pt>
                <c:pt idx="111">
                  <c:v>-0.91875</c:v>
                </c:pt>
                <c:pt idx="112">
                  <c:v>-0.9</c:v>
                </c:pt>
                <c:pt idx="113">
                  <c:v>-0.88125</c:v>
                </c:pt>
                <c:pt idx="114">
                  <c:v>-0.8625</c:v>
                </c:pt>
                <c:pt idx="115">
                  <c:v>-0.84375</c:v>
                </c:pt>
                <c:pt idx="116">
                  <c:v>-0.825</c:v>
                </c:pt>
                <c:pt idx="117">
                  <c:v>-0.80625</c:v>
                </c:pt>
                <c:pt idx="118">
                  <c:v>-0.7875</c:v>
                </c:pt>
                <c:pt idx="119">
                  <c:v>-0.76875</c:v>
                </c:pt>
                <c:pt idx="120">
                  <c:v>-0.75</c:v>
                </c:pt>
                <c:pt idx="121">
                  <c:v>-0.73125</c:v>
                </c:pt>
                <c:pt idx="122">
                  <c:v>-0.7125</c:v>
                </c:pt>
                <c:pt idx="123">
                  <c:v>-0.69375</c:v>
                </c:pt>
                <c:pt idx="124">
                  <c:v>-0.675</c:v>
                </c:pt>
                <c:pt idx="125">
                  <c:v>-0.65625</c:v>
                </c:pt>
                <c:pt idx="126">
                  <c:v>-0.6375</c:v>
                </c:pt>
                <c:pt idx="127">
                  <c:v>-0.61875</c:v>
                </c:pt>
                <c:pt idx="128">
                  <c:v>-0.6</c:v>
                </c:pt>
                <c:pt idx="129">
                  <c:v>-0.58125</c:v>
                </c:pt>
                <c:pt idx="130">
                  <c:v>-0.5625</c:v>
                </c:pt>
                <c:pt idx="131">
                  <c:v>-0.54375</c:v>
                </c:pt>
                <c:pt idx="132">
                  <c:v>-0.525</c:v>
                </c:pt>
                <c:pt idx="133">
                  <c:v>-0.50625</c:v>
                </c:pt>
                <c:pt idx="134">
                  <c:v>-0.4875</c:v>
                </c:pt>
                <c:pt idx="135">
                  <c:v>-0.46875</c:v>
                </c:pt>
                <c:pt idx="136">
                  <c:v>-0.45</c:v>
                </c:pt>
                <c:pt idx="137">
                  <c:v>-0.43125</c:v>
                </c:pt>
                <c:pt idx="138">
                  <c:v>-0.4125</c:v>
                </c:pt>
                <c:pt idx="139">
                  <c:v>-0.39375</c:v>
                </c:pt>
                <c:pt idx="140">
                  <c:v>-0.375</c:v>
                </c:pt>
                <c:pt idx="141">
                  <c:v>-0.35625</c:v>
                </c:pt>
                <c:pt idx="142">
                  <c:v>-0.3375</c:v>
                </c:pt>
                <c:pt idx="143">
                  <c:v>-0.31875</c:v>
                </c:pt>
                <c:pt idx="144">
                  <c:v>-0.3</c:v>
                </c:pt>
                <c:pt idx="145">
                  <c:v>-0.28125</c:v>
                </c:pt>
                <c:pt idx="146">
                  <c:v>-0.2625</c:v>
                </c:pt>
                <c:pt idx="147">
                  <c:v>-0.24375</c:v>
                </c:pt>
                <c:pt idx="148">
                  <c:v>-0.225</c:v>
                </c:pt>
                <c:pt idx="149">
                  <c:v>-0.20625</c:v>
                </c:pt>
                <c:pt idx="150">
                  <c:v>-0.1875</c:v>
                </c:pt>
                <c:pt idx="151">
                  <c:v>-0.16875</c:v>
                </c:pt>
                <c:pt idx="152">
                  <c:v>-0.15</c:v>
                </c:pt>
                <c:pt idx="153">
                  <c:v>-0.13125</c:v>
                </c:pt>
                <c:pt idx="154">
                  <c:v>-0.1125</c:v>
                </c:pt>
                <c:pt idx="155">
                  <c:v>-0.09375</c:v>
                </c:pt>
                <c:pt idx="156">
                  <c:v>-0.075</c:v>
                </c:pt>
                <c:pt idx="157">
                  <c:v>-0.05625</c:v>
                </c:pt>
                <c:pt idx="158">
                  <c:v>-0.0375</c:v>
                </c:pt>
                <c:pt idx="159">
                  <c:v>-0.01875</c:v>
                </c:pt>
                <c:pt idx="160">
                  <c:v>0</c:v>
                </c:pt>
                <c:pt idx="161">
                  <c:v>0.01875</c:v>
                </c:pt>
                <c:pt idx="162">
                  <c:v>0.0375</c:v>
                </c:pt>
                <c:pt idx="163">
                  <c:v>0.05625</c:v>
                </c:pt>
                <c:pt idx="164">
                  <c:v>0.075</c:v>
                </c:pt>
                <c:pt idx="165">
                  <c:v>0.09375</c:v>
                </c:pt>
                <c:pt idx="166">
                  <c:v>0.1125</c:v>
                </c:pt>
                <c:pt idx="167">
                  <c:v>0.13125</c:v>
                </c:pt>
                <c:pt idx="168">
                  <c:v>0.15</c:v>
                </c:pt>
                <c:pt idx="169">
                  <c:v>0.16875</c:v>
                </c:pt>
                <c:pt idx="170">
                  <c:v>0.1875</c:v>
                </c:pt>
                <c:pt idx="171">
                  <c:v>0.20625</c:v>
                </c:pt>
                <c:pt idx="172">
                  <c:v>0.225</c:v>
                </c:pt>
                <c:pt idx="173">
                  <c:v>0.24375</c:v>
                </c:pt>
                <c:pt idx="174">
                  <c:v>0.2625</c:v>
                </c:pt>
                <c:pt idx="175">
                  <c:v>0.28125</c:v>
                </c:pt>
                <c:pt idx="176">
                  <c:v>0.3</c:v>
                </c:pt>
                <c:pt idx="177">
                  <c:v>0.31875</c:v>
                </c:pt>
                <c:pt idx="178">
                  <c:v>0.3375</c:v>
                </c:pt>
                <c:pt idx="179">
                  <c:v>0.35625</c:v>
                </c:pt>
                <c:pt idx="180">
                  <c:v>0.375</c:v>
                </c:pt>
                <c:pt idx="181">
                  <c:v>0.39375</c:v>
                </c:pt>
                <c:pt idx="182">
                  <c:v>0.4125</c:v>
                </c:pt>
                <c:pt idx="183">
                  <c:v>0.43125</c:v>
                </c:pt>
                <c:pt idx="184">
                  <c:v>0.45</c:v>
                </c:pt>
                <c:pt idx="185">
                  <c:v>0.46875</c:v>
                </c:pt>
                <c:pt idx="186">
                  <c:v>0.4875</c:v>
                </c:pt>
                <c:pt idx="187">
                  <c:v>0.50625</c:v>
                </c:pt>
                <c:pt idx="188">
                  <c:v>0.525</c:v>
                </c:pt>
                <c:pt idx="189">
                  <c:v>0.54375</c:v>
                </c:pt>
                <c:pt idx="190">
                  <c:v>0.5625</c:v>
                </c:pt>
                <c:pt idx="191">
                  <c:v>0.58125</c:v>
                </c:pt>
                <c:pt idx="192">
                  <c:v>0.6</c:v>
                </c:pt>
                <c:pt idx="193">
                  <c:v>0.61875</c:v>
                </c:pt>
                <c:pt idx="194">
                  <c:v>0.6375</c:v>
                </c:pt>
                <c:pt idx="195">
                  <c:v>0.65625</c:v>
                </c:pt>
                <c:pt idx="196">
                  <c:v>0.675</c:v>
                </c:pt>
                <c:pt idx="197">
                  <c:v>0.69375</c:v>
                </c:pt>
                <c:pt idx="198">
                  <c:v>0.7125</c:v>
                </c:pt>
                <c:pt idx="199">
                  <c:v>0.73125</c:v>
                </c:pt>
                <c:pt idx="200">
                  <c:v>0.75</c:v>
                </c:pt>
                <c:pt idx="201">
                  <c:v>0.76875</c:v>
                </c:pt>
                <c:pt idx="202">
                  <c:v>0.7875</c:v>
                </c:pt>
                <c:pt idx="203">
                  <c:v>0.80625</c:v>
                </c:pt>
                <c:pt idx="204">
                  <c:v>0.825</c:v>
                </c:pt>
                <c:pt idx="205">
                  <c:v>0.84375</c:v>
                </c:pt>
                <c:pt idx="206">
                  <c:v>0.8625</c:v>
                </c:pt>
                <c:pt idx="207">
                  <c:v>0.88125</c:v>
                </c:pt>
                <c:pt idx="208">
                  <c:v>0.9</c:v>
                </c:pt>
                <c:pt idx="209">
                  <c:v>0.91875</c:v>
                </c:pt>
                <c:pt idx="210">
                  <c:v>0.9375</c:v>
                </c:pt>
                <c:pt idx="211">
                  <c:v>0.95625</c:v>
                </c:pt>
                <c:pt idx="212">
                  <c:v>0.975</c:v>
                </c:pt>
                <c:pt idx="213">
                  <c:v>0.99375</c:v>
                </c:pt>
                <c:pt idx="214">
                  <c:v>1.0125</c:v>
                </c:pt>
                <c:pt idx="215">
                  <c:v>1.03125</c:v>
                </c:pt>
                <c:pt idx="216">
                  <c:v>1.05</c:v>
                </c:pt>
                <c:pt idx="217">
                  <c:v>1.06875</c:v>
                </c:pt>
                <c:pt idx="218">
                  <c:v>1.0875</c:v>
                </c:pt>
                <c:pt idx="219">
                  <c:v>1.10625</c:v>
                </c:pt>
                <c:pt idx="220">
                  <c:v>1.125</c:v>
                </c:pt>
                <c:pt idx="221">
                  <c:v>1.14375</c:v>
                </c:pt>
                <c:pt idx="222">
                  <c:v>1.1625</c:v>
                </c:pt>
                <c:pt idx="223">
                  <c:v>1.18125</c:v>
                </c:pt>
                <c:pt idx="224">
                  <c:v>1.2</c:v>
                </c:pt>
                <c:pt idx="225">
                  <c:v>1.21875</c:v>
                </c:pt>
                <c:pt idx="226">
                  <c:v>1.2375</c:v>
                </c:pt>
                <c:pt idx="227">
                  <c:v>1.25625</c:v>
                </c:pt>
                <c:pt idx="228">
                  <c:v>1.275</c:v>
                </c:pt>
                <c:pt idx="229">
                  <c:v>1.29375</c:v>
                </c:pt>
                <c:pt idx="230">
                  <c:v>1.3125</c:v>
                </c:pt>
                <c:pt idx="231">
                  <c:v>1.33125</c:v>
                </c:pt>
                <c:pt idx="232">
                  <c:v>1.35</c:v>
                </c:pt>
                <c:pt idx="233">
                  <c:v>1.36875</c:v>
                </c:pt>
                <c:pt idx="234">
                  <c:v>1.3875</c:v>
                </c:pt>
                <c:pt idx="235">
                  <c:v>1.40625</c:v>
                </c:pt>
                <c:pt idx="236">
                  <c:v>1.425</c:v>
                </c:pt>
                <c:pt idx="237">
                  <c:v>1.44375</c:v>
                </c:pt>
                <c:pt idx="238">
                  <c:v>1.4625</c:v>
                </c:pt>
                <c:pt idx="239">
                  <c:v>1.48125</c:v>
                </c:pt>
                <c:pt idx="240">
                  <c:v>1.5</c:v>
                </c:pt>
                <c:pt idx="241">
                  <c:v>1.51875</c:v>
                </c:pt>
                <c:pt idx="242">
                  <c:v>1.5375</c:v>
                </c:pt>
                <c:pt idx="243">
                  <c:v>1.55625</c:v>
                </c:pt>
                <c:pt idx="244">
                  <c:v>1.575</c:v>
                </c:pt>
                <c:pt idx="245">
                  <c:v>1.59375</c:v>
                </c:pt>
                <c:pt idx="246">
                  <c:v>1.6125</c:v>
                </c:pt>
                <c:pt idx="247">
                  <c:v>1.63125</c:v>
                </c:pt>
                <c:pt idx="248">
                  <c:v>1.65</c:v>
                </c:pt>
                <c:pt idx="249">
                  <c:v>1.66875</c:v>
                </c:pt>
                <c:pt idx="250">
                  <c:v>1.6875</c:v>
                </c:pt>
                <c:pt idx="251">
                  <c:v>1.70625</c:v>
                </c:pt>
                <c:pt idx="252">
                  <c:v>1.725</c:v>
                </c:pt>
                <c:pt idx="253">
                  <c:v>1.74375</c:v>
                </c:pt>
                <c:pt idx="254">
                  <c:v>1.7625</c:v>
                </c:pt>
                <c:pt idx="255">
                  <c:v>1.78125</c:v>
                </c:pt>
                <c:pt idx="256">
                  <c:v>1.8</c:v>
                </c:pt>
                <c:pt idx="257">
                  <c:v>1.81875</c:v>
                </c:pt>
                <c:pt idx="258">
                  <c:v>1.8375</c:v>
                </c:pt>
                <c:pt idx="259">
                  <c:v>1.85625</c:v>
                </c:pt>
                <c:pt idx="260">
                  <c:v>1.875</c:v>
                </c:pt>
                <c:pt idx="261">
                  <c:v>1.89375</c:v>
                </c:pt>
                <c:pt idx="262">
                  <c:v>1.9125</c:v>
                </c:pt>
                <c:pt idx="263">
                  <c:v>1.93125</c:v>
                </c:pt>
                <c:pt idx="264">
                  <c:v>1.95</c:v>
                </c:pt>
                <c:pt idx="265">
                  <c:v>1.96875</c:v>
                </c:pt>
                <c:pt idx="266">
                  <c:v>1.9875</c:v>
                </c:pt>
                <c:pt idx="267">
                  <c:v>2.00625</c:v>
                </c:pt>
                <c:pt idx="268">
                  <c:v>2.025</c:v>
                </c:pt>
                <c:pt idx="269">
                  <c:v>2.04375</c:v>
                </c:pt>
                <c:pt idx="270">
                  <c:v>2.0625</c:v>
                </c:pt>
                <c:pt idx="271">
                  <c:v>2.08125</c:v>
                </c:pt>
                <c:pt idx="272">
                  <c:v>2.1</c:v>
                </c:pt>
                <c:pt idx="273">
                  <c:v>2.11875</c:v>
                </c:pt>
                <c:pt idx="274">
                  <c:v>2.1375</c:v>
                </c:pt>
                <c:pt idx="275">
                  <c:v>2.15625</c:v>
                </c:pt>
                <c:pt idx="276">
                  <c:v>2.175</c:v>
                </c:pt>
                <c:pt idx="277">
                  <c:v>2.19375</c:v>
                </c:pt>
                <c:pt idx="278">
                  <c:v>2.2125</c:v>
                </c:pt>
                <c:pt idx="279">
                  <c:v>2.23125</c:v>
                </c:pt>
                <c:pt idx="280">
                  <c:v>2.25</c:v>
                </c:pt>
                <c:pt idx="281">
                  <c:v>2.26875</c:v>
                </c:pt>
                <c:pt idx="282">
                  <c:v>2.2875</c:v>
                </c:pt>
                <c:pt idx="283">
                  <c:v>2.30625</c:v>
                </c:pt>
                <c:pt idx="284">
                  <c:v>2.325</c:v>
                </c:pt>
                <c:pt idx="285">
                  <c:v>2.34375</c:v>
                </c:pt>
                <c:pt idx="286">
                  <c:v>2.3625</c:v>
                </c:pt>
                <c:pt idx="287">
                  <c:v>2.38125</c:v>
                </c:pt>
                <c:pt idx="288">
                  <c:v>2.4</c:v>
                </c:pt>
                <c:pt idx="289">
                  <c:v>2.41875</c:v>
                </c:pt>
                <c:pt idx="290">
                  <c:v>2.4375</c:v>
                </c:pt>
                <c:pt idx="291">
                  <c:v>2.45625</c:v>
                </c:pt>
                <c:pt idx="292">
                  <c:v>2.475</c:v>
                </c:pt>
                <c:pt idx="293">
                  <c:v>2.49375</c:v>
                </c:pt>
                <c:pt idx="294">
                  <c:v>2.5125</c:v>
                </c:pt>
                <c:pt idx="295">
                  <c:v>2.53125</c:v>
                </c:pt>
                <c:pt idx="296">
                  <c:v>2.55</c:v>
                </c:pt>
                <c:pt idx="297">
                  <c:v>2.56875</c:v>
                </c:pt>
                <c:pt idx="298">
                  <c:v>2.5875</c:v>
                </c:pt>
                <c:pt idx="299">
                  <c:v>2.60625</c:v>
                </c:pt>
                <c:pt idx="300">
                  <c:v>2.625</c:v>
                </c:pt>
                <c:pt idx="301">
                  <c:v>2.64375</c:v>
                </c:pt>
                <c:pt idx="302">
                  <c:v>2.6625</c:v>
                </c:pt>
                <c:pt idx="303">
                  <c:v>2.68125</c:v>
                </c:pt>
                <c:pt idx="304">
                  <c:v>2.7</c:v>
                </c:pt>
                <c:pt idx="305">
                  <c:v>2.71875</c:v>
                </c:pt>
                <c:pt idx="306">
                  <c:v>2.7375</c:v>
                </c:pt>
                <c:pt idx="307">
                  <c:v>2.75625</c:v>
                </c:pt>
                <c:pt idx="308">
                  <c:v>2.775</c:v>
                </c:pt>
                <c:pt idx="309">
                  <c:v>2.79375</c:v>
                </c:pt>
                <c:pt idx="310">
                  <c:v>2.8125</c:v>
                </c:pt>
                <c:pt idx="311">
                  <c:v>2.83125</c:v>
                </c:pt>
                <c:pt idx="312">
                  <c:v>2.85</c:v>
                </c:pt>
                <c:pt idx="313">
                  <c:v>2.86875</c:v>
                </c:pt>
                <c:pt idx="314">
                  <c:v>2.8875</c:v>
                </c:pt>
                <c:pt idx="315">
                  <c:v>2.90625</c:v>
                </c:pt>
                <c:pt idx="316">
                  <c:v>2.925</c:v>
                </c:pt>
                <c:pt idx="317">
                  <c:v>2.94375</c:v>
                </c:pt>
                <c:pt idx="318">
                  <c:v>2.9625</c:v>
                </c:pt>
                <c:pt idx="319">
                  <c:v>2.98125</c:v>
                </c:pt>
                <c:pt idx="320">
                  <c:v>3</c:v>
                </c:pt>
              </c:numCache>
            </c:numRef>
          </c:xVal>
          <c:yVal>
            <c:numRef>
              <c:f>'Chart Data'!$D$2:$D$322</c:f>
              <c:numCache>
                <c:formatCode>0.0</c:formatCode>
                <c:ptCount val="321"/>
                <c:pt idx="0">
                  <c:v>0.000103</c:v>
                </c:pt>
                <c:pt idx="1">
                  <c:v>0.000115</c:v>
                </c:pt>
                <c:pt idx="2">
                  <c:v>0.000129</c:v>
                </c:pt>
                <c:pt idx="3">
                  <c:v>0.000144</c:v>
                </c:pt>
                <c:pt idx="4">
                  <c:v>0.000162</c:v>
                </c:pt>
                <c:pt idx="5">
                  <c:v>0.000181</c:v>
                </c:pt>
                <c:pt idx="6">
                  <c:v>0.000202</c:v>
                </c:pt>
                <c:pt idx="7">
                  <c:v>0.000225</c:v>
                </c:pt>
                <c:pt idx="8">
                  <c:v>0.000251</c:v>
                </c:pt>
                <c:pt idx="9">
                  <c:v>0.00028</c:v>
                </c:pt>
                <c:pt idx="10">
                  <c:v>0.000312</c:v>
                </c:pt>
                <c:pt idx="11">
                  <c:v>0.000348</c:v>
                </c:pt>
                <c:pt idx="12">
                  <c:v>0.000387</c:v>
                </c:pt>
                <c:pt idx="13">
                  <c:v>0.00043</c:v>
                </c:pt>
                <c:pt idx="14">
                  <c:v>0.000478</c:v>
                </c:pt>
                <c:pt idx="15">
                  <c:v>0.00053</c:v>
                </c:pt>
                <c:pt idx="16">
                  <c:v>0.000588</c:v>
                </c:pt>
                <c:pt idx="17">
                  <c:v>0.000652</c:v>
                </c:pt>
                <c:pt idx="18">
                  <c:v>0.000722</c:v>
                </c:pt>
                <c:pt idx="19">
                  <c:v>0.000799</c:v>
                </c:pt>
                <c:pt idx="20">
                  <c:v>0.000884</c:v>
                </c:pt>
                <c:pt idx="21">
                  <c:v>0.000977</c:v>
                </c:pt>
                <c:pt idx="22">
                  <c:v>0.001079</c:v>
                </c:pt>
                <c:pt idx="23">
                  <c:v>0.001191</c:v>
                </c:pt>
                <c:pt idx="24">
                  <c:v>0.001313</c:v>
                </c:pt>
                <c:pt idx="25">
                  <c:v>0.001447</c:v>
                </c:pt>
                <c:pt idx="26">
                  <c:v>0.001594</c:v>
                </c:pt>
                <c:pt idx="27">
                  <c:v>0.001754</c:v>
                </c:pt>
                <c:pt idx="28">
                  <c:v>0.001929</c:v>
                </c:pt>
                <c:pt idx="29">
                  <c:v>0.00212</c:v>
                </c:pt>
                <c:pt idx="30">
                  <c:v>0.002328</c:v>
                </c:pt>
                <c:pt idx="31">
                  <c:v>0.002555</c:v>
                </c:pt>
                <c:pt idx="32">
                  <c:v>0.002802</c:v>
                </c:pt>
                <c:pt idx="33">
                  <c:v>0.00307</c:v>
                </c:pt>
                <c:pt idx="34">
                  <c:v>0.003362</c:v>
                </c:pt>
                <c:pt idx="35">
                  <c:v>0.003678</c:v>
                </c:pt>
                <c:pt idx="36">
                  <c:v>0.004022</c:v>
                </c:pt>
                <c:pt idx="37">
                  <c:v>0.004395</c:v>
                </c:pt>
                <c:pt idx="38">
                  <c:v>0.004799</c:v>
                </c:pt>
                <c:pt idx="39">
                  <c:v>0.005236</c:v>
                </c:pt>
                <c:pt idx="40">
                  <c:v>0.005708</c:v>
                </c:pt>
                <c:pt idx="41">
                  <c:v>0.006219</c:v>
                </c:pt>
                <c:pt idx="42">
                  <c:v>0.006771</c:v>
                </c:pt>
                <c:pt idx="43">
                  <c:v>0.007367</c:v>
                </c:pt>
                <c:pt idx="44">
                  <c:v>0.008009</c:v>
                </c:pt>
                <c:pt idx="45">
                  <c:v>0.008701</c:v>
                </c:pt>
                <c:pt idx="46">
                  <c:v>0.009446</c:v>
                </c:pt>
                <c:pt idx="47">
                  <c:v>0.010248</c:v>
                </c:pt>
                <c:pt idx="48">
                  <c:v>0.011109</c:v>
                </c:pt>
                <c:pt idx="49">
                  <c:v>0.012034</c:v>
                </c:pt>
                <c:pt idx="50">
                  <c:v>0.013027</c:v>
                </c:pt>
                <c:pt idx="51">
                  <c:v>0.014092</c:v>
                </c:pt>
                <c:pt idx="52">
                  <c:v>0.015233</c:v>
                </c:pt>
                <c:pt idx="53">
                  <c:v>0.016454</c:v>
                </c:pt>
                <c:pt idx="54">
                  <c:v>0.017761</c:v>
                </c:pt>
                <c:pt idx="55">
                  <c:v>0.019157</c:v>
                </c:pt>
                <c:pt idx="56">
                  <c:v>0.020649</c:v>
                </c:pt>
                <c:pt idx="57">
                  <c:v>0.02224</c:v>
                </c:pt>
                <c:pt idx="58">
                  <c:v>0.023938</c:v>
                </c:pt>
                <c:pt idx="59">
                  <c:v>0.025746</c:v>
                </c:pt>
                <c:pt idx="60">
                  <c:v>0.027671</c:v>
                </c:pt>
                <c:pt idx="61">
                  <c:v>0.029719</c:v>
                </c:pt>
                <c:pt idx="62">
                  <c:v>0.031895</c:v>
                </c:pt>
                <c:pt idx="63">
                  <c:v>0.034206</c:v>
                </c:pt>
                <c:pt idx="64">
                  <c:v>0.036658</c:v>
                </c:pt>
                <c:pt idx="65">
                  <c:v>0.039258</c:v>
                </c:pt>
                <c:pt idx="66">
                  <c:v>0.042012</c:v>
                </c:pt>
                <c:pt idx="67">
                  <c:v>0.044927</c:v>
                </c:pt>
                <c:pt idx="68">
                  <c:v>0.04801</c:v>
                </c:pt>
                <c:pt idx="69">
                  <c:v>0.051267</c:v>
                </c:pt>
                <c:pt idx="70">
                  <c:v>0.054707</c:v>
                </c:pt>
                <c:pt idx="71">
                  <c:v>0.058335</c:v>
                </c:pt>
                <c:pt idx="72">
                  <c:v>0.062159</c:v>
                </c:pt>
                <c:pt idx="73">
                  <c:v>0.066186</c:v>
                </c:pt>
                <c:pt idx="74">
                  <c:v>0.070424</c:v>
                </c:pt>
                <c:pt idx="75">
                  <c:v>0.074879</c:v>
                </c:pt>
                <c:pt idx="76">
                  <c:v>0.07956</c:v>
                </c:pt>
                <c:pt idx="77">
                  <c:v>0.084472</c:v>
                </c:pt>
                <c:pt idx="78">
                  <c:v>0.089622</c:v>
                </c:pt>
                <c:pt idx="79">
                  <c:v>0.095019</c:v>
                </c:pt>
                <c:pt idx="80">
                  <c:v>0.100669</c:v>
                </c:pt>
                <c:pt idx="81">
                  <c:v>0.106578</c:v>
                </c:pt>
                <c:pt idx="82">
                  <c:v>0.112753</c:v>
                </c:pt>
                <c:pt idx="83">
                  <c:v>0.1192</c:v>
                </c:pt>
                <c:pt idx="84">
                  <c:v>0.125925</c:v>
                </c:pt>
                <c:pt idx="85">
                  <c:v>0.132935</c:v>
                </c:pt>
                <c:pt idx="86">
                  <c:v>0.140234</c:v>
                </c:pt>
                <c:pt idx="87">
                  <c:v>0.147827</c:v>
                </c:pt>
                <c:pt idx="88">
                  <c:v>0.15572</c:v>
                </c:pt>
                <c:pt idx="89">
                  <c:v>0.163917</c:v>
                </c:pt>
                <c:pt idx="90">
                  <c:v>0.172422</c:v>
                </c:pt>
                <c:pt idx="91">
                  <c:v>0.181237</c:v>
                </c:pt>
                <c:pt idx="92">
                  <c:v>0.190367</c:v>
                </c:pt>
                <c:pt idx="93">
                  <c:v>0.199813</c:v>
                </c:pt>
                <c:pt idx="94">
                  <c:v>0.209578</c:v>
                </c:pt>
                <c:pt idx="95">
                  <c:v>0.219662</c:v>
                </c:pt>
                <c:pt idx="96">
                  <c:v>0.230066</c:v>
                </c:pt>
                <c:pt idx="97">
                  <c:v>0.24079</c:v>
                </c:pt>
                <c:pt idx="98">
                  <c:v>0.251834</c:v>
                </c:pt>
                <c:pt idx="99">
                  <c:v>0.263195</c:v>
                </c:pt>
                <c:pt idx="100">
                  <c:v>0.274871</c:v>
                </c:pt>
                <c:pt idx="101">
                  <c:v>0.286859</c:v>
                </c:pt>
                <c:pt idx="102">
                  <c:v>0.299155</c:v>
                </c:pt>
                <c:pt idx="103">
                  <c:v>0.311755</c:v>
                </c:pt>
                <c:pt idx="104">
                  <c:v>0.324652</c:v>
                </c:pt>
                <c:pt idx="105">
                  <c:v>0.337841</c:v>
                </c:pt>
                <c:pt idx="106">
                  <c:v>0.351313</c:v>
                </c:pt>
                <c:pt idx="107">
                  <c:v>0.36506</c:v>
                </c:pt>
                <c:pt idx="108">
                  <c:v>0.379073</c:v>
                </c:pt>
                <c:pt idx="109">
                  <c:v>0.393342</c:v>
                </c:pt>
                <c:pt idx="110">
                  <c:v>0.407855</c:v>
                </c:pt>
                <c:pt idx="111">
                  <c:v>0.4226</c:v>
                </c:pt>
                <c:pt idx="112">
                  <c:v>0.437565</c:v>
                </c:pt>
                <c:pt idx="113">
                  <c:v>0.452734</c:v>
                </c:pt>
                <c:pt idx="114">
                  <c:v>0.468093</c:v>
                </c:pt>
                <c:pt idx="115">
                  <c:v>0.483626</c:v>
                </c:pt>
                <c:pt idx="116">
                  <c:v>0.499316</c:v>
                </c:pt>
                <c:pt idx="117">
                  <c:v>0.515146</c:v>
                </c:pt>
                <c:pt idx="118">
                  <c:v>0.531096</c:v>
                </c:pt>
                <c:pt idx="119">
                  <c:v>0.547147</c:v>
                </c:pt>
                <c:pt idx="120">
                  <c:v>0.563279</c:v>
                </c:pt>
                <c:pt idx="121">
                  <c:v>0.579471</c:v>
                </c:pt>
                <c:pt idx="122">
                  <c:v>0.595701</c:v>
                </c:pt>
                <c:pt idx="123">
                  <c:v>0.611946</c:v>
                </c:pt>
                <c:pt idx="124">
                  <c:v>0.628183</c:v>
                </c:pt>
                <c:pt idx="125">
                  <c:v>0.644389</c:v>
                </c:pt>
                <c:pt idx="126">
                  <c:v>0.660538</c:v>
                </c:pt>
                <c:pt idx="127">
                  <c:v>0.676607</c:v>
                </c:pt>
                <c:pt idx="128">
                  <c:v>0.692569</c:v>
                </c:pt>
                <c:pt idx="129">
                  <c:v>0.7084</c:v>
                </c:pt>
                <c:pt idx="130">
                  <c:v>0.724073</c:v>
                </c:pt>
                <c:pt idx="131">
                  <c:v>0.739561</c:v>
                </c:pt>
                <c:pt idx="132">
                  <c:v>0.75484</c:v>
                </c:pt>
                <c:pt idx="133">
                  <c:v>0.769881</c:v>
                </c:pt>
                <c:pt idx="134">
                  <c:v>0.784659</c:v>
                </c:pt>
                <c:pt idx="135">
                  <c:v>0.799147</c:v>
                </c:pt>
                <c:pt idx="136">
                  <c:v>0.813318</c:v>
                </c:pt>
                <c:pt idx="137">
                  <c:v>0.827148</c:v>
                </c:pt>
                <c:pt idx="138">
                  <c:v>0.840609</c:v>
                </c:pt>
                <c:pt idx="139">
                  <c:v>0.853676</c:v>
                </c:pt>
                <c:pt idx="140">
                  <c:v>0.866325</c:v>
                </c:pt>
                <c:pt idx="141">
                  <c:v>0.878531</c:v>
                </c:pt>
                <c:pt idx="142">
                  <c:v>0.89027</c:v>
                </c:pt>
                <c:pt idx="143">
                  <c:v>0.901518</c:v>
                </c:pt>
                <c:pt idx="144">
                  <c:v>0.912254</c:v>
                </c:pt>
                <c:pt idx="145">
                  <c:v>0.922456</c:v>
                </c:pt>
                <c:pt idx="146">
                  <c:v>0.932102</c:v>
                </c:pt>
                <c:pt idx="147">
                  <c:v>0.941175</c:v>
                </c:pt>
                <c:pt idx="148">
                  <c:v>0.949653</c:v>
                </c:pt>
                <c:pt idx="149">
                  <c:v>0.957521</c:v>
                </c:pt>
                <c:pt idx="150">
                  <c:v>0.964762</c:v>
                </c:pt>
                <c:pt idx="151">
                  <c:v>0.97136</c:v>
                </c:pt>
                <c:pt idx="152">
                  <c:v>0.977302</c:v>
                </c:pt>
                <c:pt idx="153">
                  <c:v>0.982575</c:v>
                </c:pt>
                <c:pt idx="154">
                  <c:v>0.987168</c:v>
                </c:pt>
                <c:pt idx="155">
                  <c:v>0.991072</c:v>
                </c:pt>
                <c:pt idx="156">
                  <c:v>0.994277</c:v>
                </c:pt>
                <c:pt idx="157">
                  <c:v>0.996777</c:v>
                </c:pt>
                <c:pt idx="158">
                  <c:v>0.998566</c:v>
                </c:pt>
                <c:pt idx="159">
                  <c:v>0.999641</c:v>
                </c:pt>
                <c:pt idx="160">
                  <c:v>1</c:v>
                </c:pt>
                <c:pt idx="161">
                  <c:v>0.999641</c:v>
                </c:pt>
                <c:pt idx="162">
                  <c:v>0.998566</c:v>
                </c:pt>
                <c:pt idx="163">
                  <c:v>0.996777</c:v>
                </c:pt>
                <c:pt idx="164">
                  <c:v>0.994277</c:v>
                </c:pt>
                <c:pt idx="165">
                  <c:v>0.991072</c:v>
                </c:pt>
                <c:pt idx="166">
                  <c:v>0.987168</c:v>
                </c:pt>
                <c:pt idx="167">
                  <c:v>0.982575</c:v>
                </c:pt>
                <c:pt idx="168">
                  <c:v>0.977302</c:v>
                </c:pt>
                <c:pt idx="169">
                  <c:v>0.97136</c:v>
                </c:pt>
                <c:pt idx="170">
                  <c:v>0.964762</c:v>
                </c:pt>
                <c:pt idx="171">
                  <c:v>0.957521</c:v>
                </c:pt>
                <c:pt idx="172">
                  <c:v>0.949653</c:v>
                </c:pt>
                <c:pt idx="173">
                  <c:v>0.941175</c:v>
                </c:pt>
                <c:pt idx="174">
                  <c:v>0.932102</c:v>
                </c:pt>
                <c:pt idx="175">
                  <c:v>0.922456</c:v>
                </c:pt>
                <c:pt idx="176">
                  <c:v>0.912254</c:v>
                </c:pt>
                <c:pt idx="177">
                  <c:v>0.901518</c:v>
                </c:pt>
                <c:pt idx="178">
                  <c:v>0.89027</c:v>
                </c:pt>
                <c:pt idx="179">
                  <c:v>0.878531</c:v>
                </c:pt>
                <c:pt idx="180">
                  <c:v>0.866325</c:v>
                </c:pt>
                <c:pt idx="181">
                  <c:v>0.853676</c:v>
                </c:pt>
                <c:pt idx="182">
                  <c:v>0.840609</c:v>
                </c:pt>
                <c:pt idx="183">
                  <c:v>0.827148</c:v>
                </c:pt>
                <c:pt idx="184">
                  <c:v>0.813318</c:v>
                </c:pt>
                <c:pt idx="185">
                  <c:v>0.799147</c:v>
                </c:pt>
                <c:pt idx="186">
                  <c:v>0.784659</c:v>
                </c:pt>
                <c:pt idx="187">
                  <c:v>0.769881</c:v>
                </c:pt>
                <c:pt idx="188">
                  <c:v>0.75484</c:v>
                </c:pt>
                <c:pt idx="189">
                  <c:v>0.739561</c:v>
                </c:pt>
                <c:pt idx="190">
                  <c:v>0.724073</c:v>
                </c:pt>
                <c:pt idx="191">
                  <c:v>0.7084</c:v>
                </c:pt>
                <c:pt idx="192">
                  <c:v>0.692569</c:v>
                </c:pt>
                <c:pt idx="193">
                  <c:v>0.676607</c:v>
                </c:pt>
                <c:pt idx="194">
                  <c:v>0.660538</c:v>
                </c:pt>
                <c:pt idx="195">
                  <c:v>0.644389</c:v>
                </c:pt>
                <c:pt idx="196">
                  <c:v>0.628183</c:v>
                </c:pt>
                <c:pt idx="197">
                  <c:v>0.611946</c:v>
                </c:pt>
                <c:pt idx="198">
                  <c:v>0.595701</c:v>
                </c:pt>
                <c:pt idx="199">
                  <c:v>0.579471</c:v>
                </c:pt>
                <c:pt idx="200">
                  <c:v>0.563279</c:v>
                </c:pt>
                <c:pt idx="201">
                  <c:v>0.547147</c:v>
                </c:pt>
                <c:pt idx="202">
                  <c:v>0.531096</c:v>
                </c:pt>
                <c:pt idx="203">
                  <c:v>0.515146</c:v>
                </c:pt>
                <c:pt idx="204">
                  <c:v>0.499316</c:v>
                </c:pt>
                <c:pt idx="205">
                  <c:v>0.483626</c:v>
                </c:pt>
                <c:pt idx="206">
                  <c:v>0.468093</c:v>
                </c:pt>
                <c:pt idx="207">
                  <c:v>0.452734</c:v>
                </c:pt>
                <c:pt idx="208">
                  <c:v>0.437565</c:v>
                </c:pt>
                <c:pt idx="209">
                  <c:v>0.4226</c:v>
                </c:pt>
                <c:pt idx="210">
                  <c:v>0.407855</c:v>
                </c:pt>
                <c:pt idx="211">
                  <c:v>0.393342</c:v>
                </c:pt>
                <c:pt idx="212">
                  <c:v>0.379073</c:v>
                </c:pt>
                <c:pt idx="213">
                  <c:v>0.36506</c:v>
                </c:pt>
                <c:pt idx="214">
                  <c:v>0.351313</c:v>
                </c:pt>
                <c:pt idx="215">
                  <c:v>0.337841</c:v>
                </c:pt>
                <c:pt idx="216">
                  <c:v>0.324652</c:v>
                </c:pt>
                <c:pt idx="217">
                  <c:v>0.311755</c:v>
                </c:pt>
                <c:pt idx="218">
                  <c:v>0.299155</c:v>
                </c:pt>
                <c:pt idx="219">
                  <c:v>0.286859</c:v>
                </c:pt>
                <c:pt idx="220">
                  <c:v>0.274871</c:v>
                </c:pt>
                <c:pt idx="221">
                  <c:v>0.263195</c:v>
                </c:pt>
                <c:pt idx="222">
                  <c:v>0.251834</c:v>
                </c:pt>
                <c:pt idx="223">
                  <c:v>0.24079</c:v>
                </c:pt>
                <c:pt idx="224">
                  <c:v>0.230066</c:v>
                </c:pt>
                <c:pt idx="225">
                  <c:v>0.219662</c:v>
                </c:pt>
                <c:pt idx="226">
                  <c:v>0.209578</c:v>
                </c:pt>
                <c:pt idx="227">
                  <c:v>0.199813</c:v>
                </c:pt>
                <c:pt idx="228">
                  <c:v>0.190367</c:v>
                </c:pt>
                <c:pt idx="229">
                  <c:v>0.181237</c:v>
                </c:pt>
                <c:pt idx="230">
                  <c:v>0.172422</c:v>
                </c:pt>
                <c:pt idx="231">
                  <c:v>0.163917</c:v>
                </c:pt>
                <c:pt idx="232">
                  <c:v>0.15572</c:v>
                </c:pt>
                <c:pt idx="233">
                  <c:v>0.147827</c:v>
                </c:pt>
                <c:pt idx="234">
                  <c:v>0.140234</c:v>
                </c:pt>
                <c:pt idx="235">
                  <c:v>0.132935</c:v>
                </c:pt>
                <c:pt idx="236">
                  <c:v>0.125925</c:v>
                </c:pt>
                <c:pt idx="237">
                  <c:v>0.1192</c:v>
                </c:pt>
                <c:pt idx="238">
                  <c:v>0.112753</c:v>
                </c:pt>
                <c:pt idx="239">
                  <c:v>0.106578</c:v>
                </c:pt>
                <c:pt idx="240">
                  <c:v>0.100669</c:v>
                </c:pt>
                <c:pt idx="241">
                  <c:v>0.095019</c:v>
                </c:pt>
                <c:pt idx="242">
                  <c:v>0.089622</c:v>
                </c:pt>
                <c:pt idx="243">
                  <c:v>0.084472</c:v>
                </c:pt>
                <c:pt idx="244">
                  <c:v>0.07956</c:v>
                </c:pt>
                <c:pt idx="245">
                  <c:v>0.074879</c:v>
                </c:pt>
                <c:pt idx="246">
                  <c:v>0.070424</c:v>
                </c:pt>
                <c:pt idx="247">
                  <c:v>0.066186</c:v>
                </c:pt>
                <c:pt idx="248">
                  <c:v>0.062159</c:v>
                </c:pt>
                <c:pt idx="249">
                  <c:v>0.058335</c:v>
                </c:pt>
                <c:pt idx="250">
                  <c:v>0.054707</c:v>
                </c:pt>
                <c:pt idx="251">
                  <c:v>0.051267</c:v>
                </c:pt>
                <c:pt idx="252">
                  <c:v>0.04801</c:v>
                </c:pt>
                <c:pt idx="253">
                  <c:v>0.044927</c:v>
                </c:pt>
                <c:pt idx="254">
                  <c:v>0.042012</c:v>
                </c:pt>
                <c:pt idx="255">
                  <c:v>0.039258</c:v>
                </c:pt>
                <c:pt idx="256">
                  <c:v>0.036658</c:v>
                </c:pt>
                <c:pt idx="257">
                  <c:v>0.034206</c:v>
                </c:pt>
                <c:pt idx="258">
                  <c:v>0.031895</c:v>
                </c:pt>
                <c:pt idx="259">
                  <c:v>0.029719</c:v>
                </c:pt>
                <c:pt idx="260">
                  <c:v>0.027671</c:v>
                </c:pt>
                <c:pt idx="261">
                  <c:v>0.025746</c:v>
                </c:pt>
                <c:pt idx="262">
                  <c:v>0.023938</c:v>
                </c:pt>
                <c:pt idx="263">
                  <c:v>0.02224</c:v>
                </c:pt>
                <c:pt idx="264">
                  <c:v>0.020649</c:v>
                </c:pt>
                <c:pt idx="265">
                  <c:v>0.019157</c:v>
                </c:pt>
                <c:pt idx="266">
                  <c:v>0.017761</c:v>
                </c:pt>
                <c:pt idx="267">
                  <c:v>0.016454</c:v>
                </c:pt>
                <c:pt idx="268">
                  <c:v>0.015233</c:v>
                </c:pt>
                <c:pt idx="269">
                  <c:v>0.014092</c:v>
                </c:pt>
                <c:pt idx="270">
                  <c:v>0.013027</c:v>
                </c:pt>
                <c:pt idx="271">
                  <c:v>0.012034</c:v>
                </c:pt>
                <c:pt idx="272">
                  <c:v>0.011109</c:v>
                </c:pt>
                <c:pt idx="273">
                  <c:v>0.010248</c:v>
                </c:pt>
                <c:pt idx="274">
                  <c:v>0.009446</c:v>
                </c:pt>
                <c:pt idx="275">
                  <c:v>0.008701</c:v>
                </c:pt>
                <c:pt idx="276">
                  <c:v>0.008009</c:v>
                </c:pt>
                <c:pt idx="277">
                  <c:v>0.007367</c:v>
                </c:pt>
                <c:pt idx="278">
                  <c:v>0.006771</c:v>
                </c:pt>
                <c:pt idx="279">
                  <c:v>0.006219</c:v>
                </c:pt>
                <c:pt idx="280">
                  <c:v>0.005708</c:v>
                </c:pt>
                <c:pt idx="281">
                  <c:v>0.005236</c:v>
                </c:pt>
                <c:pt idx="282">
                  <c:v>0.004799</c:v>
                </c:pt>
                <c:pt idx="283">
                  <c:v>0.004395</c:v>
                </c:pt>
                <c:pt idx="284">
                  <c:v>0.004022</c:v>
                </c:pt>
                <c:pt idx="285">
                  <c:v>0.003678</c:v>
                </c:pt>
                <c:pt idx="286">
                  <c:v>0.003362</c:v>
                </c:pt>
                <c:pt idx="287">
                  <c:v>0.00307</c:v>
                </c:pt>
                <c:pt idx="288">
                  <c:v>0.002802</c:v>
                </c:pt>
                <c:pt idx="289">
                  <c:v>0.002555</c:v>
                </c:pt>
                <c:pt idx="290">
                  <c:v>0.002328</c:v>
                </c:pt>
                <c:pt idx="291">
                  <c:v>0.00212</c:v>
                </c:pt>
                <c:pt idx="292">
                  <c:v>0.001929</c:v>
                </c:pt>
                <c:pt idx="293">
                  <c:v>0.001754</c:v>
                </c:pt>
                <c:pt idx="294">
                  <c:v>0.001594</c:v>
                </c:pt>
                <c:pt idx="295">
                  <c:v>0.001447</c:v>
                </c:pt>
                <c:pt idx="296">
                  <c:v>0.001313</c:v>
                </c:pt>
                <c:pt idx="297">
                  <c:v>0.001191</c:v>
                </c:pt>
                <c:pt idx="298">
                  <c:v>0.001079</c:v>
                </c:pt>
                <c:pt idx="299">
                  <c:v>0.000977</c:v>
                </c:pt>
                <c:pt idx="300">
                  <c:v>0.000884</c:v>
                </c:pt>
                <c:pt idx="301">
                  <c:v>0.000799</c:v>
                </c:pt>
                <c:pt idx="302">
                  <c:v>0.000722</c:v>
                </c:pt>
                <c:pt idx="303">
                  <c:v>0.000652</c:v>
                </c:pt>
                <c:pt idx="304">
                  <c:v>0.000588</c:v>
                </c:pt>
                <c:pt idx="305">
                  <c:v>0.00053</c:v>
                </c:pt>
                <c:pt idx="306">
                  <c:v>0.000478</c:v>
                </c:pt>
                <c:pt idx="307">
                  <c:v>0.00043</c:v>
                </c:pt>
                <c:pt idx="308">
                  <c:v>0.000387</c:v>
                </c:pt>
                <c:pt idx="309">
                  <c:v>0.000348</c:v>
                </c:pt>
                <c:pt idx="310">
                  <c:v>0.000312</c:v>
                </c:pt>
                <c:pt idx="311">
                  <c:v>0.00028</c:v>
                </c:pt>
                <c:pt idx="312">
                  <c:v>0.000251</c:v>
                </c:pt>
                <c:pt idx="313">
                  <c:v>0.000225</c:v>
                </c:pt>
                <c:pt idx="314">
                  <c:v>0.000202</c:v>
                </c:pt>
                <c:pt idx="315">
                  <c:v>0.000181</c:v>
                </c:pt>
                <c:pt idx="316">
                  <c:v>0.000162</c:v>
                </c:pt>
                <c:pt idx="317">
                  <c:v>0.000144</c:v>
                </c:pt>
                <c:pt idx="318">
                  <c:v>0.000129</c:v>
                </c:pt>
                <c:pt idx="319">
                  <c:v>0.000115</c:v>
                </c:pt>
                <c:pt idx="320">
                  <c:v>0.000103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50112"/>
        <c:scaling>
          <c:orientation val="minMax"/>
          <c:max val="3"/>
          <c:min val="-3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275">
                    <a:solidFill>
                      <a:srgbClr val="242124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横向位置</a:t>
                </a:r>
                <a:r>
                  <a:rPr sz="1275">
                    <a:solidFill>
                      <a:srgbClr val="242124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 x / wref</a:t>
                </a:r>
                <a:endParaRPr sz="1275">
                  <a:solidFill>
                    <a:srgbClr val="242124"/>
                  </a:solidFill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low"/>
        <c:spPr>
          <a:ln w="9525">
            <a:solidFill>
              <a:srgbClr val="44444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75" b="0" i="0" u="none" strike="noStrike" kern="1200" baseline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72768"/>
        <c:crossesAt val="-3"/>
        <c:crossBetween val="midCat"/>
        <c:majorUnit val="1"/>
      </c:valAx>
      <c:valAx>
        <c:axId val="48672768"/>
        <c:scaling>
          <c:orientation val="minMax"/>
          <c:max val="1.05"/>
          <c:min val="0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275">
                    <a:solidFill>
                      <a:srgbClr val="242124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光强</a:t>
                </a:r>
                <a:r>
                  <a:rPr sz="1275">
                    <a:solidFill>
                      <a:srgbClr val="242124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 I / Iref</a:t>
                </a:r>
                <a:endParaRPr sz="1275">
                  <a:solidFill>
                    <a:srgbClr val="242124"/>
                  </a:solidFill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low"/>
        <c:spPr>
          <a:ln w="9525">
            <a:solidFill>
              <a:srgbClr val="44444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75" b="0" i="0" u="none" strike="noStrike" kern="1200" baseline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50112"/>
        <c:crossesAt val="0"/>
        <c:crossBetween val="midCat"/>
        <c:majorUnit val="0.5"/>
      </c:valAx>
      <c:spPr>
        <a:solidFill>
          <a:srgbClr val="FFFFFF"/>
        </a:solidFill>
        <a:ln w="0">
          <a:noFill/>
        </a:ln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75" b="0" i="0" u="none" strike="noStrike" kern="1200" baseline="0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37685c8-c149-4e63-abf1-82b9da09c581}"/>
      </c:ext>
    </c:extLst>
  </c:chart>
  <c:spPr>
    <a:solidFill>
      <a:srgbClr val="FFFFFF"/>
    </a:solidFill>
    <a:ln w="0">
      <a:solidFill>
        <a:schemeClr val="accent1"/>
      </a:solidFill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"/>
        <c:varyColors val="0"/>
        <c:ser>
          <c:idx val="0"/>
          <c:order val="0"/>
          <c:tx>
            <c:strRef>
              <c:f>单脉冲电子密度</c:f>
              <c:strCache>
                <c:ptCount val="1"/>
                <c:pt idx="0">
                  <c:v>单脉冲电子密度</c:v>
                </c:pt>
              </c:strCache>
            </c:strRef>
          </c:tx>
          <c:spPr>
            <a:ln w="25718" cap="rnd">
              <a:solidFill>
                <a:srgbClr val="356E9B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Data'!$A$2:$A$61</c:f>
              <c:numCache>
                <c:formatCode>General</c:formatCode>
                <c:ptCount val="60"/>
                <c:pt idx="0">
                  <c:v>0.0125</c:v>
                </c:pt>
                <c:pt idx="1">
                  <c:v>0.0375</c:v>
                </c:pt>
                <c:pt idx="2">
                  <c:v>0.0625</c:v>
                </c:pt>
                <c:pt idx="3">
                  <c:v>0.0875</c:v>
                </c:pt>
                <c:pt idx="4">
                  <c:v>0.1125</c:v>
                </c:pt>
                <c:pt idx="5">
                  <c:v>0.1375</c:v>
                </c:pt>
                <c:pt idx="6">
                  <c:v>0.1625</c:v>
                </c:pt>
                <c:pt idx="7">
                  <c:v>0.1875</c:v>
                </c:pt>
                <c:pt idx="8">
                  <c:v>0.2125</c:v>
                </c:pt>
                <c:pt idx="9">
                  <c:v>0.2375</c:v>
                </c:pt>
                <c:pt idx="10">
                  <c:v>0.2625</c:v>
                </c:pt>
                <c:pt idx="11">
                  <c:v>0.2875</c:v>
                </c:pt>
                <c:pt idx="12">
                  <c:v>0.3125</c:v>
                </c:pt>
                <c:pt idx="13">
                  <c:v>0.3375</c:v>
                </c:pt>
                <c:pt idx="14">
                  <c:v>0.3625</c:v>
                </c:pt>
                <c:pt idx="15">
                  <c:v>0.3875</c:v>
                </c:pt>
                <c:pt idx="16">
                  <c:v>0.4125</c:v>
                </c:pt>
                <c:pt idx="17">
                  <c:v>0.4375</c:v>
                </c:pt>
                <c:pt idx="18">
                  <c:v>0.4625</c:v>
                </c:pt>
                <c:pt idx="19">
                  <c:v>0.4875</c:v>
                </c:pt>
                <c:pt idx="20">
                  <c:v>0.5125</c:v>
                </c:pt>
                <c:pt idx="21">
                  <c:v>0.5375</c:v>
                </c:pt>
                <c:pt idx="22">
                  <c:v>0.5625</c:v>
                </c:pt>
                <c:pt idx="23">
                  <c:v>0.5875</c:v>
                </c:pt>
                <c:pt idx="24">
                  <c:v>0.6125</c:v>
                </c:pt>
                <c:pt idx="25">
                  <c:v>0.6375</c:v>
                </c:pt>
                <c:pt idx="26">
                  <c:v>0.6625</c:v>
                </c:pt>
                <c:pt idx="27">
                  <c:v>0.6875</c:v>
                </c:pt>
                <c:pt idx="28">
                  <c:v>0.7125</c:v>
                </c:pt>
                <c:pt idx="29">
                  <c:v>0.7375</c:v>
                </c:pt>
                <c:pt idx="30">
                  <c:v>0.7625</c:v>
                </c:pt>
                <c:pt idx="31">
                  <c:v>0.7875</c:v>
                </c:pt>
                <c:pt idx="32">
                  <c:v>0.8125</c:v>
                </c:pt>
                <c:pt idx="33">
                  <c:v>0.8375</c:v>
                </c:pt>
                <c:pt idx="34">
                  <c:v>0.8625</c:v>
                </c:pt>
                <c:pt idx="35">
                  <c:v>0.8875</c:v>
                </c:pt>
                <c:pt idx="36">
                  <c:v>0.9125</c:v>
                </c:pt>
                <c:pt idx="37">
                  <c:v>0.9375</c:v>
                </c:pt>
                <c:pt idx="38">
                  <c:v>0.9625</c:v>
                </c:pt>
                <c:pt idx="39">
                  <c:v>0.9875</c:v>
                </c:pt>
                <c:pt idx="40">
                  <c:v>1.0125</c:v>
                </c:pt>
                <c:pt idx="41">
                  <c:v>1.0375</c:v>
                </c:pt>
                <c:pt idx="42">
                  <c:v>1.0625</c:v>
                </c:pt>
                <c:pt idx="43">
                  <c:v>1.0875</c:v>
                </c:pt>
                <c:pt idx="44">
                  <c:v>1.1125</c:v>
                </c:pt>
                <c:pt idx="45">
                  <c:v>1.1375</c:v>
                </c:pt>
                <c:pt idx="46">
                  <c:v>1.1625</c:v>
                </c:pt>
                <c:pt idx="47">
                  <c:v>1.1875</c:v>
                </c:pt>
                <c:pt idx="48">
                  <c:v>1.2125</c:v>
                </c:pt>
                <c:pt idx="49">
                  <c:v>1.2375</c:v>
                </c:pt>
                <c:pt idx="50">
                  <c:v>1.2625</c:v>
                </c:pt>
                <c:pt idx="51">
                  <c:v>1.2875</c:v>
                </c:pt>
                <c:pt idx="52">
                  <c:v>1.3125</c:v>
                </c:pt>
                <c:pt idx="53">
                  <c:v>1.3375</c:v>
                </c:pt>
                <c:pt idx="54">
                  <c:v>1.3625</c:v>
                </c:pt>
                <c:pt idx="55">
                  <c:v>1.3875</c:v>
                </c:pt>
                <c:pt idx="56">
                  <c:v>1.4125</c:v>
                </c:pt>
                <c:pt idx="57">
                  <c:v>1.4375</c:v>
                </c:pt>
                <c:pt idx="58">
                  <c:v>1.4625</c:v>
                </c:pt>
                <c:pt idx="59">
                  <c:v>1.4875</c:v>
                </c:pt>
              </c:numCache>
            </c:numRef>
          </c:xVal>
          <c:yVal>
            <c:numRef>
              <c:f>'Chart Data'!$B$2:$B$61</c:f>
              <c:numCache>
                <c:formatCode>0.0</c:formatCode>
                <c:ptCount val="60"/>
                <c:pt idx="0">
                  <c:v>2.456596</c:v>
                </c:pt>
                <c:pt idx="1">
                  <c:v>2.440749</c:v>
                </c:pt>
                <c:pt idx="2">
                  <c:v>2.409368</c:v>
                </c:pt>
                <c:pt idx="3">
                  <c:v>2.363072</c:v>
                </c:pt>
                <c:pt idx="4">
                  <c:v>2.302762</c:v>
                </c:pt>
                <c:pt idx="5">
                  <c:v>2.229591</c:v>
                </c:pt>
                <c:pt idx="6">
                  <c:v>2.144927</c:v>
                </c:pt>
                <c:pt idx="7">
                  <c:v>2.05031</c:v>
                </c:pt>
                <c:pt idx="8">
                  <c:v>1.947402</c:v>
                </c:pt>
                <c:pt idx="9">
                  <c:v>1.837939</c:v>
                </c:pt>
                <c:pt idx="10">
                  <c:v>1.723684</c:v>
                </c:pt>
                <c:pt idx="11">
                  <c:v>1.606374</c:v>
                </c:pt>
                <c:pt idx="12">
                  <c:v>1.487686</c:v>
                </c:pt>
                <c:pt idx="13">
                  <c:v>1.369189</c:v>
                </c:pt>
                <c:pt idx="14">
                  <c:v>1.252324</c:v>
                </c:pt>
                <c:pt idx="15">
                  <c:v>1.138371</c:v>
                </c:pt>
                <c:pt idx="16">
                  <c:v>1.028437</c:v>
                </c:pt>
                <c:pt idx="17">
                  <c:v>0.923443</c:v>
                </c:pt>
                <c:pt idx="18">
                  <c:v>0.824126</c:v>
                </c:pt>
                <c:pt idx="19">
                  <c:v>0.731037</c:v>
                </c:pt>
                <c:pt idx="20">
                  <c:v>0.644553</c:v>
                </c:pt>
                <c:pt idx="21">
                  <c:v>0.564886</c:v>
                </c:pt>
                <c:pt idx="22">
                  <c:v>0.492103</c:v>
                </c:pt>
                <c:pt idx="23">
                  <c:v>0.426141</c:v>
                </c:pt>
                <c:pt idx="24">
                  <c:v>0.366827</c:v>
                </c:pt>
                <c:pt idx="25">
                  <c:v>0.313898</c:v>
                </c:pt>
                <c:pt idx="26">
                  <c:v>0.267019</c:v>
                </c:pt>
                <c:pt idx="27">
                  <c:v>0.225803</c:v>
                </c:pt>
                <c:pt idx="28">
                  <c:v>0.189828</c:v>
                </c:pt>
                <c:pt idx="29">
                  <c:v>0.15865</c:v>
                </c:pt>
                <c:pt idx="30">
                  <c:v>0.131819</c:v>
                </c:pt>
                <c:pt idx="31">
                  <c:v>0.108889</c:v>
                </c:pt>
                <c:pt idx="32">
                  <c:v>0.089426</c:v>
                </c:pt>
                <c:pt idx="33">
                  <c:v>0.073018</c:v>
                </c:pt>
                <c:pt idx="34">
                  <c:v>0.059278</c:v>
                </c:pt>
                <c:pt idx="35">
                  <c:v>0.047848</c:v>
                </c:pt>
                <c:pt idx="36">
                  <c:v>0.038402</c:v>
                </c:pt>
                <c:pt idx="37">
                  <c:v>0.030646</c:v>
                </c:pt>
                <c:pt idx="38">
                  <c:v>0.024318</c:v>
                </c:pt>
                <c:pt idx="39">
                  <c:v>0.019189</c:v>
                </c:pt>
                <c:pt idx="40">
                  <c:v>0.015057</c:v>
                </c:pt>
                <c:pt idx="41">
                  <c:v>0.011749</c:v>
                </c:pt>
                <c:pt idx="42">
                  <c:v>0.009117</c:v>
                </c:pt>
                <c:pt idx="43">
                  <c:v>0.007036</c:v>
                </c:pt>
                <c:pt idx="44">
                  <c:v>0.0054</c:v>
                </c:pt>
                <c:pt idx="45">
                  <c:v>0.004122</c:v>
                </c:pt>
                <c:pt idx="46">
                  <c:v>0.00313</c:v>
                </c:pt>
                <c:pt idx="47">
                  <c:v>0.002363</c:v>
                </c:pt>
                <c:pt idx="48">
                  <c:v>0.001775</c:v>
                </c:pt>
                <c:pt idx="49">
                  <c:v>0.001326</c:v>
                </c:pt>
                <c:pt idx="50">
                  <c:v>0.000986</c:v>
                </c:pt>
                <c:pt idx="51">
                  <c:v>0.000729</c:v>
                </c:pt>
                <c:pt idx="52">
                  <c:v>0.000536</c:v>
                </c:pt>
                <c:pt idx="53">
                  <c:v>0.000392</c:v>
                </c:pt>
                <c:pt idx="54">
                  <c:v>0.000285</c:v>
                </c:pt>
                <c:pt idx="55">
                  <c:v>0.000206</c:v>
                </c:pt>
                <c:pt idx="56">
                  <c:v>0.000149</c:v>
                </c:pt>
                <c:pt idx="57">
                  <c:v>0.000107</c:v>
                </c:pt>
                <c:pt idx="58">
                  <c:v>7.6e-5</c:v>
                </c:pt>
                <c:pt idx="59">
                  <c:v>5.4e-5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50112"/>
        <c:scaling>
          <c:orientation val="minMax"/>
          <c:max val="1.5"/>
          <c:min val="0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500">
                    <a:solidFill>
                      <a:srgbClr val="171717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径向</a:t>
                </a:r>
                <a:r>
                  <a:rPr sz="1500">
                    <a:solidFill>
                      <a:srgbClr val="171717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 r (mm)</a:t>
                </a:r>
                <a:endParaRPr sz="1500">
                  <a:solidFill>
                    <a:srgbClr val="171717"/>
                  </a:solidFill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383">
            <a:solidFill>
              <a:srgbClr val="17171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350" b="0" i="0" u="none" strike="noStrike" kern="1200" baseline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72768"/>
        <c:crosses val="autoZero"/>
        <c:crossBetween val="midCat"/>
        <c:majorUnit val="0.3"/>
      </c:valAx>
      <c:valAx>
        <c:axId val="48672768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500">
                    <a:solidFill>
                      <a:srgbClr val="171717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nₑ (10¹¹ cm⁻³ / </a:t>
                </a:r>
                <a:r>
                  <a:rPr sz="1500">
                    <a:solidFill>
                      <a:srgbClr val="171717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发</a:t>
                </a:r>
                <a:r>
                  <a:rPr sz="1500">
                    <a:solidFill>
                      <a:srgbClr val="171717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)</a:t>
                </a:r>
                <a:endParaRPr sz="1500">
                  <a:solidFill>
                    <a:srgbClr val="171717"/>
                  </a:solidFill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nextTo"/>
        <c:spPr>
          <a:ln w="12383">
            <a:solidFill>
              <a:srgbClr val="17171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350" b="0" i="0" u="none" strike="noStrike" kern="1200" baseline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50112"/>
        <c:crosses val="autoZero"/>
        <c:crossBetween val="midCat"/>
      </c:valAx>
    </c:plotArea>
    <c:plotVisOnly val="1"/>
    <c:dispBlanksAs val="gap"/>
    <c:showDLblsOverMax val="0"/>
    <c:extLst>
      <c:ext uri="{0b15fc19-7d7d-44ad-8c2d-2c3a37ce22c3}">
        <chartProps xmlns="https://web.wps.cn/et/2018/main" chartId="{8db6fc5e-d85d-41a9-b71d-3a4296ca1a04}"/>
      </c:ext>
    </c:extLst>
  </c:chart>
  <c:spPr>
    <a:solidFill>
      <a:srgbClr val="FFFFFF"/>
    </a:solidFill>
    <a:ln w="0">
      <a:noFill/>
      <a:prstDash val="solid"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666666666667"/>
          <c:y val="0.193684210526316"/>
          <c:w val="0.816965517241379"/>
          <c:h val="0.526456140350877"/>
        </c:manualLayout>
      </c:layout>
      <c:scatterChart>
        <c:scatterStyle val="lineMarker"/>
        <c:varyColors val="0"/>
        <c:ser>
          <c:idx val="0"/>
          <c:order val="0"/>
          <c:tx>
            <c:strRef>
              <c:f>水源</c:f>
              <c:strCache>
                <c:ptCount val="1"/>
                <c:pt idx="0">
                  <c:v>水源</c:v>
                </c:pt>
              </c:strCache>
            </c:strRef>
          </c:tx>
          <c:spPr>
            <a:ln w="19050" cap="rnd">
              <a:solidFill>
                <a:srgbClr val="356E9B"/>
              </a:solidFill>
              <a:prstDash val="solid"/>
              <a:round/>
            </a:ln>
          </c:spPr>
          <c:marker>
            <c:symbol val="circle"/>
            <c:size val="4"/>
            <c:spPr>
              <a:solidFill>
                <a:srgbClr val="356E9B"/>
              </a:solidFill>
            </c:spPr>
          </c:marker>
          <c:dLbls>
            <c:delete val="1"/>
          </c:dLbls>
          <c:xVal>
            <c:numRef>
              <c:f>'Chart Data'!$A$2:$A$13</c:f>
              <c:numCache>
                <c:formatCode>General</c:formatCode>
                <c:ptCount val="12"/>
                <c:pt idx="0">
                  <c:v>0</c:v>
                </c:pt>
                <c:pt idx="1">
                  <c:v>1.20373</c:v>
                </c:pt>
                <c:pt idx="2">
                  <c:v>2.40746</c:v>
                </c:pt>
                <c:pt idx="3">
                  <c:v>3.61119</c:v>
                </c:pt>
                <c:pt idx="4">
                  <c:v>4.81492</c:v>
                </c:pt>
                <c:pt idx="5">
                  <c:v>6.01865</c:v>
                </c:pt>
                <c:pt idx="6">
                  <c:v>7.22238</c:v>
                </c:pt>
                <c:pt idx="7">
                  <c:v>8.426111</c:v>
                </c:pt>
                <c:pt idx="8">
                  <c:v>9.629841</c:v>
                </c:pt>
                <c:pt idx="9">
                  <c:v>10.833571</c:v>
                </c:pt>
                <c:pt idx="10">
                  <c:v>12.037301</c:v>
                </c:pt>
                <c:pt idx="11">
                  <c:v>13.241031</c:v>
                </c:pt>
              </c:numCache>
            </c:numRef>
          </c:xVal>
          <c:yVal>
            <c:numRef>
              <c:f>'Chart Data'!$B$2:$B$13</c:f>
              <c:numCache>
                <c:formatCode>0.00</c:formatCode>
                <c:ptCount val="12"/>
                <c:pt idx="0">
                  <c:v>0.035355</c:v>
                </c:pt>
                <c:pt idx="1">
                  <c:v>0.10535</c:v>
                </c:pt>
                <c:pt idx="2">
                  <c:v>0.168235</c:v>
                </c:pt>
                <c:pt idx="3">
                  <c:v>0.195838</c:v>
                </c:pt>
                <c:pt idx="4">
                  <c:v>0.196767</c:v>
                </c:pt>
                <c:pt idx="5">
                  <c:v>0.175396</c:v>
                </c:pt>
                <c:pt idx="6">
                  <c:v>0.141616</c:v>
                </c:pt>
                <c:pt idx="7">
                  <c:v>0.105105</c:v>
                </c:pt>
                <c:pt idx="8">
                  <c:v>0.072464</c:v>
                </c:pt>
                <c:pt idx="9">
                  <c:v>0.046773</c:v>
                </c:pt>
                <c:pt idx="10">
                  <c:v>0.028432</c:v>
                </c:pt>
                <c:pt idx="11">
                  <c:v>0.016352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鸟嘌呤源</c:f>
              <c:strCache>
                <c:ptCount val="1"/>
                <c:pt idx="0">
                  <c:v>鸟嘌呤源</c:v>
                </c:pt>
              </c:strCache>
            </c:strRef>
          </c:tx>
          <c:spPr>
            <a:ln w="19050" cap="rnd">
              <a:solidFill>
                <a:srgbClr val="D3863F"/>
              </a:solidFill>
              <a:prstDash val="solid"/>
              <a:round/>
            </a:ln>
          </c:spPr>
          <c:marker>
            <c:symbol val="square"/>
            <c:size val="4"/>
            <c:spPr>
              <a:solidFill>
                <a:srgbClr val="D3863F"/>
              </a:solidFill>
            </c:spPr>
          </c:marker>
          <c:dLbls>
            <c:delete val="1"/>
          </c:dLbls>
          <c:xVal>
            <c:numRef>
              <c:f>'Chart Data'!$C$2:$C$13</c:f>
              <c:numCache>
                <c:formatCode>General</c:formatCode>
                <c:ptCount val="12"/>
                <c:pt idx="0">
                  <c:v>0</c:v>
                </c:pt>
                <c:pt idx="1">
                  <c:v>1.20373</c:v>
                </c:pt>
                <c:pt idx="2">
                  <c:v>2.40746</c:v>
                </c:pt>
                <c:pt idx="3">
                  <c:v>3.61119</c:v>
                </c:pt>
                <c:pt idx="4">
                  <c:v>4.81492</c:v>
                </c:pt>
                <c:pt idx="5">
                  <c:v>6.01865</c:v>
                </c:pt>
                <c:pt idx="6">
                  <c:v>7.22238</c:v>
                </c:pt>
                <c:pt idx="7">
                  <c:v>8.426111</c:v>
                </c:pt>
                <c:pt idx="8">
                  <c:v>9.629841</c:v>
                </c:pt>
                <c:pt idx="9">
                  <c:v>10.833571</c:v>
                </c:pt>
                <c:pt idx="10">
                  <c:v>12.037301</c:v>
                </c:pt>
                <c:pt idx="11">
                  <c:v>13.241031</c:v>
                </c:pt>
              </c:numCache>
            </c:numRef>
          </c:xVal>
          <c:yVal>
            <c:numRef>
              <c:f>'Chart Data'!$D$2:$D$13</c:f>
              <c:numCache>
                <c:formatCode>0.00</c:formatCode>
                <c:ptCount val="12"/>
                <c:pt idx="0">
                  <c:v>0.030317</c:v>
                </c:pt>
                <c:pt idx="1">
                  <c:v>0.079999</c:v>
                </c:pt>
                <c:pt idx="2">
                  <c:v>0.119234</c:v>
                </c:pt>
                <c:pt idx="3">
                  <c:v>0.132512</c:v>
                </c:pt>
                <c:pt idx="4">
                  <c:v>0.128884</c:v>
                </c:pt>
                <c:pt idx="5">
                  <c:v>0.112625</c:v>
                </c:pt>
                <c:pt idx="6">
                  <c:v>0.09005</c:v>
                </c:pt>
                <c:pt idx="7">
                  <c:v>0.066706</c:v>
                </c:pt>
                <c:pt idx="8">
                  <c:v>0.046183</c:v>
                </c:pt>
                <c:pt idx="9">
                  <c:v>0.030075</c:v>
                </c:pt>
                <c:pt idx="10">
                  <c:v>0.018512</c:v>
                </c:pt>
                <c:pt idx="11">
                  <c:v>0.010811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50112"/>
        <c:scaling>
          <c:orientation val="minMax"/>
          <c:max val="14"/>
          <c:min val="0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500">
                    <a:solidFill>
                      <a:srgbClr val="171717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初始能量</a:t>
                </a:r>
                <a:r>
                  <a:rPr sz="1500">
                    <a:solidFill>
                      <a:srgbClr val="171717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 E (eV)</a:t>
                </a:r>
                <a:endParaRPr sz="1500">
                  <a:solidFill>
                    <a:srgbClr val="171717"/>
                  </a:solidFill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383">
            <a:solidFill>
              <a:srgbClr val="17171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350" b="0" i="0" u="none" strike="noStrike" kern="1200" baseline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72768"/>
        <c:crosses val="autoZero"/>
        <c:crossBetween val="midCat"/>
        <c:majorUnit val="2"/>
      </c:valAx>
      <c:valAx>
        <c:axId val="48672768"/>
        <c:scaling>
          <c:orientation val="minMax"/>
          <c:max val="0.25"/>
          <c:min val="0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500">
                    <a:solidFill>
                      <a:srgbClr val="171717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电子数</a:t>
                </a:r>
                <a:r>
                  <a:rPr sz="1500">
                    <a:solidFill>
                      <a:srgbClr val="171717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 (10⁸ / </a:t>
                </a:r>
                <a:r>
                  <a:rPr sz="1500">
                    <a:solidFill>
                      <a:srgbClr val="171717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能级</a:t>
                </a:r>
                <a:r>
                  <a:rPr sz="1500">
                    <a:solidFill>
                      <a:srgbClr val="171717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 / </a:t>
                </a:r>
                <a:r>
                  <a:rPr sz="1500">
                    <a:solidFill>
                      <a:srgbClr val="171717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发</a:t>
                </a:r>
                <a:r>
                  <a:rPr sz="1500">
                    <a:solidFill>
                      <a:srgbClr val="171717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)</a:t>
                </a:r>
                <a:endParaRPr sz="1500">
                  <a:solidFill>
                    <a:srgbClr val="171717"/>
                  </a:solidFill>
                  <a:latin typeface="Times New Roman" panose="02020603050405020304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0.00" sourceLinked="1"/>
        <c:majorTickMark val="none"/>
        <c:minorTickMark val="none"/>
        <c:tickLblPos val="nextTo"/>
        <c:spPr>
          <a:ln w="12383">
            <a:solidFill>
              <a:srgbClr val="17171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350" b="0" i="0" u="none" strike="noStrike" kern="1200" baseline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50112"/>
        <c:crosses val="autoZero"/>
        <c:crossBetween val="midCat"/>
        <c:majorUnit val="0.05"/>
      </c:valAx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75" b="0" i="0" u="none" strike="noStrike" kern="1200" baseline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0479da0-5c85-4a39-a60f-94b0cad4d4ca}"/>
      </c:ext>
    </c:extLst>
  </c:chart>
  <c:spPr>
    <a:solidFill>
      <a:srgbClr val="FFFFFF"/>
    </a:solidFill>
    <a:ln w="0">
      <a:noFill/>
      <a:prstDash val="solid"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SC下降</c:f>
              <c:strCache>
                <c:ptCount val="1"/>
                <c:pt idx="0">
                  <c:v>SC下降</c:v>
                </c:pt>
              </c:strCache>
            </c:strRef>
          </c:tx>
          <c:spPr>
            <a:solidFill>
              <a:srgbClr val="FFFFFF"/>
            </a:solidFill>
            <a:ln w="19050">
              <a:solidFill>
                <a:srgbClr val="333333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25718">
                <a:solidFill>
                  <a:srgbClr val="D88B3D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25718">
                <a:solidFill>
                  <a:srgbClr val="356E9B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25718">
                <a:solidFill>
                  <a:srgbClr val="35775D"/>
                </a:solidFill>
                <a:prstDash val="solid"/>
              </a:ln>
            </c:spPr>
          </c:dPt>
          <c:dLbls>
            <c:numFmt formatCode="0.00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Data'!$A$2:$A$4</c:f>
              <c:strCache>
                <c:ptCount val="3"/>
                <c:pt idx="0">
                  <c:v>电子代理</c:v>
                </c:pt>
                <c:pt idx="1">
                  <c:v>OH间接</c:v>
                </c:pt>
                <c:pt idx="2">
                  <c:v>联合去重</c:v>
                </c:pt>
              </c:strCache>
            </c:strRef>
          </c:cat>
          <c:val>
            <c:numRef>
              <c:f>'Chart Data'!$B$2:$B$4</c:f>
              <c:numCache>
                <c:formatCode>0.0</c:formatCode>
                <c:ptCount val="3"/>
                <c:pt idx="0">
                  <c:v>0.081616</c:v>
                </c:pt>
                <c:pt idx="1">
                  <c:v>1.487892</c:v>
                </c:pt>
                <c:pt idx="2">
                  <c:v>1.55649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383">
            <a:solidFill>
              <a:srgbClr val="17171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25" b="0" i="0" u="none" strike="noStrike" kern="1200" baseline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1.8"/>
          <c:min val="0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575">
                    <a:solidFill>
                      <a:srgbClr val="171717"/>
                    </a:solidFill>
                    <a:latin typeface="Times New Roman" panose="02020603050405020304"/>
                    <a:ea typeface="宋体" panose="02010600030101010101" pitchFamily="2" charset="-122"/>
                    <a:cs typeface="Times New Roman" panose="02020603050405020304"/>
                  </a:rPr>
                  <a:t>SC</a:t>
                </a:r>
                <a:r>
                  <a:rPr sz="1575">
                    <a:solidFill>
                      <a:srgbClr val="171717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/>
                  </a:rPr>
                  <a:t>下降（百分点）</a:t>
                </a:r>
                <a:endParaRPr sz="1575">
                  <a:solidFill>
                    <a:srgbClr val="171717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/>
                </a:endParaRPr>
              </a:p>
            </c:rich>
          </c:tx>
          <c:layout/>
          <c:overlay val="0"/>
        </c:title>
        <c:numFmt formatCode="0.0" sourceLinked="1"/>
        <c:majorTickMark val="none"/>
        <c:minorTickMark val="none"/>
        <c:tickLblPos val="nextTo"/>
        <c:spPr>
          <a:ln w="12383">
            <a:solidFill>
              <a:srgbClr val="17171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425" b="0" i="0" u="none" strike="noStrike" kern="1200" baseline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</a:p>
        </c:txPr>
        <c:crossAx val="48650112"/>
        <c:crosses val="autoZero"/>
        <c:crossBetween val="between"/>
        <c:majorUnit val="0.3"/>
      </c:valAx>
    </c:plotArea>
    <c:plotVisOnly val="1"/>
    <c:dispBlanksAs val="gap"/>
    <c:showDLblsOverMax val="0"/>
    <c:extLst>
      <c:ext uri="{0b15fc19-7d7d-44ad-8c2d-2c3a37ce22c3}">
        <chartProps xmlns="https://web.wps.cn/et/2018/main" chartId="{9e21feae-d97a-4ef8-b034-c3b0ddfc52e8}"/>
      </c:ext>
    </c:extLst>
  </c:chart>
  <c:spPr>
    <a:solidFill>
      <a:srgbClr val="FFFFFF"/>
    </a:solidFill>
    <a:ln w="0">
      <a:solidFill>
        <a:schemeClr val="accent1"/>
      </a:solidFill>
      <a:prstDash val="solid"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latin typeface="Times New Roman" panose="02020603050405020304"/>
        <a:ea typeface="宋体" panose="02010600030101010101" pitchFamily="2" charset="-122"/>
        <a:cs typeface="Times New Roman" panose="02020603050405020304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各位老师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、同学大家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好，我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是北京大学王鹤茗，我今天汇报的主题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是飞秒激光诱导的</a:t>
            </a: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损伤机制。核心问题是：激光参数怎样改变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损伤，以及这些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变化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能否减少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照射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组织的不必要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损伤，达成类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“FLASH”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效应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我的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报告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大体分为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四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个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部分。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首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先介绍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我的研究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背景和问题，再说明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我的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实验设计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并介绍初步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结果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，最后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做大体总结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飞秒是非常短的时间单位，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只有十的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负十五次方秒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能量集中在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如此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短时间和小区域内，使飞秒激光能够用于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组织切割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等精细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医疗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操作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，对于这一手段能否用于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肿瘤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治疗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也有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相当多的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探索：既有直接照射、产生低能电子的研究，也有联合光敏材料的光动力研究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，但是研究目标多种、层次多样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，不能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形成统一结论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而且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文献显示，并非所有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参数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条件都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可以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抑制细胞活力。因此，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引出了一个问题，即激光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参数怎样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具体影响</a:t>
            </a: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对细胞或组织的保护效果是否可控？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我的研究源于一次激光细胞实验，</a:t>
            </a:r>
            <a:r>
              <a:rPr>
                <a:latin typeface="宋体" panose="02010600030101010101" pitchFamily="2" charset="-122"/>
                <a:sym typeface="+mn-ea"/>
              </a:rPr>
              <a:t>左图的</a:t>
            </a:r>
            <a:r>
              <a:rPr lang="zh-CN">
                <a:latin typeface="宋体" panose="02010600030101010101" pitchFamily="2" charset="-122"/>
                <a:sym typeface="+mn-ea"/>
              </a:rPr>
              <a:t>蓝色信号反应细胞核位置，</a:t>
            </a:r>
            <a:r>
              <a:rPr>
                <a:latin typeface="宋体" panose="02010600030101010101" pitchFamily="2" charset="-122"/>
                <a:sym typeface="+mn-ea"/>
              </a:rPr>
              <a:t>绿色信号反映</a:t>
            </a:r>
            <a:r>
              <a:rPr>
                <a:sym typeface="+mn-ea"/>
              </a:rPr>
              <a:t>DNA</a:t>
            </a:r>
            <a:r>
              <a:rPr>
                <a:latin typeface="宋体" panose="02010600030101010101" pitchFamily="2" charset="-122"/>
                <a:sym typeface="+mn-ea"/>
              </a:rPr>
              <a:t>损伤应答</a:t>
            </a:r>
            <a:r>
              <a:rPr lang="zh-CN">
                <a:latin typeface="宋体" panose="02010600030101010101" pitchFamily="2" charset="-122"/>
                <a:sym typeface="+mn-ea"/>
              </a:rPr>
              <a:t>，激光照射产生的明显的损伤现象和相关调研让我决定深入研究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：在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激光能量集中于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靶区时，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相同效果下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能否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通过激光参数调控，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减小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外围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影响，并维持后续恢复能力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我们将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分三个层面切入，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先用质粒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解析初始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机制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，再进入细胞和组织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层面进一步验证生物保护效应是否可靠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已有研究给出重要线索。第一，电子和自由基都可能参与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激光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过程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而不仅仅是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激光热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效应，但是缺少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中间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竞争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过程和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损伤贡献区分研究；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第二，重频升高并不必然减少损伤。质粒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水溶液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体系曾观察到损伤下降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现象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在神经细胞中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研究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却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观察到高重频下损伤扩大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；第三，在相同的功率密度下。不同的光斑大小照射也导致了不同的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组织损伤结果。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这些结果的条件不同，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难以联系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。我们的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目标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是把光场、化学环境明确下来，建立可检验的参数与损伤关系。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在调研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基础上，电子和自由基产生过程总结为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三个阶段。首先，高峰值光场通过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多光子作用电离水分子产生电子，随后电子从光场获得能量并达到电离阈值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。随后，电子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与水等发生电离过程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，同时产生羟基自由基等活性物种。最后，这些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产物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扩散并与</a:t>
            </a: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反应。我们用质粒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作为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检测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终点：完整质粒主要呈超螺旋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结构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，单链断裂可使它变为开环，形成双链断裂可出现线性构型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，进而区分损伤程度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。还要监测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温度变化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、气泡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产生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和透射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能量计算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以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排除热作用。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围绕这个过程，我们提出三个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方向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。第一，同能量时，拉长脉宽会降低峰值，电子信号和损伤是否一起改变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，并对比同峰值对照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。第二，固定单发条件与总发数，只改变脉冲间隔，反应环境是否改变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间隔效应，并进行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等时对照。第三，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常见的微米级照射范围扩大到毫米级别，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覆盖范围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改变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环境内部的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相互作用；同时提升总能量，对比</a:t>
            </a:r>
            <a:r>
              <a:rPr>
                <a:latin typeface="宋体" panose="02010600030101010101" pitchFamily="2" charset="-122"/>
                <a:sym typeface="+mn-ea"/>
              </a:rPr>
              <a:t>局部</a:t>
            </a:r>
            <a:r>
              <a:rPr lang="zh-CN">
                <a:latin typeface="宋体" panose="02010600030101010101" pitchFamily="2" charset="-122"/>
                <a:sym typeface="+mn-ea"/>
              </a:rPr>
              <a:t>功率一致</a:t>
            </a:r>
            <a:r>
              <a:rPr lang="zh-CN">
                <a:latin typeface="宋体" panose="02010600030101010101" pitchFamily="2" charset="-122"/>
                <a:sym typeface="+mn-ea"/>
              </a:rPr>
              <a:t>结果</a:t>
            </a:r>
            <a:endParaRPr lang="zh-CN"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为了完成研究目标，我们搭建了一套光路系统，除了激光波长固定外，我们通过缩束镜、光栅等多种装置实现脉冲能量、脉冲间隔、脉冲数量、光斑大小的精准控制，并辅以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能量计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进行结果检测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对于实验样品，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水溶液</a:t>
            </a:r>
            <a:r>
              <a:rPr lang="zh-CN">
                <a:latin typeface="宋体" panose="02010600030101010101" pitchFamily="2" charset="-122"/>
                <a:sym typeface="+mn-ea"/>
              </a:rPr>
              <a:t>接受</a:t>
            </a:r>
            <a:r>
              <a:rPr lang="en-US" altLang="zh-CN">
                <a:latin typeface="宋体" panose="02010600030101010101" pitchFamily="2" charset="-122"/>
                <a:sym typeface="+mn-ea"/>
              </a:rPr>
              <a:t>3mm</a:t>
            </a:r>
            <a:r>
              <a:rPr lang="zh-CN" altLang="en-US">
                <a:latin typeface="宋体" panose="02010600030101010101" pitchFamily="2" charset="-122"/>
                <a:sym typeface="+mn-ea"/>
              </a:rPr>
              <a:t>光斑的下照射，样本被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放置于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薄玻璃底孔板上，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170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微米的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光学石英玻璃的几乎不会影响激光穿透。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的浓度模拟细胞核平均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浓度。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为了区分通路，检测要把中间态与最终损伤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结果对应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目前正在搭建一套光谱检测装置</a:t>
            </a:r>
            <a:r>
              <a:rPr lang="zh-CN">
                <a:latin typeface="宋体" panose="02010600030101010101" pitchFamily="2" charset="-122"/>
                <a:sym typeface="+mn-ea"/>
              </a:rPr>
              <a:t>，不同中间产物有不同的光谱吸收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通过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探测光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光谱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观察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中间产物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随时间的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相对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变化，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借此可以观察瞬时反应进程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。电子信号还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加入不同外环境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对照。羟基相关产物采用荧光探针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读取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累积荧光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值，控制氧气和外环境影响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质粒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检测已经开始，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通过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凝胶电泳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做定量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区分，控制染色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结果一致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图中为质粒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预实验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结果，圈住部分为三种不同的质粒结构位置，超螺旋、线性和开环，并读取荧光值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目前发现一是存在累积现象，脉冲数量增加会增加损伤，脉冲能量达到阈值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二是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总发数同为一千六百时，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损伤有所减少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。目前可以说观察到初步的重频效应，下一步要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进行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独立重复，并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进一步开展实验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工作范围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已经得到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准备进行进一步重复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根据激光器特点，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峰值实验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由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200fs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到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5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皮秒，控制能量和功率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；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间隔实验重频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由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1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到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50Hz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，并控制总时长、覆盖和取样延迟。环境实验分别改变缓冲组分和氧条件，观察间隔效应是否随之改变。所有条件都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落在一个节点：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比例。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在实验基础上，我进行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TOPAS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模拟辅助。首先是电子来源，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从局部高斯光场出发，计算电离和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MRE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电子吸能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，可以得到左图中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电子密度的径向分布，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和右图两个电子来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源的初始能谱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>
                <a:latin typeface="宋体" panose="02010600030101010101" pitchFamily="2" charset="-122"/>
                <a:sym typeface="+mn-ea"/>
              </a:rPr>
              <a:t>再把电子分布交给</a:t>
            </a:r>
            <a:r>
              <a:rPr lang="en-US">
                <a:latin typeface="宋体" panose="02010600030101010101" pitchFamily="2" charset="-122"/>
                <a:sym typeface="+mn-ea"/>
              </a:rPr>
              <a:t>TOPAS</a:t>
            </a:r>
            <a:r>
              <a:rPr lang="zh-CN" altLang="en-US">
                <a:latin typeface="宋体" panose="02010600030101010101" pitchFamily="2" charset="-122"/>
                <a:sym typeface="+mn-ea"/>
              </a:rPr>
              <a:t>内部的</a:t>
            </a:r>
            <a:r>
              <a:rPr lang="zh-CN">
                <a:latin typeface="宋体" panose="02010600030101010101" pitchFamily="2" charset="-122"/>
                <a:sym typeface="+mn-ea"/>
              </a:rPr>
              <a:t>扩散</a:t>
            </a:r>
            <a:r>
              <a:rPr>
                <a:latin typeface="宋体" panose="02010600030101010101" pitchFamily="2" charset="-122"/>
                <a:sym typeface="+mn-ea"/>
              </a:rPr>
              <a:t>与化学模型</a:t>
            </a:r>
            <a:r>
              <a:rPr lang="zh-CN">
                <a:latin typeface="宋体" panose="02010600030101010101" pitchFamily="2" charset="-122"/>
                <a:sym typeface="+mn-ea"/>
              </a:rPr>
              <a:t>，并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输出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理论结果，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所以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模拟的作用是提出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不同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通路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参数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预测，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需要实验反向验证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当前模型给出了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模拟结果和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通路差异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，为归一化占比结果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：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可以看到总损伤为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1.5%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羟基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间接影响的占比远高于电子通道，后续实验会检验这一占比的影响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目前，由于设计差异，该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模型还缺少水相电子及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电离等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反应通道。所以下一步是用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实验设计中的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电子清除、羟基探针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等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对照检验这些预测，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并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修正缺失通道，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追求实现一个可靠的预测模型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最后总结：预实验提供了累积重频效应的初步线索，模拟提出了通路权重预测，还需要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进一步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验证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。下一阶段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一是从微观反应出发，研究激光诱导损伤的作用机制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二是从细胞层面出发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，比较损伤范围、功能和恢复。远期目标是在靶区作用相近时减少周边影响。谢谢。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+结尾">
    <p:bg>
      <p:bgPr>
        <a:gradFill rotWithShape="1">
          <a:gsLst>
            <a:gs pos="0">
              <a:schemeClr val="accent1">
                <a:alpha val="19000"/>
              </a:schemeClr>
            </a:gs>
            <a:gs pos="100000">
              <a:schemeClr val="accent1">
                <a:alpha val="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1219" name="Picture 6"/>
          <p:cNvPicPr>
            <a:picLocks noChangeAspect="1"/>
          </p:cNvPicPr>
          <p:nvPr/>
        </p:nvPicPr>
        <p:blipFill rotWithShape="1">
          <a:blip r:embed="rId2"/>
          <a:srcRect t="1946" r="16065" b="11643"/>
          <a:stretch>
            <a:fillRect/>
          </a:stretch>
        </p:blipFill>
        <p:spPr>
          <a:xfrm>
            <a:off x="2981599" y="1369933"/>
            <a:ext cx="9210402" cy="3564082"/>
          </a:xfrm>
          <a:prstGeom prst="rect">
            <a:avLst/>
          </a:prstGeom>
        </p:spPr>
      </p:pic>
      <p:sp>
        <p:nvSpPr>
          <p:cNvPr id="1073" name="矩形 1072"/>
          <p:cNvSpPr>
            <a:spLocks noGrp="1"/>
          </p:cNvSpPr>
          <p:nvPr/>
        </p:nvSpPr>
        <p:spPr>
          <a:xfrm>
            <a:off x="1" y="1369932"/>
            <a:ext cx="12207432" cy="3565413"/>
          </a:xfrm>
          <a:prstGeom prst="rect">
            <a:avLst/>
          </a:prstGeom>
          <a:gradFill rotWithShape="1">
            <a:gsLst>
              <a:gs pos="100000">
                <a:schemeClr val="bg1"/>
              </a:gs>
              <a:gs pos="78000">
                <a:schemeClr val="bg1"/>
              </a:gs>
              <a:gs pos="1000">
                <a:schemeClr val="bg1">
                  <a:alpha val="61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chemeClr val="lt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-1" y="1368601"/>
            <a:ext cx="12191999" cy="3565413"/>
          </a:xfrm>
          <a:prstGeom prst="rect">
            <a:avLst/>
          </a:prstGeom>
          <a:gradFill rotWithShape="1">
            <a:gsLst>
              <a:gs pos="0">
                <a:schemeClr val="accent1">
                  <a:alpha val="38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 w="0">
            <a:noFill/>
          </a:ln>
        </p:spPr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02A3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 flipH="1">
            <a:off x="408780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 flipH="1">
            <a:off x="102201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 flipH="1">
            <a:off x="408780" y="-2418464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 flipH="1">
            <a:off x="102201" y="-2418464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 flipH="1">
            <a:off x="1329916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 flipH="1">
            <a:off x="1024037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 flipH="1">
            <a:off x="717459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 flipH="1">
            <a:off x="1024037" y="-2418464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 flipH="1">
            <a:off x="717459" y="-2418464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 flipH="1">
            <a:off x="102201" y="-211309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 flipH="1">
            <a:off x="717459" y="-211309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 flipH="1">
            <a:off x="410880" y="-211309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1" name="椭圆 1060"/>
          <p:cNvSpPr>
            <a:spLocks noGrp="1"/>
          </p:cNvSpPr>
          <p:nvPr/>
        </p:nvSpPr>
        <p:spPr>
          <a:xfrm>
            <a:off x="9980264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2" name="椭圆 1061"/>
          <p:cNvSpPr>
            <a:spLocks noGrp="1"/>
          </p:cNvSpPr>
          <p:nvPr/>
        </p:nvSpPr>
        <p:spPr>
          <a:xfrm>
            <a:off x="9980264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3" name="椭圆 1062"/>
          <p:cNvSpPr>
            <a:spLocks noGrp="1"/>
          </p:cNvSpPr>
          <p:nvPr/>
        </p:nvSpPr>
        <p:spPr>
          <a:xfrm>
            <a:off x="9980264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4" name="椭圆 1063"/>
          <p:cNvSpPr>
            <a:spLocks noGrp="1"/>
          </p:cNvSpPr>
          <p:nvPr/>
        </p:nvSpPr>
        <p:spPr>
          <a:xfrm>
            <a:off x="9980264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7" name="椭圆 1056"/>
          <p:cNvSpPr>
            <a:spLocks noGrp="1"/>
          </p:cNvSpPr>
          <p:nvPr/>
        </p:nvSpPr>
        <p:spPr>
          <a:xfrm>
            <a:off x="10141676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8" name="椭圆 1057"/>
          <p:cNvSpPr>
            <a:spLocks noGrp="1"/>
          </p:cNvSpPr>
          <p:nvPr/>
        </p:nvSpPr>
        <p:spPr>
          <a:xfrm>
            <a:off x="10141676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9" name="椭圆 1058"/>
          <p:cNvSpPr>
            <a:spLocks noGrp="1"/>
          </p:cNvSpPr>
          <p:nvPr/>
        </p:nvSpPr>
        <p:spPr>
          <a:xfrm>
            <a:off x="10141676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0" name="椭圆 1059"/>
          <p:cNvSpPr>
            <a:spLocks noGrp="1"/>
          </p:cNvSpPr>
          <p:nvPr/>
        </p:nvSpPr>
        <p:spPr>
          <a:xfrm>
            <a:off x="10141676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3" name="椭圆 1052"/>
          <p:cNvSpPr>
            <a:spLocks noGrp="1"/>
          </p:cNvSpPr>
          <p:nvPr/>
        </p:nvSpPr>
        <p:spPr>
          <a:xfrm>
            <a:off x="10303088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4" name="椭圆 1053"/>
          <p:cNvSpPr>
            <a:spLocks noGrp="1"/>
          </p:cNvSpPr>
          <p:nvPr/>
        </p:nvSpPr>
        <p:spPr>
          <a:xfrm>
            <a:off x="10303088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5" name="椭圆 1054"/>
          <p:cNvSpPr>
            <a:spLocks noGrp="1"/>
          </p:cNvSpPr>
          <p:nvPr/>
        </p:nvSpPr>
        <p:spPr>
          <a:xfrm>
            <a:off x="10303088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6" name="椭圆 1055"/>
          <p:cNvSpPr>
            <a:spLocks noGrp="1"/>
          </p:cNvSpPr>
          <p:nvPr/>
        </p:nvSpPr>
        <p:spPr>
          <a:xfrm>
            <a:off x="10303088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9" name="椭圆 1048"/>
          <p:cNvSpPr>
            <a:spLocks noGrp="1"/>
          </p:cNvSpPr>
          <p:nvPr/>
        </p:nvSpPr>
        <p:spPr>
          <a:xfrm>
            <a:off x="10464501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0" name="椭圆 1049"/>
          <p:cNvSpPr>
            <a:spLocks noGrp="1"/>
          </p:cNvSpPr>
          <p:nvPr/>
        </p:nvSpPr>
        <p:spPr>
          <a:xfrm>
            <a:off x="10464501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1" name="椭圆 1050"/>
          <p:cNvSpPr>
            <a:spLocks noGrp="1"/>
          </p:cNvSpPr>
          <p:nvPr/>
        </p:nvSpPr>
        <p:spPr>
          <a:xfrm>
            <a:off x="10464501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2" name="椭圆 1051"/>
          <p:cNvSpPr>
            <a:spLocks noGrp="1"/>
          </p:cNvSpPr>
          <p:nvPr/>
        </p:nvSpPr>
        <p:spPr>
          <a:xfrm>
            <a:off x="10464501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5" name="椭圆 1044"/>
          <p:cNvSpPr>
            <a:spLocks noGrp="1"/>
          </p:cNvSpPr>
          <p:nvPr/>
        </p:nvSpPr>
        <p:spPr>
          <a:xfrm>
            <a:off x="10625913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6" name="椭圆 1045"/>
          <p:cNvSpPr>
            <a:spLocks noGrp="1"/>
          </p:cNvSpPr>
          <p:nvPr/>
        </p:nvSpPr>
        <p:spPr>
          <a:xfrm>
            <a:off x="10625913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7" name="椭圆 1046"/>
          <p:cNvSpPr>
            <a:spLocks noGrp="1"/>
          </p:cNvSpPr>
          <p:nvPr/>
        </p:nvSpPr>
        <p:spPr>
          <a:xfrm>
            <a:off x="10625913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8" name="椭圆 1047"/>
          <p:cNvSpPr>
            <a:spLocks noGrp="1"/>
          </p:cNvSpPr>
          <p:nvPr/>
        </p:nvSpPr>
        <p:spPr>
          <a:xfrm>
            <a:off x="10625913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1" name="椭圆 1040"/>
          <p:cNvSpPr>
            <a:spLocks noGrp="1"/>
          </p:cNvSpPr>
          <p:nvPr/>
        </p:nvSpPr>
        <p:spPr>
          <a:xfrm>
            <a:off x="10787326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2" name="椭圆 1041"/>
          <p:cNvSpPr>
            <a:spLocks noGrp="1"/>
          </p:cNvSpPr>
          <p:nvPr/>
        </p:nvSpPr>
        <p:spPr>
          <a:xfrm>
            <a:off x="10787326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3" name="椭圆 1042"/>
          <p:cNvSpPr>
            <a:spLocks noGrp="1"/>
          </p:cNvSpPr>
          <p:nvPr/>
        </p:nvSpPr>
        <p:spPr>
          <a:xfrm>
            <a:off x="10787326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4" name="椭圆 1043"/>
          <p:cNvSpPr>
            <a:spLocks noGrp="1"/>
          </p:cNvSpPr>
          <p:nvPr/>
        </p:nvSpPr>
        <p:spPr>
          <a:xfrm>
            <a:off x="10787326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9" name="椭圆 1028"/>
          <p:cNvSpPr>
            <a:spLocks noGrp="1"/>
          </p:cNvSpPr>
          <p:nvPr/>
        </p:nvSpPr>
        <p:spPr>
          <a:xfrm>
            <a:off x="10967865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31" name="椭圆 1030"/>
          <p:cNvSpPr>
            <a:spLocks noGrp="1"/>
          </p:cNvSpPr>
          <p:nvPr/>
        </p:nvSpPr>
        <p:spPr>
          <a:xfrm>
            <a:off x="10967865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33" name="椭圆 1032"/>
          <p:cNvSpPr>
            <a:spLocks noGrp="1"/>
          </p:cNvSpPr>
          <p:nvPr/>
        </p:nvSpPr>
        <p:spPr>
          <a:xfrm>
            <a:off x="10967865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34" name="椭圆 1033"/>
          <p:cNvSpPr>
            <a:spLocks noGrp="1"/>
          </p:cNvSpPr>
          <p:nvPr/>
        </p:nvSpPr>
        <p:spPr>
          <a:xfrm>
            <a:off x="10967865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3" name="椭圆 62"/>
          <p:cNvSpPr>
            <a:spLocks noGrp="1"/>
          </p:cNvSpPr>
          <p:nvPr/>
        </p:nvSpPr>
        <p:spPr>
          <a:xfrm>
            <a:off x="11129277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4" name="椭圆 1023"/>
          <p:cNvSpPr>
            <a:spLocks noGrp="1"/>
          </p:cNvSpPr>
          <p:nvPr/>
        </p:nvSpPr>
        <p:spPr>
          <a:xfrm>
            <a:off x="11129277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5" name="椭圆 1024"/>
          <p:cNvSpPr>
            <a:spLocks noGrp="1"/>
          </p:cNvSpPr>
          <p:nvPr/>
        </p:nvSpPr>
        <p:spPr>
          <a:xfrm>
            <a:off x="11129277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7" name="椭圆 1026"/>
          <p:cNvSpPr>
            <a:spLocks noGrp="1"/>
          </p:cNvSpPr>
          <p:nvPr/>
        </p:nvSpPr>
        <p:spPr>
          <a:xfrm>
            <a:off x="11129277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9" name="椭圆 58"/>
          <p:cNvSpPr>
            <a:spLocks noGrp="1"/>
          </p:cNvSpPr>
          <p:nvPr/>
        </p:nvSpPr>
        <p:spPr>
          <a:xfrm>
            <a:off x="11290689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0" name="椭圆 59"/>
          <p:cNvSpPr>
            <a:spLocks noGrp="1"/>
          </p:cNvSpPr>
          <p:nvPr/>
        </p:nvSpPr>
        <p:spPr>
          <a:xfrm>
            <a:off x="11290689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1" name="椭圆 60"/>
          <p:cNvSpPr>
            <a:spLocks noGrp="1"/>
          </p:cNvSpPr>
          <p:nvPr/>
        </p:nvSpPr>
        <p:spPr>
          <a:xfrm>
            <a:off x="11290689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2" name="椭圆 61"/>
          <p:cNvSpPr>
            <a:spLocks noGrp="1"/>
          </p:cNvSpPr>
          <p:nvPr/>
        </p:nvSpPr>
        <p:spPr>
          <a:xfrm>
            <a:off x="11290689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5" name="椭圆 54"/>
          <p:cNvSpPr>
            <a:spLocks noGrp="1"/>
          </p:cNvSpPr>
          <p:nvPr/>
        </p:nvSpPr>
        <p:spPr>
          <a:xfrm>
            <a:off x="11452102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6" name="椭圆 55"/>
          <p:cNvSpPr>
            <a:spLocks noGrp="1"/>
          </p:cNvSpPr>
          <p:nvPr/>
        </p:nvSpPr>
        <p:spPr>
          <a:xfrm>
            <a:off x="11452102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7" name="椭圆 56"/>
          <p:cNvSpPr>
            <a:spLocks noGrp="1"/>
          </p:cNvSpPr>
          <p:nvPr/>
        </p:nvSpPr>
        <p:spPr>
          <a:xfrm>
            <a:off x="11452102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8" name="椭圆 57"/>
          <p:cNvSpPr>
            <a:spLocks noGrp="1"/>
          </p:cNvSpPr>
          <p:nvPr/>
        </p:nvSpPr>
        <p:spPr>
          <a:xfrm>
            <a:off x="11452102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1" name="椭圆 50"/>
          <p:cNvSpPr>
            <a:spLocks noGrp="1"/>
          </p:cNvSpPr>
          <p:nvPr/>
        </p:nvSpPr>
        <p:spPr>
          <a:xfrm>
            <a:off x="11613514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2" name="椭圆 51"/>
          <p:cNvSpPr>
            <a:spLocks noGrp="1"/>
          </p:cNvSpPr>
          <p:nvPr/>
        </p:nvSpPr>
        <p:spPr>
          <a:xfrm>
            <a:off x="11613514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3" name="椭圆 52"/>
          <p:cNvSpPr>
            <a:spLocks noGrp="1"/>
          </p:cNvSpPr>
          <p:nvPr/>
        </p:nvSpPr>
        <p:spPr>
          <a:xfrm>
            <a:off x="11613514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4" name="椭圆 53"/>
          <p:cNvSpPr>
            <a:spLocks noGrp="1"/>
          </p:cNvSpPr>
          <p:nvPr/>
        </p:nvSpPr>
        <p:spPr>
          <a:xfrm>
            <a:off x="11613514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7" name="椭圆 46"/>
          <p:cNvSpPr>
            <a:spLocks noGrp="1"/>
          </p:cNvSpPr>
          <p:nvPr/>
        </p:nvSpPr>
        <p:spPr>
          <a:xfrm>
            <a:off x="11774927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8" name="椭圆 47"/>
          <p:cNvSpPr>
            <a:spLocks noGrp="1"/>
          </p:cNvSpPr>
          <p:nvPr/>
        </p:nvSpPr>
        <p:spPr>
          <a:xfrm>
            <a:off x="11774927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9" name="椭圆 48"/>
          <p:cNvSpPr>
            <a:spLocks noGrp="1"/>
          </p:cNvSpPr>
          <p:nvPr/>
        </p:nvSpPr>
        <p:spPr>
          <a:xfrm>
            <a:off x="11774927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0" name="椭圆 49"/>
          <p:cNvSpPr>
            <a:spLocks noGrp="1"/>
          </p:cNvSpPr>
          <p:nvPr/>
        </p:nvSpPr>
        <p:spPr>
          <a:xfrm>
            <a:off x="11774927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74" name="矩形 1073"/>
          <p:cNvSpPr>
            <a:spLocks noGrp="1"/>
          </p:cNvSpPr>
          <p:nvPr/>
        </p:nvSpPr>
        <p:spPr>
          <a:xfrm>
            <a:off x="0" y="6333723"/>
            <a:ext cx="12192000" cy="524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76" name="矩形: 单圆角 1075"/>
          <p:cNvSpPr>
            <a:spLocks noGrp="1"/>
          </p:cNvSpPr>
          <p:nvPr/>
        </p:nvSpPr>
        <p:spPr>
          <a:xfrm>
            <a:off x="1" y="6217920"/>
            <a:ext cx="679078" cy="640080"/>
          </a:xfrm>
          <a:prstGeom prst="round1Rect">
            <a:avLst>
              <a:gd name="adj" fmla="val 209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1284" name="直接箭头连接符 1076"/>
          <p:cNvCxnSpPr/>
          <p:nvPr/>
        </p:nvCxnSpPr>
        <p:spPr>
          <a:xfrm>
            <a:off x="179040" y="6530308"/>
            <a:ext cx="320997" cy="0"/>
          </a:xfrm>
          <a:prstGeom prst="straightConnector1">
            <a:avLst/>
          </a:prstGeom>
          <a:ln w="31750" cap="rnd">
            <a:solidFill>
              <a:schemeClr val="bg1"/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8" name="文本框 1077"/>
          <p:cNvSpPr>
            <a:spLocks noGrp="1"/>
          </p:cNvSpPr>
          <p:nvPr/>
        </p:nvSpPr>
        <p:spPr>
          <a:xfrm>
            <a:off x="6522865" y="6465702"/>
            <a:ext cx="4445000" cy="304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Towards Extreme Light Medical Applications </a:t>
            </a:r>
            <a:endParaRPr sz="1600">
              <a:solidFill>
                <a:schemeClr val="bg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79" name="任意多边形: 形状 1078"/>
          <p:cNvSpPr>
            <a:spLocks noGrp="1"/>
          </p:cNvSpPr>
          <p:nvPr/>
        </p:nvSpPr>
        <p:spPr>
          <a:xfrm>
            <a:off x="-15433" y="1307940"/>
            <a:ext cx="12222866" cy="0"/>
          </a:xfrm>
          <a:custGeom>
            <a:avLst/>
            <a:gdLst>
              <a:gd name="connsiteX0" fmla="*/ 0 w 12222866"/>
              <a:gd name="connsiteY0" fmla="*/ 0 h 0"/>
              <a:gd name="connsiteX1" fmla="*/ 12222866 w 12222866"/>
              <a:gd name="connsiteY1" fmla="*/ 0 h 0"/>
            </a:gdLst>
            <a:ahLst/>
            <a:cxnLst/>
            <a:rect l="l" t="t" r="r" b="b"/>
            <a:pathLst>
              <a:path w="12222866">
                <a:moveTo>
                  <a:pt x="0" y="0"/>
                </a:moveTo>
                <a:lnTo>
                  <a:pt x="12222866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80" name="任意多边形: 形状 1079"/>
          <p:cNvSpPr>
            <a:spLocks noGrp="1"/>
          </p:cNvSpPr>
          <p:nvPr/>
        </p:nvSpPr>
        <p:spPr>
          <a:xfrm>
            <a:off x="-15433" y="5000262"/>
            <a:ext cx="12222866" cy="0"/>
          </a:xfrm>
          <a:custGeom>
            <a:avLst/>
            <a:gdLst>
              <a:gd name="connsiteX0" fmla="*/ 0 w 12222866"/>
              <a:gd name="connsiteY0" fmla="*/ 0 h 0"/>
              <a:gd name="connsiteX1" fmla="*/ 12222866 w 12222866"/>
              <a:gd name="connsiteY1" fmla="*/ 0 h 0"/>
            </a:gdLst>
            <a:ahLst/>
            <a:cxnLst/>
            <a:rect l="l" t="t" r="r" b="b"/>
            <a:pathLst>
              <a:path w="12222866">
                <a:moveTo>
                  <a:pt x="0" y="0"/>
                </a:moveTo>
                <a:lnTo>
                  <a:pt x="12222866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1288" name="图片 3"/>
          <p:cNvPicPr>
            <a:picLocks noChangeAspect="1"/>
          </p:cNvPicPr>
          <p:nvPr/>
        </p:nvPicPr>
        <p:blipFill>
          <a:blip r:embed="rId3"/>
          <a:srcRect l="9509" r="15083"/>
          <a:stretch>
            <a:fillRect/>
          </a:stretch>
        </p:blipFill>
        <p:spPr>
          <a:xfrm>
            <a:off x="224342" y="218816"/>
            <a:ext cx="3443196" cy="9908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90" name="Picture 2"/>
          <p:cNvPicPr>
            <a:picLocks noChangeAspect="1"/>
          </p:cNvPicPr>
          <p:nvPr/>
        </p:nvPicPr>
        <p:blipFill>
          <a:blip r:embed="rId2"/>
          <a:srcRect l="27832" r="27832"/>
          <a:stretch>
            <a:fillRect/>
          </a:stretch>
        </p:blipFill>
        <p:spPr>
          <a:xfrm>
            <a:off x="0" y="0"/>
            <a:ext cx="5405439" cy="685800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 rot="5400000">
            <a:off x="-726280" y="726283"/>
            <a:ext cx="6858000" cy="5405438"/>
          </a:xfrm>
          <a:prstGeom prst="rect">
            <a:avLst/>
          </a:prstGeom>
          <a:gradFill rotWithShape="1">
            <a:gsLst>
              <a:gs pos="0">
                <a:schemeClr val="accent1">
                  <a:alpha val="38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 w="0">
            <a:noFill/>
          </a:ln>
        </p:spPr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02A3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1" name="任意多边形: 形状 30"/>
          <p:cNvSpPr>
            <a:spLocks noGrp="1"/>
          </p:cNvSpPr>
          <p:nvPr/>
        </p:nvSpPr>
        <p:spPr>
          <a:xfrm>
            <a:off x="5451676" y="0"/>
            <a:ext cx="0" cy="6863787"/>
          </a:xfrm>
          <a:custGeom>
            <a:avLst/>
            <a:gdLst>
              <a:gd name="connsiteX0" fmla="*/ 0 w 0"/>
              <a:gd name="connsiteY0" fmla="*/ 0 h 6863787"/>
              <a:gd name="connsiteX1" fmla="*/ 0 w 0"/>
              <a:gd name="connsiteY1" fmla="*/ 6863787 h 6863787"/>
            </a:gdLst>
            <a:ahLst/>
            <a:cxnLst/>
            <a:rect l="l" t="t" r="r" b="b"/>
            <a:pathLst>
              <a:path h="6863787">
                <a:moveTo>
                  <a:pt x="0" y="0"/>
                </a:moveTo>
                <a:lnTo>
                  <a:pt x="0" y="6863787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3" name="直接连接符 32"/>
          <p:cNvSpPr>
            <a:spLocks noGrp="1"/>
          </p:cNvSpPr>
          <p:nvPr/>
        </p:nvSpPr>
        <p:spPr>
          <a:xfrm>
            <a:off x="11367509" y="349838"/>
            <a:ext cx="252303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sp>
        <p:nvSpPr>
          <p:cNvPr id="34" name="直接连接符 33"/>
          <p:cNvSpPr>
            <a:spLocks noGrp="1"/>
          </p:cNvSpPr>
          <p:nvPr/>
        </p:nvSpPr>
        <p:spPr>
          <a:xfrm>
            <a:off x="11367509" y="439477"/>
            <a:ext cx="252303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sp>
        <p:nvSpPr>
          <p:cNvPr id="35" name="直接连接符 34"/>
          <p:cNvSpPr>
            <a:spLocks noGrp="1"/>
          </p:cNvSpPr>
          <p:nvPr/>
        </p:nvSpPr>
        <p:spPr>
          <a:xfrm>
            <a:off x="11367509" y="529838"/>
            <a:ext cx="252303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sp>
        <p:nvSpPr>
          <p:cNvPr id="36" name="文本框 35"/>
          <p:cNvSpPr>
            <a:spLocks noGrp="1"/>
          </p:cNvSpPr>
          <p:nvPr/>
        </p:nvSpPr>
        <p:spPr>
          <a:xfrm>
            <a:off x="6864696" y="281775"/>
            <a:ext cx="4445000" cy="304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Patriotism, Progress, Democracy, Science</a:t>
            </a:r>
            <a:endParaRPr sz="1000">
              <a:solidFill>
                <a:schemeClr val="accent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5" name="椭圆 124"/>
          <p:cNvSpPr>
            <a:spLocks noGrp="1"/>
          </p:cNvSpPr>
          <p:nvPr/>
        </p:nvSpPr>
        <p:spPr>
          <a:xfrm>
            <a:off x="3540048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6" name="椭圆 125"/>
          <p:cNvSpPr>
            <a:spLocks noGrp="1"/>
          </p:cNvSpPr>
          <p:nvPr/>
        </p:nvSpPr>
        <p:spPr>
          <a:xfrm>
            <a:off x="3540048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7" name="椭圆 126"/>
          <p:cNvSpPr>
            <a:spLocks noGrp="1"/>
          </p:cNvSpPr>
          <p:nvPr/>
        </p:nvSpPr>
        <p:spPr>
          <a:xfrm>
            <a:off x="3540048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8" name="椭圆 127"/>
          <p:cNvSpPr>
            <a:spLocks noGrp="1"/>
          </p:cNvSpPr>
          <p:nvPr/>
        </p:nvSpPr>
        <p:spPr>
          <a:xfrm>
            <a:off x="3540048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9" name="椭圆 128"/>
          <p:cNvSpPr>
            <a:spLocks noGrp="1"/>
          </p:cNvSpPr>
          <p:nvPr/>
        </p:nvSpPr>
        <p:spPr>
          <a:xfrm>
            <a:off x="3540048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0" name="椭圆 129"/>
          <p:cNvSpPr>
            <a:spLocks noGrp="1"/>
          </p:cNvSpPr>
          <p:nvPr/>
        </p:nvSpPr>
        <p:spPr>
          <a:xfrm>
            <a:off x="3540048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1" name="椭圆 130"/>
          <p:cNvSpPr>
            <a:spLocks noGrp="1"/>
          </p:cNvSpPr>
          <p:nvPr/>
        </p:nvSpPr>
        <p:spPr>
          <a:xfrm>
            <a:off x="3540048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2" name="椭圆 131"/>
          <p:cNvSpPr>
            <a:spLocks noGrp="1"/>
          </p:cNvSpPr>
          <p:nvPr/>
        </p:nvSpPr>
        <p:spPr>
          <a:xfrm>
            <a:off x="3540048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7" name="椭圆 116"/>
          <p:cNvSpPr>
            <a:spLocks noGrp="1"/>
          </p:cNvSpPr>
          <p:nvPr/>
        </p:nvSpPr>
        <p:spPr>
          <a:xfrm>
            <a:off x="3641758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8" name="椭圆 117"/>
          <p:cNvSpPr>
            <a:spLocks noGrp="1"/>
          </p:cNvSpPr>
          <p:nvPr/>
        </p:nvSpPr>
        <p:spPr>
          <a:xfrm>
            <a:off x="3641758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9" name="椭圆 118"/>
          <p:cNvSpPr>
            <a:spLocks noGrp="1"/>
          </p:cNvSpPr>
          <p:nvPr/>
        </p:nvSpPr>
        <p:spPr>
          <a:xfrm>
            <a:off x="3641758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0" name="椭圆 119"/>
          <p:cNvSpPr>
            <a:spLocks noGrp="1"/>
          </p:cNvSpPr>
          <p:nvPr/>
        </p:nvSpPr>
        <p:spPr>
          <a:xfrm>
            <a:off x="3641758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1" name="椭圆 120"/>
          <p:cNvSpPr>
            <a:spLocks noGrp="1"/>
          </p:cNvSpPr>
          <p:nvPr/>
        </p:nvSpPr>
        <p:spPr>
          <a:xfrm>
            <a:off x="3641758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2" name="椭圆 121"/>
          <p:cNvSpPr>
            <a:spLocks noGrp="1"/>
          </p:cNvSpPr>
          <p:nvPr/>
        </p:nvSpPr>
        <p:spPr>
          <a:xfrm>
            <a:off x="3641758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3" name="椭圆 122"/>
          <p:cNvSpPr>
            <a:spLocks noGrp="1"/>
          </p:cNvSpPr>
          <p:nvPr/>
        </p:nvSpPr>
        <p:spPr>
          <a:xfrm>
            <a:off x="3641758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4" name="椭圆 123"/>
          <p:cNvSpPr>
            <a:spLocks noGrp="1"/>
          </p:cNvSpPr>
          <p:nvPr/>
        </p:nvSpPr>
        <p:spPr>
          <a:xfrm>
            <a:off x="3641758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9" name="椭圆 108"/>
          <p:cNvSpPr>
            <a:spLocks noGrp="1"/>
          </p:cNvSpPr>
          <p:nvPr/>
        </p:nvSpPr>
        <p:spPr>
          <a:xfrm>
            <a:off x="3743469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0" name="椭圆 109"/>
          <p:cNvSpPr>
            <a:spLocks noGrp="1"/>
          </p:cNvSpPr>
          <p:nvPr/>
        </p:nvSpPr>
        <p:spPr>
          <a:xfrm>
            <a:off x="3743469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1" name="椭圆 110"/>
          <p:cNvSpPr>
            <a:spLocks noGrp="1"/>
          </p:cNvSpPr>
          <p:nvPr/>
        </p:nvSpPr>
        <p:spPr>
          <a:xfrm>
            <a:off x="3743469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2" name="椭圆 111"/>
          <p:cNvSpPr>
            <a:spLocks noGrp="1"/>
          </p:cNvSpPr>
          <p:nvPr/>
        </p:nvSpPr>
        <p:spPr>
          <a:xfrm>
            <a:off x="3743469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3" name="椭圆 112"/>
          <p:cNvSpPr>
            <a:spLocks noGrp="1"/>
          </p:cNvSpPr>
          <p:nvPr/>
        </p:nvSpPr>
        <p:spPr>
          <a:xfrm>
            <a:off x="3743469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4" name="椭圆 113"/>
          <p:cNvSpPr>
            <a:spLocks noGrp="1"/>
          </p:cNvSpPr>
          <p:nvPr/>
        </p:nvSpPr>
        <p:spPr>
          <a:xfrm>
            <a:off x="3743469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5" name="椭圆 114"/>
          <p:cNvSpPr>
            <a:spLocks noGrp="1"/>
          </p:cNvSpPr>
          <p:nvPr/>
        </p:nvSpPr>
        <p:spPr>
          <a:xfrm>
            <a:off x="3743469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6" name="椭圆 115"/>
          <p:cNvSpPr>
            <a:spLocks noGrp="1"/>
          </p:cNvSpPr>
          <p:nvPr/>
        </p:nvSpPr>
        <p:spPr>
          <a:xfrm>
            <a:off x="3743469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1" name="椭圆 100"/>
          <p:cNvSpPr>
            <a:spLocks noGrp="1"/>
          </p:cNvSpPr>
          <p:nvPr/>
        </p:nvSpPr>
        <p:spPr>
          <a:xfrm>
            <a:off x="3845180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" name="椭圆 101"/>
          <p:cNvSpPr>
            <a:spLocks noGrp="1"/>
          </p:cNvSpPr>
          <p:nvPr/>
        </p:nvSpPr>
        <p:spPr>
          <a:xfrm>
            <a:off x="3845180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3" name="椭圆 102"/>
          <p:cNvSpPr>
            <a:spLocks noGrp="1"/>
          </p:cNvSpPr>
          <p:nvPr/>
        </p:nvSpPr>
        <p:spPr>
          <a:xfrm>
            <a:off x="3845180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" name="椭圆 103"/>
          <p:cNvSpPr>
            <a:spLocks noGrp="1"/>
          </p:cNvSpPr>
          <p:nvPr/>
        </p:nvSpPr>
        <p:spPr>
          <a:xfrm>
            <a:off x="3845180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" name="椭圆 104"/>
          <p:cNvSpPr>
            <a:spLocks noGrp="1"/>
          </p:cNvSpPr>
          <p:nvPr/>
        </p:nvSpPr>
        <p:spPr>
          <a:xfrm>
            <a:off x="3845180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" name="椭圆 105"/>
          <p:cNvSpPr>
            <a:spLocks noGrp="1"/>
          </p:cNvSpPr>
          <p:nvPr/>
        </p:nvSpPr>
        <p:spPr>
          <a:xfrm>
            <a:off x="3845180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7" name="椭圆 106"/>
          <p:cNvSpPr>
            <a:spLocks noGrp="1"/>
          </p:cNvSpPr>
          <p:nvPr/>
        </p:nvSpPr>
        <p:spPr>
          <a:xfrm>
            <a:off x="3845180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8" name="椭圆 107"/>
          <p:cNvSpPr>
            <a:spLocks noGrp="1"/>
          </p:cNvSpPr>
          <p:nvPr/>
        </p:nvSpPr>
        <p:spPr>
          <a:xfrm>
            <a:off x="3845180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3" name="椭圆 92"/>
          <p:cNvSpPr>
            <a:spLocks noGrp="1"/>
          </p:cNvSpPr>
          <p:nvPr/>
        </p:nvSpPr>
        <p:spPr>
          <a:xfrm>
            <a:off x="3946891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4" name="椭圆 93"/>
          <p:cNvSpPr>
            <a:spLocks noGrp="1"/>
          </p:cNvSpPr>
          <p:nvPr/>
        </p:nvSpPr>
        <p:spPr>
          <a:xfrm>
            <a:off x="3946891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5" name="椭圆 94"/>
          <p:cNvSpPr>
            <a:spLocks noGrp="1"/>
          </p:cNvSpPr>
          <p:nvPr/>
        </p:nvSpPr>
        <p:spPr>
          <a:xfrm>
            <a:off x="3946891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6" name="椭圆 95"/>
          <p:cNvSpPr>
            <a:spLocks noGrp="1"/>
          </p:cNvSpPr>
          <p:nvPr/>
        </p:nvSpPr>
        <p:spPr>
          <a:xfrm>
            <a:off x="3946891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7" name="椭圆 96"/>
          <p:cNvSpPr>
            <a:spLocks noGrp="1"/>
          </p:cNvSpPr>
          <p:nvPr/>
        </p:nvSpPr>
        <p:spPr>
          <a:xfrm>
            <a:off x="3946891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8" name="椭圆 97"/>
          <p:cNvSpPr>
            <a:spLocks noGrp="1"/>
          </p:cNvSpPr>
          <p:nvPr/>
        </p:nvSpPr>
        <p:spPr>
          <a:xfrm>
            <a:off x="3946891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9" name="椭圆 98"/>
          <p:cNvSpPr>
            <a:spLocks noGrp="1"/>
          </p:cNvSpPr>
          <p:nvPr/>
        </p:nvSpPr>
        <p:spPr>
          <a:xfrm>
            <a:off x="3946891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0" name="椭圆 99"/>
          <p:cNvSpPr>
            <a:spLocks noGrp="1"/>
          </p:cNvSpPr>
          <p:nvPr/>
        </p:nvSpPr>
        <p:spPr>
          <a:xfrm>
            <a:off x="3946891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5" name="椭圆 84"/>
          <p:cNvSpPr>
            <a:spLocks noGrp="1"/>
          </p:cNvSpPr>
          <p:nvPr/>
        </p:nvSpPr>
        <p:spPr>
          <a:xfrm>
            <a:off x="4048602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6" name="椭圆 85"/>
          <p:cNvSpPr>
            <a:spLocks noGrp="1"/>
          </p:cNvSpPr>
          <p:nvPr/>
        </p:nvSpPr>
        <p:spPr>
          <a:xfrm>
            <a:off x="4048602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7" name="椭圆 86"/>
          <p:cNvSpPr>
            <a:spLocks noGrp="1"/>
          </p:cNvSpPr>
          <p:nvPr/>
        </p:nvSpPr>
        <p:spPr>
          <a:xfrm>
            <a:off x="4048602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8" name="椭圆 87"/>
          <p:cNvSpPr>
            <a:spLocks noGrp="1"/>
          </p:cNvSpPr>
          <p:nvPr/>
        </p:nvSpPr>
        <p:spPr>
          <a:xfrm>
            <a:off x="4048602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9" name="椭圆 88"/>
          <p:cNvSpPr>
            <a:spLocks noGrp="1"/>
          </p:cNvSpPr>
          <p:nvPr/>
        </p:nvSpPr>
        <p:spPr>
          <a:xfrm>
            <a:off x="4048602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0" name="椭圆 89"/>
          <p:cNvSpPr>
            <a:spLocks noGrp="1"/>
          </p:cNvSpPr>
          <p:nvPr/>
        </p:nvSpPr>
        <p:spPr>
          <a:xfrm>
            <a:off x="4048602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1" name="椭圆 90"/>
          <p:cNvSpPr>
            <a:spLocks noGrp="1"/>
          </p:cNvSpPr>
          <p:nvPr/>
        </p:nvSpPr>
        <p:spPr>
          <a:xfrm>
            <a:off x="4048602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2" name="椭圆 91"/>
          <p:cNvSpPr>
            <a:spLocks noGrp="1"/>
          </p:cNvSpPr>
          <p:nvPr/>
        </p:nvSpPr>
        <p:spPr>
          <a:xfrm>
            <a:off x="4048602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0" name="椭圆 179"/>
          <p:cNvSpPr>
            <a:spLocks noGrp="1"/>
          </p:cNvSpPr>
          <p:nvPr/>
        </p:nvSpPr>
        <p:spPr>
          <a:xfrm>
            <a:off x="661780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1" name="椭圆 180"/>
          <p:cNvSpPr>
            <a:spLocks noGrp="1"/>
          </p:cNvSpPr>
          <p:nvPr/>
        </p:nvSpPr>
        <p:spPr>
          <a:xfrm>
            <a:off x="661780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2" name="椭圆 181"/>
          <p:cNvSpPr>
            <a:spLocks noGrp="1"/>
          </p:cNvSpPr>
          <p:nvPr/>
        </p:nvSpPr>
        <p:spPr>
          <a:xfrm>
            <a:off x="661780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3" name="椭圆 182"/>
          <p:cNvSpPr>
            <a:spLocks noGrp="1"/>
          </p:cNvSpPr>
          <p:nvPr/>
        </p:nvSpPr>
        <p:spPr>
          <a:xfrm>
            <a:off x="661780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4" name="椭圆 183"/>
          <p:cNvSpPr>
            <a:spLocks noGrp="1"/>
          </p:cNvSpPr>
          <p:nvPr/>
        </p:nvSpPr>
        <p:spPr>
          <a:xfrm>
            <a:off x="661780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5" name="椭圆 184"/>
          <p:cNvSpPr>
            <a:spLocks noGrp="1"/>
          </p:cNvSpPr>
          <p:nvPr/>
        </p:nvSpPr>
        <p:spPr>
          <a:xfrm>
            <a:off x="661780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6" name="椭圆 185"/>
          <p:cNvSpPr>
            <a:spLocks noGrp="1"/>
          </p:cNvSpPr>
          <p:nvPr/>
        </p:nvSpPr>
        <p:spPr>
          <a:xfrm>
            <a:off x="661780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7" name="椭圆 186"/>
          <p:cNvSpPr>
            <a:spLocks noGrp="1"/>
          </p:cNvSpPr>
          <p:nvPr/>
        </p:nvSpPr>
        <p:spPr>
          <a:xfrm>
            <a:off x="661780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2" name="椭圆 171"/>
          <p:cNvSpPr>
            <a:spLocks noGrp="1"/>
          </p:cNvSpPr>
          <p:nvPr/>
        </p:nvSpPr>
        <p:spPr>
          <a:xfrm>
            <a:off x="744457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3" name="椭圆 172"/>
          <p:cNvSpPr>
            <a:spLocks noGrp="1"/>
          </p:cNvSpPr>
          <p:nvPr/>
        </p:nvSpPr>
        <p:spPr>
          <a:xfrm>
            <a:off x="744457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4" name="椭圆 173"/>
          <p:cNvSpPr>
            <a:spLocks noGrp="1"/>
          </p:cNvSpPr>
          <p:nvPr/>
        </p:nvSpPr>
        <p:spPr>
          <a:xfrm>
            <a:off x="744457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5" name="椭圆 174"/>
          <p:cNvSpPr>
            <a:spLocks noGrp="1"/>
          </p:cNvSpPr>
          <p:nvPr/>
        </p:nvSpPr>
        <p:spPr>
          <a:xfrm>
            <a:off x="744457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6" name="椭圆 175"/>
          <p:cNvSpPr>
            <a:spLocks noGrp="1"/>
          </p:cNvSpPr>
          <p:nvPr/>
        </p:nvSpPr>
        <p:spPr>
          <a:xfrm>
            <a:off x="744457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7" name="椭圆 176"/>
          <p:cNvSpPr>
            <a:spLocks noGrp="1"/>
          </p:cNvSpPr>
          <p:nvPr/>
        </p:nvSpPr>
        <p:spPr>
          <a:xfrm>
            <a:off x="744457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8" name="椭圆 177"/>
          <p:cNvSpPr>
            <a:spLocks noGrp="1"/>
          </p:cNvSpPr>
          <p:nvPr/>
        </p:nvSpPr>
        <p:spPr>
          <a:xfrm>
            <a:off x="744457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9" name="椭圆 178"/>
          <p:cNvSpPr>
            <a:spLocks noGrp="1"/>
          </p:cNvSpPr>
          <p:nvPr/>
        </p:nvSpPr>
        <p:spPr>
          <a:xfrm>
            <a:off x="744457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4" name="椭圆 163"/>
          <p:cNvSpPr>
            <a:spLocks noGrp="1"/>
          </p:cNvSpPr>
          <p:nvPr/>
        </p:nvSpPr>
        <p:spPr>
          <a:xfrm>
            <a:off x="827134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5" name="椭圆 164"/>
          <p:cNvSpPr>
            <a:spLocks noGrp="1"/>
          </p:cNvSpPr>
          <p:nvPr/>
        </p:nvSpPr>
        <p:spPr>
          <a:xfrm>
            <a:off x="827134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6" name="椭圆 165"/>
          <p:cNvSpPr>
            <a:spLocks noGrp="1"/>
          </p:cNvSpPr>
          <p:nvPr/>
        </p:nvSpPr>
        <p:spPr>
          <a:xfrm>
            <a:off x="827134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7" name="椭圆 166"/>
          <p:cNvSpPr>
            <a:spLocks noGrp="1"/>
          </p:cNvSpPr>
          <p:nvPr/>
        </p:nvSpPr>
        <p:spPr>
          <a:xfrm>
            <a:off x="827134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8" name="椭圆 167"/>
          <p:cNvSpPr>
            <a:spLocks noGrp="1"/>
          </p:cNvSpPr>
          <p:nvPr/>
        </p:nvSpPr>
        <p:spPr>
          <a:xfrm>
            <a:off x="827134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9" name="椭圆 168"/>
          <p:cNvSpPr>
            <a:spLocks noGrp="1"/>
          </p:cNvSpPr>
          <p:nvPr/>
        </p:nvSpPr>
        <p:spPr>
          <a:xfrm>
            <a:off x="827134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0" name="椭圆 169"/>
          <p:cNvSpPr>
            <a:spLocks noGrp="1"/>
          </p:cNvSpPr>
          <p:nvPr/>
        </p:nvSpPr>
        <p:spPr>
          <a:xfrm>
            <a:off x="827134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1" name="椭圆 170"/>
          <p:cNvSpPr>
            <a:spLocks noGrp="1"/>
          </p:cNvSpPr>
          <p:nvPr/>
        </p:nvSpPr>
        <p:spPr>
          <a:xfrm>
            <a:off x="827134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6" name="椭圆 155"/>
          <p:cNvSpPr>
            <a:spLocks noGrp="1"/>
          </p:cNvSpPr>
          <p:nvPr/>
        </p:nvSpPr>
        <p:spPr>
          <a:xfrm>
            <a:off x="909811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7" name="椭圆 156"/>
          <p:cNvSpPr>
            <a:spLocks noGrp="1"/>
          </p:cNvSpPr>
          <p:nvPr/>
        </p:nvSpPr>
        <p:spPr>
          <a:xfrm>
            <a:off x="909811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8" name="椭圆 157"/>
          <p:cNvSpPr>
            <a:spLocks noGrp="1"/>
          </p:cNvSpPr>
          <p:nvPr/>
        </p:nvSpPr>
        <p:spPr>
          <a:xfrm>
            <a:off x="909811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9" name="椭圆 158"/>
          <p:cNvSpPr>
            <a:spLocks noGrp="1"/>
          </p:cNvSpPr>
          <p:nvPr/>
        </p:nvSpPr>
        <p:spPr>
          <a:xfrm>
            <a:off x="909811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0" name="椭圆 159"/>
          <p:cNvSpPr>
            <a:spLocks noGrp="1"/>
          </p:cNvSpPr>
          <p:nvPr/>
        </p:nvSpPr>
        <p:spPr>
          <a:xfrm>
            <a:off x="909811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1" name="椭圆 160"/>
          <p:cNvSpPr>
            <a:spLocks noGrp="1"/>
          </p:cNvSpPr>
          <p:nvPr/>
        </p:nvSpPr>
        <p:spPr>
          <a:xfrm>
            <a:off x="909811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2" name="椭圆 161"/>
          <p:cNvSpPr>
            <a:spLocks noGrp="1"/>
          </p:cNvSpPr>
          <p:nvPr/>
        </p:nvSpPr>
        <p:spPr>
          <a:xfrm>
            <a:off x="909811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3" name="椭圆 162"/>
          <p:cNvSpPr>
            <a:spLocks noGrp="1"/>
          </p:cNvSpPr>
          <p:nvPr/>
        </p:nvSpPr>
        <p:spPr>
          <a:xfrm>
            <a:off x="909811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8" name="椭圆 147"/>
          <p:cNvSpPr>
            <a:spLocks noGrp="1"/>
          </p:cNvSpPr>
          <p:nvPr/>
        </p:nvSpPr>
        <p:spPr>
          <a:xfrm>
            <a:off x="992489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9" name="椭圆 148"/>
          <p:cNvSpPr>
            <a:spLocks noGrp="1"/>
          </p:cNvSpPr>
          <p:nvPr/>
        </p:nvSpPr>
        <p:spPr>
          <a:xfrm>
            <a:off x="992489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0" name="椭圆 149"/>
          <p:cNvSpPr>
            <a:spLocks noGrp="1"/>
          </p:cNvSpPr>
          <p:nvPr/>
        </p:nvSpPr>
        <p:spPr>
          <a:xfrm>
            <a:off x="992489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1" name="椭圆 150"/>
          <p:cNvSpPr>
            <a:spLocks noGrp="1"/>
          </p:cNvSpPr>
          <p:nvPr/>
        </p:nvSpPr>
        <p:spPr>
          <a:xfrm>
            <a:off x="992489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2" name="椭圆 151"/>
          <p:cNvSpPr>
            <a:spLocks noGrp="1"/>
          </p:cNvSpPr>
          <p:nvPr/>
        </p:nvSpPr>
        <p:spPr>
          <a:xfrm>
            <a:off x="992489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3" name="椭圆 152"/>
          <p:cNvSpPr>
            <a:spLocks noGrp="1"/>
          </p:cNvSpPr>
          <p:nvPr/>
        </p:nvSpPr>
        <p:spPr>
          <a:xfrm>
            <a:off x="992489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4" name="椭圆 153"/>
          <p:cNvSpPr>
            <a:spLocks noGrp="1"/>
          </p:cNvSpPr>
          <p:nvPr/>
        </p:nvSpPr>
        <p:spPr>
          <a:xfrm>
            <a:off x="992489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5" name="椭圆 154"/>
          <p:cNvSpPr>
            <a:spLocks noGrp="1"/>
          </p:cNvSpPr>
          <p:nvPr/>
        </p:nvSpPr>
        <p:spPr>
          <a:xfrm>
            <a:off x="992489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0" name="椭圆 139"/>
          <p:cNvSpPr>
            <a:spLocks noGrp="1"/>
          </p:cNvSpPr>
          <p:nvPr/>
        </p:nvSpPr>
        <p:spPr>
          <a:xfrm>
            <a:off x="1075166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1" name="椭圆 140"/>
          <p:cNvSpPr>
            <a:spLocks noGrp="1"/>
          </p:cNvSpPr>
          <p:nvPr/>
        </p:nvSpPr>
        <p:spPr>
          <a:xfrm>
            <a:off x="1075166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2" name="椭圆 141"/>
          <p:cNvSpPr>
            <a:spLocks noGrp="1"/>
          </p:cNvSpPr>
          <p:nvPr/>
        </p:nvSpPr>
        <p:spPr>
          <a:xfrm>
            <a:off x="1075166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3" name="椭圆 142"/>
          <p:cNvSpPr>
            <a:spLocks noGrp="1"/>
          </p:cNvSpPr>
          <p:nvPr/>
        </p:nvSpPr>
        <p:spPr>
          <a:xfrm>
            <a:off x="1075166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4" name="椭圆 143"/>
          <p:cNvSpPr>
            <a:spLocks noGrp="1"/>
          </p:cNvSpPr>
          <p:nvPr/>
        </p:nvSpPr>
        <p:spPr>
          <a:xfrm>
            <a:off x="1075166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5" name="椭圆 144"/>
          <p:cNvSpPr>
            <a:spLocks noGrp="1"/>
          </p:cNvSpPr>
          <p:nvPr/>
        </p:nvSpPr>
        <p:spPr>
          <a:xfrm>
            <a:off x="1075166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6" name="椭圆 145"/>
          <p:cNvSpPr>
            <a:spLocks noGrp="1"/>
          </p:cNvSpPr>
          <p:nvPr/>
        </p:nvSpPr>
        <p:spPr>
          <a:xfrm>
            <a:off x="1075166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7" name="椭圆 146"/>
          <p:cNvSpPr>
            <a:spLocks noGrp="1"/>
          </p:cNvSpPr>
          <p:nvPr/>
        </p:nvSpPr>
        <p:spPr>
          <a:xfrm>
            <a:off x="1075166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7" name="矩形 66"/>
          <p:cNvSpPr>
            <a:spLocks noGrp="1"/>
          </p:cNvSpPr>
          <p:nvPr/>
        </p:nvSpPr>
        <p:spPr>
          <a:xfrm flipH="1">
            <a:off x="11332460" y="3751810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8" name="矩形 67"/>
          <p:cNvSpPr>
            <a:spLocks noGrp="1"/>
          </p:cNvSpPr>
          <p:nvPr/>
        </p:nvSpPr>
        <p:spPr>
          <a:xfrm flipH="1">
            <a:off x="11947718" y="3751810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9" name="矩形 68"/>
          <p:cNvSpPr>
            <a:spLocks noGrp="1"/>
          </p:cNvSpPr>
          <p:nvPr/>
        </p:nvSpPr>
        <p:spPr>
          <a:xfrm flipH="1">
            <a:off x="11641139" y="3751810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0" name="矩形 69"/>
          <p:cNvSpPr>
            <a:spLocks noGrp="1"/>
          </p:cNvSpPr>
          <p:nvPr/>
        </p:nvSpPr>
        <p:spPr>
          <a:xfrm flipH="1">
            <a:off x="11641139" y="4057176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1" name="矩形 70"/>
          <p:cNvSpPr>
            <a:spLocks noGrp="1"/>
          </p:cNvSpPr>
          <p:nvPr/>
        </p:nvSpPr>
        <p:spPr>
          <a:xfrm flipH="1">
            <a:off x="11334560" y="4057176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298" name="图片 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15083"/>
          <a:stretch>
            <a:fillRect/>
          </a:stretch>
        </p:blipFill>
        <p:spPr>
          <a:xfrm>
            <a:off x="1230182" y="676778"/>
            <a:ext cx="2732210" cy="786235"/>
          </a:xfrm>
          <a:prstGeom prst="rect">
            <a:avLst/>
          </a:prstGeom>
        </p:spPr>
      </p:pic>
      <p:sp>
        <p:nvSpPr>
          <p:cNvPr id="3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1">
    <p:spTree>
      <p:nvGrpSpPr>
        <p:cNvPr id="1" name=""/>
        <p:cNvGrpSpPr/>
        <p:nvPr/>
      </p:nvGrpSpPr>
      <p:grpSpPr/>
      <p:pic>
        <p:nvPicPr>
          <p:cNvPr id="50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46" name="矩形 45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任意多边形: 形状 25"/>
          <p:cNvSpPr>
            <a:spLocks noGrp="1"/>
          </p:cNvSpPr>
          <p:nvPr/>
        </p:nvSpPr>
        <p:spPr>
          <a:xfrm>
            <a:off x="5645020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7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61" name="图片 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3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2">
    <p:spTree>
      <p:nvGrpSpPr>
        <p:cNvPr id="1" name=""/>
        <p:cNvGrpSpPr/>
        <p:nvPr/>
      </p:nvGrpSpPr>
      <p:grpSpPr/>
      <p:pic>
        <p:nvPicPr>
          <p:cNvPr id="28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任意多边形: 形状 1"/>
          <p:cNvSpPr>
            <a:spLocks noGrp="1"/>
          </p:cNvSpPr>
          <p:nvPr/>
        </p:nvSpPr>
        <p:spPr>
          <a:xfrm>
            <a:off x="6895168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10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3">
    <p:spTree>
      <p:nvGrpSpPr>
        <p:cNvPr id="1" name=""/>
        <p:cNvGrpSpPr/>
        <p:nvPr/>
      </p:nvGrpSpPr>
      <p:grpSpPr/>
      <p:pic>
        <p:nvPicPr>
          <p:cNvPr id="28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0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任意多边形: 形状 1"/>
          <p:cNvSpPr>
            <a:spLocks noGrp="1"/>
          </p:cNvSpPr>
          <p:nvPr/>
        </p:nvSpPr>
        <p:spPr>
          <a:xfrm>
            <a:off x="8163782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10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4">
    <p:spTree>
      <p:nvGrpSpPr>
        <p:cNvPr id="1" name=""/>
        <p:cNvGrpSpPr/>
        <p:nvPr/>
      </p:nvGrpSpPr>
      <p:grpSpPr/>
      <p:pic>
        <p:nvPicPr>
          <p:cNvPr id="28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任意多边形: 形状 1"/>
          <p:cNvSpPr>
            <a:spLocks noGrp="1"/>
          </p:cNvSpPr>
          <p:nvPr/>
        </p:nvSpPr>
        <p:spPr>
          <a:xfrm>
            <a:off x="9432396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10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5">
    <p:spTree>
      <p:nvGrpSpPr>
        <p:cNvPr id="1" name=""/>
        <p:cNvGrpSpPr/>
        <p:nvPr/>
      </p:nvGrpSpPr>
      <p:grpSpPr/>
      <p:pic>
        <p:nvPicPr>
          <p:cNvPr id="28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任意多边形: 形状 1"/>
          <p:cNvSpPr>
            <a:spLocks noGrp="1"/>
          </p:cNvSpPr>
          <p:nvPr/>
        </p:nvSpPr>
        <p:spPr>
          <a:xfrm>
            <a:off x="10701010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10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idx="10"/>
          </p:nvPr>
        </p:nvSpPr>
        <p:spPr>
          <a:xfrm>
            <a:off x="10774680" y="6356350"/>
            <a:ext cx="1437640" cy="365125"/>
          </a:xfrm>
        </p:spPr>
        <p:txBody>
          <a:bodyPr/>
          <a:lstStyle>
            <a:lvl1pPr algn="ctr">
              <a:buNone/>
              <a:defRPr sz="18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/>
        </p:txBody>
      </p:sp>
      <p:sp>
        <p:nvSpPr>
          <p:cNvPr id="5" name="灯片编号占位符 3"/>
          <p:cNvSpPr>
            <a:spLocks noGrp="1"/>
          </p:cNvSpPr>
          <p:nvPr/>
        </p:nvSpPr>
        <p:spPr>
          <a:xfrm>
            <a:off x="10495280" y="6356349"/>
            <a:ext cx="1437640" cy="365125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>
            <a:lvl1pPr marL="0" algn="r" defTabSz="914400"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Page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+结尾">
    <p:bg>
      <p:bgPr>
        <a:gradFill rotWithShape="1">
          <a:gsLst>
            <a:gs pos="0">
              <a:schemeClr val="accent1">
                <a:alpha val="19000"/>
              </a:schemeClr>
            </a:gs>
            <a:gs pos="100000">
              <a:schemeClr val="accent1">
                <a:alpha val="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1219" name="Picture 6"/>
          <p:cNvPicPr>
            <a:picLocks noChangeAspect="1"/>
          </p:cNvPicPr>
          <p:nvPr/>
        </p:nvPicPr>
        <p:blipFill rotWithShape="1">
          <a:blip r:embed="rId2"/>
          <a:srcRect t="1946" r="16065" b="11643"/>
          <a:stretch>
            <a:fillRect/>
          </a:stretch>
        </p:blipFill>
        <p:spPr>
          <a:xfrm>
            <a:off x="2981599" y="1369933"/>
            <a:ext cx="9210402" cy="3564082"/>
          </a:xfrm>
          <a:prstGeom prst="rect">
            <a:avLst/>
          </a:prstGeom>
        </p:spPr>
      </p:pic>
      <p:sp>
        <p:nvSpPr>
          <p:cNvPr id="1073" name="矩形 1072"/>
          <p:cNvSpPr>
            <a:spLocks noGrp="1"/>
          </p:cNvSpPr>
          <p:nvPr/>
        </p:nvSpPr>
        <p:spPr>
          <a:xfrm>
            <a:off x="1" y="1369932"/>
            <a:ext cx="12207432" cy="3565413"/>
          </a:xfrm>
          <a:prstGeom prst="rect">
            <a:avLst/>
          </a:prstGeom>
          <a:gradFill rotWithShape="1">
            <a:gsLst>
              <a:gs pos="100000">
                <a:schemeClr val="bg1"/>
              </a:gs>
              <a:gs pos="78000">
                <a:schemeClr val="bg1"/>
              </a:gs>
              <a:gs pos="1000">
                <a:schemeClr val="bg1">
                  <a:alpha val="61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chemeClr val="lt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-1" y="1368601"/>
            <a:ext cx="12191999" cy="3565413"/>
          </a:xfrm>
          <a:prstGeom prst="rect">
            <a:avLst/>
          </a:prstGeom>
          <a:gradFill rotWithShape="1">
            <a:gsLst>
              <a:gs pos="0">
                <a:schemeClr val="accent1">
                  <a:alpha val="38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 w="0">
            <a:noFill/>
          </a:ln>
        </p:spPr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02A3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 flipH="1">
            <a:off x="408780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 flipH="1">
            <a:off x="102201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 flipH="1">
            <a:off x="408780" y="-2418464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 flipH="1">
            <a:off x="102201" y="-2418464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 flipH="1">
            <a:off x="1329916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 flipH="1">
            <a:off x="1024037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 flipH="1">
            <a:off x="717459" y="-271822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 flipH="1">
            <a:off x="1024037" y="-2418464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 flipH="1">
            <a:off x="717459" y="-2418464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 flipH="1">
            <a:off x="102201" y="-211309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 flipH="1">
            <a:off x="717459" y="-211309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 flipH="1">
            <a:off x="410880" y="-2113097"/>
            <a:ext cx="244283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1" name="椭圆 1060"/>
          <p:cNvSpPr>
            <a:spLocks noGrp="1"/>
          </p:cNvSpPr>
          <p:nvPr/>
        </p:nvSpPr>
        <p:spPr>
          <a:xfrm>
            <a:off x="9980264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2" name="椭圆 1061"/>
          <p:cNvSpPr>
            <a:spLocks noGrp="1"/>
          </p:cNvSpPr>
          <p:nvPr/>
        </p:nvSpPr>
        <p:spPr>
          <a:xfrm>
            <a:off x="9980264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3" name="椭圆 1062"/>
          <p:cNvSpPr>
            <a:spLocks noGrp="1"/>
          </p:cNvSpPr>
          <p:nvPr/>
        </p:nvSpPr>
        <p:spPr>
          <a:xfrm>
            <a:off x="9980264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4" name="椭圆 1063"/>
          <p:cNvSpPr>
            <a:spLocks noGrp="1"/>
          </p:cNvSpPr>
          <p:nvPr/>
        </p:nvSpPr>
        <p:spPr>
          <a:xfrm>
            <a:off x="9980264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7" name="椭圆 1056"/>
          <p:cNvSpPr>
            <a:spLocks noGrp="1"/>
          </p:cNvSpPr>
          <p:nvPr/>
        </p:nvSpPr>
        <p:spPr>
          <a:xfrm>
            <a:off x="10141676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8" name="椭圆 1057"/>
          <p:cNvSpPr>
            <a:spLocks noGrp="1"/>
          </p:cNvSpPr>
          <p:nvPr/>
        </p:nvSpPr>
        <p:spPr>
          <a:xfrm>
            <a:off x="10141676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9" name="椭圆 1058"/>
          <p:cNvSpPr>
            <a:spLocks noGrp="1"/>
          </p:cNvSpPr>
          <p:nvPr/>
        </p:nvSpPr>
        <p:spPr>
          <a:xfrm>
            <a:off x="10141676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0" name="椭圆 1059"/>
          <p:cNvSpPr>
            <a:spLocks noGrp="1"/>
          </p:cNvSpPr>
          <p:nvPr/>
        </p:nvSpPr>
        <p:spPr>
          <a:xfrm>
            <a:off x="10141676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3" name="椭圆 1052"/>
          <p:cNvSpPr>
            <a:spLocks noGrp="1"/>
          </p:cNvSpPr>
          <p:nvPr/>
        </p:nvSpPr>
        <p:spPr>
          <a:xfrm>
            <a:off x="10303088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4" name="椭圆 1053"/>
          <p:cNvSpPr>
            <a:spLocks noGrp="1"/>
          </p:cNvSpPr>
          <p:nvPr/>
        </p:nvSpPr>
        <p:spPr>
          <a:xfrm>
            <a:off x="10303088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5" name="椭圆 1054"/>
          <p:cNvSpPr>
            <a:spLocks noGrp="1"/>
          </p:cNvSpPr>
          <p:nvPr/>
        </p:nvSpPr>
        <p:spPr>
          <a:xfrm>
            <a:off x="10303088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6" name="椭圆 1055"/>
          <p:cNvSpPr>
            <a:spLocks noGrp="1"/>
          </p:cNvSpPr>
          <p:nvPr/>
        </p:nvSpPr>
        <p:spPr>
          <a:xfrm>
            <a:off x="10303088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9" name="椭圆 1048"/>
          <p:cNvSpPr>
            <a:spLocks noGrp="1"/>
          </p:cNvSpPr>
          <p:nvPr/>
        </p:nvSpPr>
        <p:spPr>
          <a:xfrm>
            <a:off x="10464501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0" name="椭圆 1049"/>
          <p:cNvSpPr>
            <a:spLocks noGrp="1"/>
          </p:cNvSpPr>
          <p:nvPr/>
        </p:nvSpPr>
        <p:spPr>
          <a:xfrm>
            <a:off x="10464501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1" name="椭圆 1050"/>
          <p:cNvSpPr>
            <a:spLocks noGrp="1"/>
          </p:cNvSpPr>
          <p:nvPr/>
        </p:nvSpPr>
        <p:spPr>
          <a:xfrm>
            <a:off x="10464501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2" name="椭圆 1051"/>
          <p:cNvSpPr>
            <a:spLocks noGrp="1"/>
          </p:cNvSpPr>
          <p:nvPr/>
        </p:nvSpPr>
        <p:spPr>
          <a:xfrm>
            <a:off x="10464501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5" name="椭圆 1044"/>
          <p:cNvSpPr>
            <a:spLocks noGrp="1"/>
          </p:cNvSpPr>
          <p:nvPr/>
        </p:nvSpPr>
        <p:spPr>
          <a:xfrm>
            <a:off x="10625913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6" name="椭圆 1045"/>
          <p:cNvSpPr>
            <a:spLocks noGrp="1"/>
          </p:cNvSpPr>
          <p:nvPr/>
        </p:nvSpPr>
        <p:spPr>
          <a:xfrm>
            <a:off x="10625913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7" name="椭圆 1046"/>
          <p:cNvSpPr>
            <a:spLocks noGrp="1"/>
          </p:cNvSpPr>
          <p:nvPr/>
        </p:nvSpPr>
        <p:spPr>
          <a:xfrm>
            <a:off x="10625913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8" name="椭圆 1047"/>
          <p:cNvSpPr>
            <a:spLocks noGrp="1"/>
          </p:cNvSpPr>
          <p:nvPr/>
        </p:nvSpPr>
        <p:spPr>
          <a:xfrm>
            <a:off x="10625913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1" name="椭圆 1040"/>
          <p:cNvSpPr>
            <a:spLocks noGrp="1"/>
          </p:cNvSpPr>
          <p:nvPr/>
        </p:nvSpPr>
        <p:spPr>
          <a:xfrm>
            <a:off x="10787326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2" name="椭圆 1041"/>
          <p:cNvSpPr>
            <a:spLocks noGrp="1"/>
          </p:cNvSpPr>
          <p:nvPr/>
        </p:nvSpPr>
        <p:spPr>
          <a:xfrm>
            <a:off x="10787326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3" name="椭圆 1042"/>
          <p:cNvSpPr>
            <a:spLocks noGrp="1"/>
          </p:cNvSpPr>
          <p:nvPr/>
        </p:nvSpPr>
        <p:spPr>
          <a:xfrm>
            <a:off x="10787326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4" name="椭圆 1043"/>
          <p:cNvSpPr>
            <a:spLocks noGrp="1"/>
          </p:cNvSpPr>
          <p:nvPr/>
        </p:nvSpPr>
        <p:spPr>
          <a:xfrm>
            <a:off x="10787326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9" name="椭圆 1028"/>
          <p:cNvSpPr>
            <a:spLocks noGrp="1"/>
          </p:cNvSpPr>
          <p:nvPr/>
        </p:nvSpPr>
        <p:spPr>
          <a:xfrm>
            <a:off x="10967865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31" name="椭圆 1030"/>
          <p:cNvSpPr>
            <a:spLocks noGrp="1"/>
          </p:cNvSpPr>
          <p:nvPr/>
        </p:nvSpPr>
        <p:spPr>
          <a:xfrm>
            <a:off x="10967865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33" name="椭圆 1032"/>
          <p:cNvSpPr>
            <a:spLocks noGrp="1"/>
          </p:cNvSpPr>
          <p:nvPr/>
        </p:nvSpPr>
        <p:spPr>
          <a:xfrm>
            <a:off x="10967865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34" name="椭圆 1033"/>
          <p:cNvSpPr>
            <a:spLocks noGrp="1"/>
          </p:cNvSpPr>
          <p:nvPr/>
        </p:nvSpPr>
        <p:spPr>
          <a:xfrm>
            <a:off x="10967865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3" name="椭圆 62"/>
          <p:cNvSpPr>
            <a:spLocks noGrp="1"/>
          </p:cNvSpPr>
          <p:nvPr/>
        </p:nvSpPr>
        <p:spPr>
          <a:xfrm>
            <a:off x="11129277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4" name="椭圆 1023"/>
          <p:cNvSpPr>
            <a:spLocks noGrp="1"/>
          </p:cNvSpPr>
          <p:nvPr/>
        </p:nvSpPr>
        <p:spPr>
          <a:xfrm>
            <a:off x="11129277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5" name="椭圆 1024"/>
          <p:cNvSpPr>
            <a:spLocks noGrp="1"/>
          </p:cNvSpPr>
          <p:nvPr/>
        </p:nvSpPr>
        <p:spPr>
          <a:xfrm>
            <a:off x="11129277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7" name="椭圆 1026"/>
          <p:cNvSpPr>
            <a:spLocks noGrp="1"/>
          </p:cNvSpPr>
          <p:nvPr/>
        </p:nvSpPr>
        <p:spPr>
          <a:xfrm>
            <a:off x="11129277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9" name="椭圆 58"/>
          <p:cNvSpPr>
            <a:spLocks noGrp="1"/>
          </p:cNvSpPr>
          <p:nvPr/>
        </p:nvSpPr>
        <p:spPr>
          <a:xfrm>
            <a:off x="11290689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0" name="椭圆 59"/>
          <p:cNvSpPr>
            <a:spLocks noGrp="1"/>
          </p:cNvSpPr>
          <p:nvPr/>
        </p:nvSpPr>
        <p:spPr>
          <a:xfrm>
            <a:off x="11290689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1" name="椭圆 60"/>
          <p:cNvSpPr>
            <a:spLocks noGrp="1"/>
          </p:cNvSpPr>
          <p:nvPr/>
        </p:nvSpPr>
        <p:spPr>
          <a:xfrm>
            <a:off x="11290689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2" name="椭圆 61"/>
          <p:cNvSpPr>
            <a:spLocks noGrp="1"/>
          </p:cNvSpPr>
          <p:nvPr/>
        </p:nvSpPr>
        <p:spPr>
          <a:xfrm>
            <a:off x="11290689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5" name="椭圆 54"/>
          <p:cNvSpPr>
            <a:spLocks noGrp="1"/>
          </p:cNvSpPr>
          <p:nvPr/>
        </p:nvSpPr>
        <p:spPr>
          <a:xfrm>
            <a:off x="11452102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6" name="椭圆 55"/>
          <p:cNvSpPr>
            <a:spLocks noGrp="1"/>
          </p:cNvSpPr>
          <p:nvPr/>
        </p:nvSpPr>
        <p:spPr>
          <a:xfrm>
            <a:off x="11452102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7" name="椭圆 56"/>
          <p:cNvSpPr>
            <a:spLocks noGrp="1"/>
          </p:cNvSpPr>
          <p:nvPr/>
        </p:nvSpPr>
        <p:spPr>
          <a:xfrm>
            <a:off x="11452102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8" name="椭圆 57"/>
          <p:cNvSpPr>
            <a:spLocks noGrp="1"/>
          </p:cNvSpPr>
          <p:nvPr/>
        </p:nvSpPr>
        <p:spPr>
          <a:xfrm>
            <a:off x="11452102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1" name="椭圆 50"/>
          <p:cNvSpPr>
            <a:spLocks noGrp="1"/>
          </p:cNvSpPr>
          <p:nvPr/>
        </p:nvSpPr>
        <p:spPr>
          <a:xfrm>
            <a:off x="11613514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2" name="椭圆 51"/>
          <p:cNvSpPr>
            <a:spLocks noGrp="1"/>
          </p:cNvSpPr>
          <p:nvPr/>
        </p:nvSpPr>
        <p:spPr>
          <a:xfrm>
            <a:off x="11613514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3" name="椭圆 52"/>
          <p:cNvSpPr>
            <a:spLocks noGrp="1"/>
          </p:cNvSpPr>
          <p:nvPr/>
        </p:nvSpPr>
        <p:spPr>
          <a:xfrm>
            <a:off x="11613514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4" name="椭圆 53"/>
          <p:cNvSpPr>
            <a:spLocks noGrp="1"/>
          </p:cNvSpPr>
          <p:nvPr/>
        </p:nvSpPr>
        <p:spPr>
          <a:xfrm>
            <a:off x="11613514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7" name="椭圆 46"/>
          <p:cNvSpPr>
            <a:spLocks noGrp="1"/>
          </p:cNvSpPr>
          <p:nvPr/>
        </p:nvSpPr>
        <p:spPr>
          <a:xfrm>
            <a:off x="11774927" y="1718118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8" name="椭圆 47"/>
          <p:cNvSpPr>
            <a:spLocks noGrp="1"/>
          </p:cNvSpPr>
          <p:nvPr/>
        </p:nvSpPr>
        <p:spPr>
          <a:xfrm>
            <a:off x="11774927" y="1908497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9" name="椭圆 48"/>
          <p:cNvSpPr>
            <a:spLocks noGrp="1"/>
          </p:cNvSpPr>
          <p:nvPr/>
        </p:nvSpPr>
        <p:spPr>
          <a:xfrm>
            <a:off x="11774927" y="2098875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0" name="椭圆 49"/>
          <p:cNvSpPr>
            <a:spLocks noGrp="1"/>
          </p:cNvSpPr>
          <p:nvPr/>
        </p:nvSpPr>
        <p:spPr>
          <a:xfrm>
            <a:off x="11774927" y="2289253"/>
            <a:ext cx="67255" cy="67254"/>
          </a:xfrm>
          <a:prstGeom prst="ellipse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74" name="矩形 1073"/>
          <p:cNvSpPr>
            <a:spLocks noGrp="1"/>
          </p:cNvSpPr>
          <p:nvPr/>
        </p:nvSpPr>
        <p:spPr>
          <a:xfrm>
            <a:off x="0" y="6333723"/>
            <a:ext cx="12192000" cy="5242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76" name="矩形: 单圆角 1075"/>
          <p:cNvSpPr>
            <a:spLocks noGrp="1"/>
          </p:cNvSpPr>
          <p:nvPr/>
        </p:nvSpPr>
        <p:spPr>
          <a:xfrm>
            <a:off x="1" y="6217920"/>
            <a:ext cx="679078" cy="640080"/>
          </a:xfrm>
          <a:prstGeom prst="round1Rect">
            <a:avLst>
              <a:gd name="adj" fmla="val 209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1284" name="直接箭头连接符 1076"/>
          <p:cNvCxnSpPr/>
          <p:nvPr/>
        </p:nvCxnSpPr>
        <p:spPr>
          <a:xfrm>
            <a:off x="179040" y="6530308"/>
            <a:ext cx="320997" cy="0"/>
          </a:xfrm>
          <a:prstGeom prst="straightConnector1">
            <a:avLst/>
          </a:prstGeom>
          <a:ln w="31750" cap="rnd">
            <a:solidFill>
              <a:schemeClr val="bg1"/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8" name="文本框 1077"/>
          <p:cNvSpPr>
            <a:spLocks noGrp="1"/>
          </p:cNvSpPr>
          <p:nvPr/>
        </p:nvSpPr>
        <p:spPr>
          <a:xfrm>
            <a:off x="7746999" y="6437868"/>
            <a:ext cx="4445000" cy="304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Patriotism, Progress, Democracy, Science</a:t>
            </a:r>
            <a:endParaRPr sz="1000">
              <a:solidFill>
                <a:schemeClr val="bg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79" name="任意多边形: 形状 1078"/>
          <p:cNvSpPr>
            <a:spLocks noGrp="1"/>
          </p:cNvSpPr>
          <p:nvPr/>
        </p:nvSpPr>
        <p:spPr>
          <a:xfrm>
            <a:off x="-15433" y="1307940"/>
            <a:ext cx="12222866" cy="0"/>
          </a:xfrm>
          <a:custGeom>
            <a:avLst/>
            <a:gdLst>
              <a:gd name="connsiteX0" fmla="*/ 0 w 12222866"/>
              <a:gd name="connsiteY0" fmla="*/ 0 h 0"/>
              <a:gd name="connsiteX1" fmla="*/ 12222866 w 12222866"/>
              <a:gd name="connsiteY1" fmla="*/ 0 h 0"/>
            </a:gdLst>
            <a:ahLst/>
            <a:cxnLst/>
            <a:rect l="l" t="t" r="r" b="b"/>
            <a:pathLst>
              <a:path w="12222866">
                <a:moveTo>
                  <a:pt x="0" y="0"/>
                </a:moveTo>
                <a:lnTo>
                  <a:pt x="12222866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80" name="任意多边形: 形状 1079"/>
          <p:cNvSpPr>
            <a:spLocks noGrp="1"/>
          </p:cNvSpPr>
          <p:nvPr/>
        </p:nvSpPr>
        <p:spPr>
          <a:xfrm>
            <a:off x="-15433" y="5000262"/>
            <a:ext cx="12222866" cy="0"/>
          </a:xfrm>
          <a:custGeom>
            <a:avLst/>
            <a:gdLst>
              <a:gd name="connsiteX0" fmla="*/ 0 w 12222866"/>
              <a:gd name="connsiteY0" fmla="*/ 0 h 0"/>
              <a:gd name="connsiteX1" fmla="*/ 12222866 w 12222866"/>
              <a:gd name="connsiteY1" fmla="*/ 0 h 0"/>
            </a:gdLst>
            <a:ahLst/>
            <a:cxnLst/>
            <a:rect l="l" t="t" r="r" b="b"/>
            <a:pathLst>
              <a:path w="12222866">
                <a:moveTo>
                  <a:pt x="0" y="0"/>
                </a:moveTo>
                <a:lnTo>
                  <a:pt x="12222866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1288" name="图片 3"/>
          <p:cNvPicPr>
            <a:picLocks noChangeAspect="1"/>
          </p:cNvPicPr>
          <p:nvPr/>
        </p:nvPicPr>
        <p:blipFill>
          <a:blip r:embed="rId3"/>
          <a:srcRect l="9509" r="15083"/>
          <a:stretch>
            <a:fillRect/>
          </a:stretch>
        </p:blipFill>
        <p:spPr>
          <a:xfrm>
            <a:off x="224342" y="218816"/>
            <a:ext cx="3443196" cy="9908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90" name="Picture 2"/>
          <p:cNvPicPr>
            <a:picLocks noChangeAspect="1"/>
          </p:cNvPicPr>
          <p:nvPr/>
        </p:nvPicPr>
        <p:blipFill>
          <a:blip r:embed="rId2"/>
          <a:srcRect l="27832" r="27832"/>
          <a:stretch>
            <a:fillRect/>
          </a:stretch>
        </p:blipFill>
        <p:spPr>
          <a:xfrm>
            <a:off x="0" y="0"/>
            <a:ext cx="5405439" cy="685800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 rot="5400000">
            <a:off x="-726280" y="726283"/>
            <a:ext cx="6858000" cy="5405438"/>
          </a:xfrm>
          <a:prstGeom prst="rect">
            <a:avLst/>
          </a:prstGeom>
          <a:gradFill rotWithShape="1">
            <a:gsLst>
              <a:gs pos="0">
                <a:schemeClr val="accent1">
                  <a:alpha val="38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 w="0">
            <a:noFill/>
          </a:ln>
        </p:spPr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02A3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1" name="任意多边形: 形状 30"/>
          <p:cNvSpPr>
            <a:spLocks noGrp="1"/>
          </p:cNvSpPr>
          <p:nvPr/>
        </p:nvSpPr>
        <p:spPr>
          <a:xfrm>
            <a:off x="5451676" y="0"/>
            <a:ext cx="0" cy="6863787"/>
          </a:xfrm>
          <a:custGeom>
            <a:avLst/>
            <a:gdLst>
              <a:gd name="connsiteX0" fmla="*/ 0 w 0"/>
              <a:gd name="connsiteY0" fmla="*/ 0 h 6863787"/>
              <a:gd name="connsiteX1" fmla="*/ 0 w 0"/>
              <a:gd name="connsiteY1" fmla="*/ 6863787 h 6863787"/>
            </a:gdLst>
            <a:ahLst/>
            <a:cxnLst/>
            <a:rect l="l" t="t" r="r" b="b"/>
            <a:pathLst>
              <a:path h="6863787">
                <a:moveTo>
                  <a:pt x="0" y="0"/>
                </a:moveTo>
                <a:lnTo>
                  <a:pt x="0" y="6863787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3" name="直接连接符 32"/>
          <p:cNvSpPr>
            <a:spLocks noGrp="1"/>
          </p:cNvSpPr>
          <p:nvPr/>
        </p:nvSpPr>
        <p:spPr>
          <a:xfrm>
            <a:off x="11367509" y="349838"/>
            <a:ext cx="252303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sp>
        <p:nvSpPr>
          <p:cNvPr id="34" name="直接连接符 33"/>
          <p:cNvSpPr>
            <a:spLocks noGrp="1"/>
          </p:cNvSpPr>
          <p:nvPr/>
        </p:nvSpPr>
        <p:spPr>
          <a:xfrm>
            <a:off x="11367509" y="439477"/>
            <a:ext cx="252303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sp>
        <p:nvSpPr>
          <p:cNvPr id="35" name="直接连接符 34"/>
          <p:cNvSpPr>
            <a:spLocks noGrp="1"/>
          </p:cNvSpPr>
          <p:nvPr/>
        </p:nvSpPr>
        <p:spPr>
          <a:xfrm>
            <a:off x="11367509" y="529838"/>
            <a:ext cx="252303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sp>
        <p:nvSpPr>
          <p:cNvPr id="36" name="文本框 35"/>
          <p:cNvSpPr>
            <a:spLocks noGrp="1"/>
          </p:cNvSpPr>
          <p:nvPr/>
        </p:nvSpPr>
        <p:spPr>
          <a:xfrm>
            <a:off x="6864696" y="281775"/>
            <a:ext cx="4445000" cy="304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Patriotism, Progress, Democracy, Science</a:t>
            </a:r>
            <a:endParaRPr sz="1000">
              <a:solidFill>
                <a:schemeClr val="accent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5" name="椭圆 124"/>
          <p:cNvSpPr>
            <a:spLocks noGrp="1"/>
          </p:cNvSpPr>
          <p:nvPr/>
        </p:nvSpPr>
        <p:spPr>
          <a:xfrm>
            <a:off x="3540048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6" name="椭圆 125"/>
          <p:cNvSpPr>
            <a:spLocks noGrp="1"/>
          </p:cNvSpPr>
          <p:nvPr/>
        </p:nvSpPr>
        <p:spPr>
          <a:xfrm>
            <a:off x="3540048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7" name="椭圆 126"/>
          <p:cNvSpPr>
            <a:spLocks noGrp="1"/>
          </p:cNvSpPr>
          <p:nvPr/>
        </p:nvSpPr>
        <p:spPr>
          <a:xfrm>
            <a:off x="3540048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8" name="椭圆 127"/>
          <p:cNvSpPr>
            <a:spLocks noGrp="1"/>
          </p:cNvSpPr>
          <p:nvPr/>
        </p:nvSpPr>
        <p:spPr>
          <a:xfrm>
            <a:off x="3540048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9" name="椭圆 128"/>
          <p:cNvSpPr>
            <a:spLocks noGrp="1"/>
          </p:cNvSpPr>
          <p:nvPr/>
        </p:nvSpPr>
        <p:spPr>
          <a:xfrm>
            <a:off x="3540048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0" name="椭圆 129"/>
          <p:cNvSpPr>
            <a:spLocks noGrp="1"/>
          </p:cNvSpPr>
          <p:nvPr/>
        </p:nvSpPr>
        <p:spPr>
          <a:xfrm>
            <a:off x="3540048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1" name="椭圆 130"/>
          <p:cNvSpPr>
            <a:spLocks noGrp="1"/>
          </p:cNvSpPr>
          <p:nvPr/>
        </p:nvSpPr>
        <p:spPr>
          <a:xfrm>
            <a:off x="3540048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2" name="椭圆 131"/>
          <p:cNvSpPr>
            <a:spLocks noGrp="1"/>
          </p:cNvSpPr>
          <p:nvPr/>
        </p:nvSpPr>
        <p:spPr>
          <a:xfrm>
            <a:off x="3540048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7" name="椭圆 116"/>
          <p:cNvSpPr>
            <a:spLocks noGrp="1"/>
          </p:cNvSpPr>
          <p:nvPr/>
        </p:nvSpPr>
        <p:spPr>
          <a:xfrm>
            <a:off x="3641758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8" name="椭圆 117"/>
          <p:cNvSpPr>
            <a:spLocks noGrp="1"/>
          </p:cNvSpPr>
          <p:nvPr/>
        </p:nvSpPr>
        <p:spPr>
          <a:xfrm>
            <a:off x="3641758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9" name="椭圆 118"/>
          <p:cNvSpPr>
            <a:spLocks noGrp="1"/>
          </p:cNvSpPr>
          <p:nvPr/>
        </p:nvSpPr>
        <p:spPr>
          <a:xfrm>
            <a:off x="3641758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0" name="椭圆 119"/>
          <p:cNvSpPr>
            <a:spLocks noGrp="1"/>
          </p:cNvSpPr>
          <p:nvPr/>
        </p:nvSpPr>
        <p:spPr>
          <a:xfrm>
            <a:off x="3641758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1" name="椭圆 120"/>
          <p:cNvSpPr>
            <a:spLocks noGrp="1"/>
          </p:cNvSpPr>
          <p:nvPr/>
        </p:nvSpPr>
        <p:spPr>
          <a:xfrm>
            <a:off x="3641758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2" name="椭圆 121"/>
          <p:cNvSpPr>
            <a:spLocks noGrp="1"/>
          </p:cNvSpPr>
          <p:nvPr/>
        </p:nvSpPr>
        <p:spPr>
          <a:xfrm>
            <a:off x="3641758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3" name="椭圆 122"/>
          <p:cNvSpPr>
            <a:spLocks noGrp="1"/>
          </p:cNvSpPr>
          <p:nvPr/>
        </p:nvSpPr>
        <p:spPr>
          <a:xfrm>
            <a:off x="3641758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4" name="椭圆 123"/>
          <p:cNvSpPr>
            <a:spLocks noGrp="1"/>
          </p:cNvSpPr>
          <p:nvPr/>
        </p:nvSpPr>
        <p:spPr>
          <a:xfrm>
            <a:off x="3641758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9" name="椭圆 108"/>
          <p:cNvSpPr>
            <a:spLocks noGrp="1"/>
          </p:cNvSpPr>
          <p:nvPr/>
        </p:nvSpPr>
        <p:spPr>
          <a:xfrm>
            <a:off x="3743469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0" name="椭圆 109"/>
          <p:cNvSpPr>
            <a:spLocks noGrp="1"/>
          </p:cNvSpPr>
          <p:nvPr/>
        </p:nvSpPr>
        <p:spPr>
          <a:xfrm>
            <a:off x="3743469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1" name="椭圆 110"/>
          <p:cNvSpPr>
            <a:spLocks noGrp="1"/>
          </p:cNvSpPr>
          <p:nvPr/>
        </p:nvSpPr>
        <p:spPr>
          <a:xfrm>
            <a:off x="3743469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2" name="椭圆 111"/>
          <p:cNvSpPr>
            <a:spLocks noGrp="1"/>
          </p:cNvSpPr>
          <p:nvPr/>
        </p:nvSpPr>
        <p:spPr>
          <a:xfrm>
            <a:off x="3743469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3" name="椭圆 112"/>
          <p:cNvSpPr>
            <a:spLocks noGrp="1"/>
          </p:cNvSpPr>
          <p:nvPr/>
        </p:nvSpPr>
        <p:spPr>
          <a:xfrm>
            <a:off x="3743469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4" name="椭圆 113"/>
          <p:cNvSpPr>
            <a:spLocks noGrp="1"/>
          </p:cNvSpPr>
          <p:nvPr/>
        </p:nvSpPr>
        <p:spPr>
          <a:xfrm>
            <a:off x="3743469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5" name="椭圆 114"/>
          <p:cNvSpPr>
            <a:spLocks noGrp="1"/>
          </p:cNvSpPr>
          <p:nvPr/>
        </p:nvSpPr>
        <p:spPr>
          <a:xfrm>
            <a:off x="3743469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6" name="椭圆 115"/>
          <p:cNvSpPr>
            <a:spLocks noGrp="1"/>
          </p:cNvSpPr>
          <p:nvPr/>
        </p:nvSpPr>
        <p:spPr>
          <a:xfrm>
            <a:off x="3743469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1" name="椭圆 100"/>
          <p:cNvSpPr>
            <a:spLocks noGrp="1"/>
          </p:cNvSpPr>
          <p:nvPr/>
        </p:nvSpPr>
        <p:spPr>
          <a:xfrm>
            <a:off x="3845180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2" name="椭圆 101"/>
          <p:cNvSpPr>
            <a:spLocks noGrp="1"/>
          </p:cNvSpPr>
          <p:nvPr/>
        </p:nvSpPr>
        <p:spPr>
          <a:xfrm>
            <a:off x="3845180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3" name="椭圆 102"/>
          <p:cNvSpPr>
            <a:spLocks noGrp="1"/>
          </p:cNvSpPr>
          <p:nvPr/>
        </p:nvSpPr>
        <p:spPr>
          <a:xfrm>
            <a:off x="3845180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4" name="椭圆 103"/>
          <p:cNvSpPr>
            <a:spLocks noGrp="1"/>
          </p:cNvSpPr>
          <p:nvPr/>
        </p:nvSpPr>
        <p:spPr>
          <a:xfrm>
            <a:off x="3845180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5" name="椭圆 104"/>
          <p:cNvSpPr>
            <a:spLocks noGrp="1"/>
          </p:cNvSpPr>
          <p:nvPr/>
        </p:nvSpPr>
        <p:spPr>
          <a:xfrm>
            <a:off x="3845180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6" name="椭圆 105"/>
          <p:cNvSpPr>
            <a:spLocks noGrp="1"/>
          </p:cNvSpPr>
          <p:nvPr/>
        </p:nvSpPr>
        <p:spPr>
          <a:xfrm>
            <a:off x="3845180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7" name="椭圆 106"/>
          <p:cNvSpPr>
            <a:spLocks noGrp="1"/>
          </p:cNvSpPr>
          <p:nvPr/>
        </p:nvSpPr>
        <p:spPr>
          <a:xfrm>
            <a:off x="3845180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8" name="椭圆 107"/>
          <p:cNvSpPr>
            <a:spLocks noGrp="1"/>
          </p:cNvSpPr>
          <p:nvPr/>
        </p:nvSpPr>
        <p:spPr>
          <a:xfrm>
            <a:off x="3845180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3" name="椭圆 92"/>
          <p:cNvSpPr>
            <a:spLocks noGrp="1"/>
          </p:cNvSpPr>
          <p:nvPr/>
        </p:nvSpPr>
        <p:spPr>
          <a:xfrm>
            <a:off x="3946891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4" name="椭圆 93"/>
          <p:cNvSpPr>
            <a:spLocks noGrp="1"/>
          </p:cNvSpPr>
          <p:nvPr/>
        </p:nvSpPr>
        <p:spPr>
          <a:xfrm>
            <a:off x="3946891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5" name="椭圆 94"/>
          <p:cNvSpPr>
            <a:spLocks noGrp="1"/>
          </p:cNvSpPr>
          <p:nvPr/>
        </p:nvSpPr>
        <p:spPr>
          <a:xfrm>
            <a:off x="3946891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6" name="椭圆 95"/>
          <p:cNvSpPr>
            <a:spLocks noGrp="1"/>
          </p:cNvSpPr>
          <p:nvPr/>
        </p:nvSpPr>
        <p:spPr>
          <a:xfrm>
            <a:off x="3946891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7" name="椭圆 96"/>
          <p:cNvSpPr>
            <a:spLocks noGrp="1"/>
          </p:cNvSpPr>
          <p:nvPr/>
        </p:nvSpPr>
        <p:spPr>
          <a:xfrm>
            <a:off x="3946891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8" name="椭圆 97"/>
          <p:cNvSpPr>
            <a:spLocks noGrp="1"/>
          </p:cNvSpPr>
          <p:nvPr/>
        </p:nvSpPr>
        <p:spPr>
          <a:xfrm>
            <a:off x="3946891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9" name="椭圆 98"/>
          <p:cNvSpPr>
            <a:spLocks noGrp="1"/>
          </p:cNvSpPr>
          <p:nvPr/>
        </p:nvSpPr>
        <p:spPr>
          <a:xfrm>
            <a:off x="3946891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0" name="椭圆 99"/>
          <p:cNvSpPr>
            <a:spLocks noGrp="1"/>
          </p:cNvSpPr>
          <p:nvPr/>
        </p:nvSpPr>
        <p:spPr>
          <a:xfrm>
            <a:off x="3946891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5" name="椭圆 84"/>
          <p:cNvSpPr>
            <a:spLocks noGrp="1"/>
          </p:cNvSpPr>
          <p:nvPr/>
        </p:nvSpPr>
        <p:spPr>
          <a:xfrm>
            <a:off x="4048602" y="2054969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6" name="椭圆 85"/>
          <p:cNvSpPr>
            <a:spLocks noGrp="1"/>
          </p:cNvSpPr>
          <p:nvPr/>
        </p:nvSpPr>
        <p:spPr>
          <a:xfrm>
            <a:off x="4048602" y="214621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7" name="椭圆 86"/>
          <p:cNvSpPr>
            <a:spLocks noGrp="1"/>
          </p:cNvSpPr>
          <p:nvPr/>
        </p:nvSpPr>
        <p:spPr>
          <a:xfrm>
            <a:off x="4048602" y="2237450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8" name="椭圆 87"/>
          <p:cNvSpPr>
            <a:spLocks noGrp="1"/>
          </p:cNvSpPr>
          <p:nvPr/>
        </p:nvSpPr>
        <p:spPr>
          <a:xfrm>
            <a:off x="4048602" y="2328691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9" name="椭圆 88"/>
          <p:cNvSpPr>
            <a:spLocks noGrp="1"/>
          </p:cNvSpPr>
          <p:nvPr/>
        </p:nvSpPr>
        <p:spPr>
          <a:xfrm>
            <a:off x="4048602" y="2419932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0" name="椭圆 89"/>
          <p:cNvSpPr>
            <a:spLocks noGrp="1"/>
          </p:cNvSpPr>
          <p:nvPr/>
        </p:nvSpPr>
        <p:spPr>
          <a:xfrm>
            <a:off x="4048602" y="251117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1" name="椭圆 90"/>
          <p:cNvSpPr>
            <a:spLocks noGrp="1"/>
          </p:cNvSpPr>
          <p:nvPr/>
        </p:nvSpPr>
        <p:spPr>
          <a:xfrm>
            <a:off x="4048602" y="2602413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2" name="椭圆 91"/>
          <p:cNvSpPr>
            <a:spLocks noGrp="1"/>
          </p:cNvSpPr>
          <p:nvPr/>
        </p:nvSpPr>
        <p:spPr>
          <a:xfrm>
            <a:off x="4048602" y="2693654"/>
            <a:ext cx="49615" cy="49654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0" name="椭圆 179"/>
          <p:cNvSpPr>
            <a:spLocks noGrp="1"/>
          </p:cNvSpPr>
          <p:nvPr/>
        </p:nvSpPr>
        <p:spPr>
          <a:xfrm>
            <a:off x="661780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1" name="椭圆 180"/>
          <p:cNvSpPr>
            <a:spLocks noGrp="1"/>
          </p:cNvSpPr>
          <p:nvPr/>
        </p:nvSpPr>
        <p:spPr>
          <a:xfrm>
            <a:off x="661780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2" name="椭圆 181"/>
          <p:cNvSpPr>
            <a:spLocks noGrp="1"/>
          </p:cNvSpPr>
          <p:nvPr/>
        </p:nvSpPr>
        <p:spPr>
          <a:xfrm>
            <a:off x="661780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3" name="椭圆 182"/>
          <p:cNvSpPr>
            <a:spLocks noGrp="1"/>
          </p:cNvSpPr>
          <p:nvPr/>
        </p:nvSpPr>
        <p:spPr>
          <a:xfrm>
            <a:off x="661780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4" name="椭圆 183"/>
          <p:cNvSpPr>
            <a:spLocks noGrp="1"/>
          </p:cNvSpPr>
          <p:nvPr/>
        </p:nvSpPr>
        <p:spPr>
          <a:xfrm>
            <a:off x="661780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5" name="椭圆 184"/>
          <p:cNvSpPr>
            <a:spLocks noGrp="1"/>
          </p:cNvSpPr>
          <p:nvPr/>
        </p:nvSpPr>
        <p:spPr>
          <a:xfrm>
            <a:off x="661780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6" name="椭圆 185"/>
          <p:cNvSpPr>
            <a:spLocks noGrp="1"/>
          </p:cNvSpPr>
          <p:nvPr/>
        </p:nvSpPr>
        <p:spPr>
          <a:xfrm>
            <a:off x="661780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7" name="椭圆 186"/>
          <p:cNvSpPr>
            <a:spLocks noGrp="1"/>
          </p:cNvSpPr>
          <p:nvPr/>
        </p:nvSpPr>
        <p:spPr>
          <a:xfrm>
            <a:off x="661780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2" name="椭圆 171"/>
          <p:cNvSpPr>
            <a:spLocks noGrp="1"/>
          </p:cNvSpPr>
          <p:nvPr/>
        </p:nvSpPr>
        <p:spPr>
          <a:xfrm>
            <a:off x="744457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3" name="椭圆 172"/>
          <p:cNvSpPr>
            <a:spLocks noGrp="1"/>
          </p:cNvSpPr>
          <p:nvPr/>
        </p:nvSpPr>
        <p:spPr>
          <a:xfrm>
            <a:off x="744457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4" name="椭圆 173"/>
          <p:cNvSpPr>
            <a:spLocks noGrp="1"/>
          </p:cNvSpPr>
          <p:nvPr/>
        </p:nvSpPr>
        <p:spPr>
          <a:xfrm>
            <a:off x="744457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5" name="椭圆 174"/>
          <p:cNvSpPr>
            <a:spLocks noGrp="1"/>
          </p:cNvSpPr>
          <p:nvPr/>
        </p:nvSpPr>
        <p:spPr>
          <a:xfrm>
            <a:off x="744457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6" name="椭圆 175"/>
          <p:cNvSpPr>
            <a:spLocks noGrp="1"/>
          </p:cNvSpPr>
          <p:nvPr/>
        </p:nvSpPr>
        <p:spPr>
          <a:xfrm>
            <a:off x="744457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7" name="椭圆 176"/>
          <p:cNvSpPr>
            <a:spLocks noGrp="1"/>
          </p:cNvSpPr>
          <p:nvPr/>
        </p:nvSpPr>
        <p:spPr>
          <a:xfrm>
            <a:off x="744457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8" name="椭圆 177"/>
          <p:cNvSpPr>
            <a:spLocks noGrp="1"/>
          </p:cNvSpPr>
          <p:nvPr/>
        </p:nvSpPr>
        <p:spPr>
          <a:xfrm>
            <a:off x="744457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9" name="椭圆 178"/>
          <p:cNvSpPr>
            <a:spLocks noGrp="1"/>
          </p:cNvSpPr>
          <p:nvPr/>
        </p:nvSpPr>
        <p:spPr>
          <a:xfrm>
            <a:off x="744457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4" name="椭圆 163"/>
          <p:cNvSpPr>
            <a:spLocks noGrp="1"/>
          </p:cNvSpPr>
          <p:nvPr/>
        </p:nvSpPr>
        <p:spPr>
          <a:xfrm>
            <a:off x="827134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5" name="椭圆 164"/>
          <p:cNvSpPr>
            <a:spLocks noGrp="1"/>
          </p:cNvSpPr>
          <p:nvPr/>
        </p:nvSpPr>
        <p:spPr>
          <a:xfrm>
            <a:off x="827134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6" name="椭圆 165"/>
          <p:cNvSpPr>
            <a:spLocks noGrp="1"/>
          </p:cNvSpPr>
          <p:nvPr/>
        </p:nvSpPr>
        <p:spPr>
          <a:xfrm>
            <a:off x="827134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7" name="椭圆 166"/>
          <p:cNvSpPr>
            <a:spLocks noGrp="1"/>
          </p:cNvSpPr>
          <p:nvPr/>
        </p:nvSpPr>
        <p:spPr>
          <a:xfrm>
            <a:off x="827134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8" name="椭圆 167"/>
          <p:cNvSpPr>
            <a:spLocks noGrp="1"/>
          </p:cNvSpPr>
          <p:nvPr/>
        </p:nvSpPr>
        <p:spPr>
          <a:xfrm>
            <a:off x="827134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9" name="椭圆 168"/>
          <p:cNvSpPr>
            <a:spLocks noGrp="1"/>
          </p:cNvSpPr>
          <p:nvPr/>
        </p:nvSpPr>
        <p:spPr>
          <a:xfrm>
            <a:off x="827134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0" name="椭圆 169"/>
          <p:cNvSpPr>
            <a:spLocks noGrp="1"/>
          </p:cNvSpPr>
          <p:nvPr/>
        </p:nvSpPr>
        <p:spPr>
          <a:xfrm>
            <a:off x="827134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1" name="椭圆 170"/>
          <p:cNvSpPr>
            <a:spLocks noGrp="1"/>
          </p:cNvSpPr>
          <p:nvPr/>
        </p:nvSpPr>
        <p:spPr>
          <a:xfrm>
            <a:off x="827134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6" name="椭圆 155"/>
          <p:cNvSpPr>
            <a:spLocks noGrp="1"/>
          </p:cNvSpPr>
          <p:nvPr/>
        </p:nvSpPr>
        <p:spPr>
          <a:xfrm>
            <a:off x="909811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7" name="椭圆 156"/>
          <p:cNvSpPr>
            <a:spLocks noGrp="1"/>
          </p:cNvSpPr>
          <p:nvPr/>
        </p:nvSpPr>
        <p:spPr>
          <a:xfrm>
            <a:off x="909811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8" name="椭圆 157"/>
          <p:cNvSpPr>
            <a:spLocks noGrp="1"/>
          </p:cNvSpPr>
          <p:nvPr/>
        </p:nvSpPr>
        <p:spPr>
          <a:xfrm>
            <a:off x="909811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9" name="椭圆 158"/>
          <p:cNvSpPr>
            <a:spLocks noGrp="1"/>
          </p:cNvSpPr>
          <p:nvPr/>
        </p:nvSpPr>
        <p:spPr>
          <a:xfrm>
            <a:off x="909811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0" name="椭圆 159"/>
          <p:cNvSpPr>
            <a:spLocks noGrp="1"/>
          </p:cNvSpPr>
          <p:nvPr/>
        </p:nvSpPr>
        <p:spPr>
          <a:xfrm>
            <a:off x="909811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1" name="椭圆 160"/>
          <p:cNvSpPr>
            <a:spLocks noGrp="1"/>
          </p:cNvSpPr>
          <p:nvPr/>
        </p:nvSpPr>
        <p:spPr>
          <a:xfrm>
            <a:off x="909811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2" name="椭圆 161"/>
          <p:cNvSpPr>
            <a:spLocks noGrp="1"/>
          </p:cNvSpPr>
          <p:nvPr/>
        </p:nvSpPr>
        <p:spPr>
          <a:xfrm>
            <a:off x="909811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3" name="椭圆 162"/>
          <p:cNvSpPr>
            <a:spLocks noGrp="1"/>
          </p:cNvSpPr>
          <p:nvPr/>
        </p:nvSpPr>
        <p:spPr>
          <a:xfrm>
            <a:off x="909811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8" name="椭圆 147"/>
          <p:cNvSpPr>
            <a:spLocks noGrp="1"/>
          </p:cNvSpPr>
          <p:nvPr/>
        </p:nvSpPr>
        <p:spPr>
          <a:xfrm>
            <a:off x="992489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9" name="椭圆 148"/>
          <p:cNvSpPr>
            <a:spLocks noGrp="1"/>
          </p:cNvSpPr>
          <p:nvPr/>
        </p:nvSpPr>
        <p:spPr>
          <a:xfrm>
            <a:off x="992489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0" name="椭圆 149"/>
          <p:cNvSpPr>
            <a:spLocks noGrp="1"/>
          </p:cNvSpPr>
          <p:nvPr/>
        </p:nvSpPr>
        <p:spPr>
          <a:xfrm>
            <a:off x="992489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1" name="椭圆 150"/>
          <p:cNvSpPr>
            <a:spLocks noGrp="1"/>
          </p:cNvSpPr>
          <p:nvPr/>
        </p:nvSpPr>
        <p:spPr>
          <a:xfrm>
            <a:off x="992489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2" name="椭圆 151"/>
          <p:cNvSpPr>
            <a:spLocks noGrp="1"/>
          </p:cNvSpPr>
          <p:nvPr/>
        </p:nvSpPr>
        <p:spPr>
          <a:xfrm>
            <a:off x="992489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3" name="椭圆 152"/>
          <p:cNvSpPr>
            <a:spLocks noGrp="1"/>
          </p:cNvSpPr>
          <p:nvPr/>
        </p:nvSpPr>
        <p:spPr>
          <a:xfrm>
            <a:off x="992489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4" name="椭圆 153"/>
          <p:cNvSpPr>
            <a:spLocks noGrp="1"/>
          </p:cNvSpPr>
          <p:nvPr/>
        </p:nvSpPr>
        <p:spPr>
          <a:xfrm>
            <a:off x="992489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5" name="椭圆 154"/>
          <p:cNvSpPr>
            <a:spLocks noGrp="1"/>
          </p:cNvSpPr>
          <p:nvPr/>
        </p:nvSpPr>
        <p:spPr>
          <a:xfrm>
            <a:off x="992489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0" name="椭圆 139"/>
          <p:cNvSpPr>
            <a:spLocks noGrp="1"/>
          </p:cNvSpPr>
          <p:nvPr/>
        </p:nvSpPr>
        <p:spPr>
          <a:xfrm>
            <a:off x="1075166" y="5802764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1" name="椭圆 140"/>
          <p:cNvSpPr>
            <a:spLocks noGrp="1"/>
          </p:cNvSpPr>
          <p:nvPr/>
        </p:nvSpPr>
        <p:spPr>
          <a:xfrm>
            <a:off x="1075166" y="5876930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2" name="椭圆 141"/>
          <p:cNvSpPr>
            <a:spLocks noGrp="1"/>
          </p:cNvSpPr>
          <p:nvPr/>
        </p:nvSpPr>
        <p:spPr>
          <a:xfrm>
            <a:off x="1075166" y="5951097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3" name="椭圆 142"/>
          <p:cNvSpPr>
            <a:spLocks noGrp="1"/>
          </p:cNvSpPr>
          <p:nvPr/>
        </p:nvSpPr>
        <p:spPr>
          <a:xfrm>
            <a:off x="1075166" y="6025263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4" name="椭圆 143"/>
          <p:cNvSpPr>
            <a:spLocks noGrp="1"/>
          </p:cNvSpPr>
          <p:nvPr/>
        </p:nvSpPr>
        <p:spPr>
          <a:xfrm>
            <a:off x="1075166" y="6099429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5" name="椭圆 144"/>
          <p:cNvSpPr>
            <a:spLocks noGrp="1"/>
          </p:cNvSpPr>
          <p:nvPr/>
        </p:nvSpPr>
        <p:spPr>
          <a:xfrm>
            <a:off x="1075166" y="6173596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6" name="椭圆 145"/>
          <p:cNvSpPr>
            <a:spLocks noGrp="1"/>
          </p:cNvSpPr>
          <p:nvPr/>
        </p:nvSpPr>
        <p:spPr>
          <a:xfrm>
            <a:off x="1075166" y="6247762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7" name="椭圆 146"/>
          <p:cNvSpPr>
            <a:spLocks noGrp="1"/>
          </p:cNvSpPr>
          <p:nvPr/>
        </p:nvSpPr>
        <p:spPr>
          <a:xfrm>
            <a:off x="1075166" y="6321928"/>
            <a:ext cx="40330" cy="40362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7" name="矩形 66"/>
          <p:cNvSpPr>
            <a:spLocks noGrp="1"/>
          </p:cNvSpPr>
          <p:nvPr/>
        </p:nvSpPr>
        <p:spPr>
          <a:xfrm flipH="1">
            <a:off x="11332460" y="3751810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8" name="矩形 67"/>
          <p:cNvSpPr>
            <a:spLocks noGrp="1"/>
          </p:cNvSpPr>
          <p:nvPr/>
        </p:nvSpPr>
        <p:spPr>
          <a:xfrm flipH="1">
            <a:off x="11947718" y="3751810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9" name="矩形 68"/>
          <p:cNvSpPr>
            <a:spLocks noGrp="1"/>
          </p:cNvSpPr>
          <p:nvPr/>
        </p:nvSpPr>
        <p:spPr>
          <a:xfrm flipH="1">
            <a:off x="11641139" y="3751810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0" name="矩形 69"/>
          <p:cNvSpPr>
            <a:spLocks noGrp="1"/>
          </p:cNvSpPr>
          <p:nvPr/>
        </p:nvSpPr>
        <p:spPr>
          <a:xfrm flipH="1">
            <a:off x="11641139" y="4057176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1" name="矩形 70"/>
          <p:cNvSpPr>
            <a:spLocks noGrp="1"/>
          </p:cNvSpPr>
          <p:nvPr/>
        </p:nvSpPr>
        <p:spPr>
          <a:xfrm flipH="1">
            <a:off x="11334560" y="4057176"/>
            <a:ext cx="244282" cy="245833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298" name="图片 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15083"/>
          <a:stretch>
            <a:fillRect/>
          </a:stretch>
        </p:blipFill>
        <p:spPr>
          <a:xfrm>
            <a:off x="1230182" y="676778"/>
            <a:ext cx="2732210" cy="786235"/>
          </a:xfrm>
          <a:prstGeom prst="rect">
            <a:avLst/>
          </a:prstGeom>
        </p:spPr>
      </p:pic>
      <p:sp>
        <p:nvSpPr>
          <p:cNvPr id="3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1">
    <p:spTree>
      <p:nvGrpSpPr>
        <p:cNvPr id="1" name=""/>
        <p:cNvGrpSpPr/>
        <p:nvPr/>
      </p:nvGrpSpPr>
      <p:grpSpPr/>
      <p:pic>
        <p:nvPicPr>
          <p:cNvPr id="50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46" name="矩形 45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8798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任意多边形: 形状 25"/>
          <p:cNvSpPr>
            <a:spLocks noGrp="1"/>
          </p:cNvSpPr>
          <p:nvPr/>
        </p:nvSpPr>
        <p:spPr>
          <a:xfrm>
            <a:off x="5645020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7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61" name="图片 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3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2">
    <p:spTree>
      <p:nvGrpSpPr>
        <p:cNvPr id="1" name=""/>
        <p:cNvGrpSpPr/>
        <p:nvPr/>
      </p:nvGrpSpPr>
      <p:grpSpPr/>
      <p:pic>
        <p:nvPicPr>
          <p:cNvPr id="28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任意多边形: 形状 1"/>
          <p:cNvSpPr>
            <a:spLocks noGrp="1"/>
          </p:cNvSpPr>
          <p:nvPr/>
        </p:nvSpPr>
        <p:spPr>
          <a:xfrm>
            <a:off x="6895168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10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3">
    <p:spTree>
      <p:nvGrpSpPr>
        <p:cNvPr id="1" name=""/>
        <p:cNvGrpSpPr/>
        <p:nvPr/>
      </p:nvGrpSpPr>
      <p:grpSpPr/>
      <p:pic>
        <p:nvPicPr>
          <p:cNvPr id="28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0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任意多边形: 形状 1"/>
          <p:cNvSpPr>
            <a:spLocks noGrp="1"/>
          </p:cNvSpPr>
          <p:nvPr/>
        </p:nvSpPr>
        <p:spPr>
          <a:xfrm>
            <a:off x="8163782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10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4">
    <p:spTree>
      <p:nvGrpSpPr>
        <p:cNvPr id="1" name=""/>
        <p:cNvGrpSpPr/>
        <p:nvPr/>
      </p:nvGrpSpPr>
      <p:grpSpPr/>
      <p:pic>
        <p:nvPicPr>
          <p:cNvPr id="28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任意多边形: 形状 1"/>
          <p:cNvSpPr>
            <a:spLocks noGrp="1"/>
          </p:cNvSpPr>
          <p:nvPr/>
        </p:nvSpPr>
        <p:spPr>
          <a:xfrm>
            <a:off x="9432396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10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栏5">
    <p:spTree>
      <p:nvGrpSpPr>
        <p:cNvPr id="1" name=""/>
        <p:cNvGrpSpPr/>
        <p:nvPr/>
      </p:nvGrpSpPr>
      <p:grpSpPr/>
      <p:pic>
        <p:nvPicPr>
          <p:cNvPr id="28" name="Picture 6"/>
          <p:cNvPicPr>
            <a:picLocks noChangeAspect="1"/>
          </p:cNvPicPr>
          <p:nvPr/>
        </p:nvPicPr>
        <p:blipFill rotWithShape="1">
          <a:blip r:embed="rId2"/>
          <a:srcRect t="1946" r="16065" b="40583"/>
          <a:stretch>
            <a:fillRect/>
          </a:stretch>
        </p:blipFill>
        <p:spPr>
          <a:xfrm>
            <a:off x="9276080" y="0"/>
            <a:ext cx="2915920" cy="750446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0" y="526863"/>
            <a:ext cx="12192000" cy="75600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" y="-5554"/>
            <a:ext cx="12192000" cy="756000"/>
          </a:xfrm>
          <a:prstGeom prst="rect">
            <a:avLst/>
          </a:prstGeom>
          <a:gradFill>
            <a:gsLst>
              <a:gs pos="67000">
                <a:schemeClr val="accent1"/>
              </a:gs>
              <a:gs pos="25000">
                <a:schemeClr val="accent1"/>
              </a:gs>
              <a:gs pos="0">
                <a:schemeClr val="accent1">
                  <a:alpha val="42000"/>
                </a:schemeClr>
              </a:gs>
            </a:gsLst>
            <a:lin ang="10800000" scaled="0"/>
          </a:gradFill>
          <a:ln>
            <a:noFill/>
          </a:ln>
          <a:effectLst>
            <a:outerShdw blurRad="203200" dist="76200" dir="5820000" sx="101000" sy="101000" algn="t" rotWithShape="0">
              <a:schemeClr val="accent2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400" b="0" i="0" u="none" kern="1200" cap="none" spc="0" baseline="0">
              <a:ln>
                <a:noFill/>
              </a:ln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文本占位符 8"/>
          <p:cNvSpPr>
            <a:spLocks noGrp="1"/>
          </p:cNvSpPr>
          <p:nvPr>
            <p:ph type="body" idx="13" hasCustomPrompt="1"/>
          </p:nvPr>
        </p:nvSpPr>
        <p:spPr>
          <a:xfrm>
            <a:off x="792175" y="145486"/>
            <a:ext cx="4669901" cy="499034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kern="1200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4" hasCustomPrompt="1"/>
          </p:nvPr>
        </p:nvSpPr>
        <p:spPr>
          <a:xfrm>
            <a:off x="5635431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Background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5" hasCustomPrompt="1"/>
          </p:nvPr>
        </p:nvSpPr>
        <p:spPr>
          <a:xfrm>
            <a:off x="6904045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Current Research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" hasCustomPrompt="1"/>
          </p:nvPr>
        </p:nvSpPr>
        <p:spPr>
          <a:xfrm>
            <a:off x="8172659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Research Progress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7" hasCustomPrompt="1"/>
          </p:nvPr>
        </p:nvSpPr>
        <p:spPr>
          <a:xfrm>
            <a:off x="9441273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>
                <a:solidFill>
                  <a:schemeClr val="bg1">
                    <a:lumMod val="8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Experimental Plan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8" hasCustomPrompt="1"/>
          </p:nvPr>
        </p:nvSpPr>
        <p:spPr>
          <a:xfrm>
            <a:off x="10709887" y="224734"/>
            <a:ext cx="1194772" cy="356991"/>
          </a:xfrm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25" b="1">
                <a:solidFill>
                  <a:schemeClr val="bg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 algn="ctr">
              <a:buNone/>
              <a:defRPr sz="1225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Summary and Outlook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任意多边形: 形状 1"/>
          <p:cNvSpPr>
            <a:spLocks noGrp="1"/>
          </p:cNvSpPr>
          <p:nvPr/>
        </p:nvSpPr>
        <p:spPr>
          <a:xfrm>
            <a:off x="10701010" y="513184"/>
            <a:ext cx="1203649" cy="0"/>
          </a:xfrm>
          <a:custGeom>
            <a:avLst/>
            <a:gdLst>
              <a:gd name="connsiteX0" fmla="*/ 0 w 1203649"/>
              <a:gd name="connsiteY0" fmla="*/ 0 h 0"/>
              <a:gd name="connsiteX1" fmla="*/ 1203649 w 1203649"/>
              <a:gd name="connsiteY1" fmla="*/ 0 h 0"/>
            </a:gdLst>
            <a:ahLst/>
            <a:cxnLst/>
            <a:rect l="l" t="t" r="r" b="b"/>
            <a:pathLst>
              <a:path w="1203649">
                <a:moveTo>
                  <a:pt x="0" y="0"/>
                </a:moveTo>
                <a:lnTo>
                  <a:pt x="1203649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" name="文本占位符 13"/>
          <p:cNvSpPr>
            <a:spLocks noGrp="1"/>
          </p:cNvSpPr>
          <p:nvPr>
            <p:ph type="body" idx="19" hasCustomPrompt="1"/>
          </p:nvPr>
        </p:nvSpPr>
        <p:spPr>
          <a:xfrm>
            <a:off x="416689" y="812115"/>
            <a:ext cx="11775311" cy="457070"/>
          </a:xfrm>
        </p:spPr>
        <p:txBody>
          <a:bodyPr wrap="square" lIns="0" tIns="0" rIns="0" bIns="0">
            <a:noAutofit/>
          </a:bodyPr>
          <a:lstStyle>
            <a:lvl1pPr marL="457200" indent="-457200">
              <a:lnSpc>
                <a:spcPct val="100000"/>
              </a:lnSpc>
              <a:spcBef>
                <a:spcPts val="0"/>
              </a:spcBef>
              <a:buFont typeface="宋体" panose="02010600030101010101" pitchFamily="2" charset="-122"/>
              <a:buChar char="Ø"/>
              <a:defRPr sz="2300">
                <a:solidFill>
                  <a:schemeClr val="accen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indent="0">
              <a:buNone/>
              <a:defRPr sz="23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3">
            <a:biLevel thresh="25000"/>
          </a:blip>
          <a:srcRect l="9509" r="65697"/>
          <a:stretch>
            <a:fillRect/>
          </a:stretch>
        </p:blipFill>
        <p:spPr>
          <a:xfrm>
            <a:off x="75018" y="64385"/>
            <a:ext cx="716274" cy="626891"/>
          </a:xfrm>
          <a:prstGeom prst="rect">
            <a:avLst/>
          </a:prstGeom>
        </p:spPr>
      </p:pic>
      <p:sp>
        <p:nvSpPr>
          <p:cNvPr id="10" name="灯片编号占位符 5"/>
          <p:cNvSpPr>
            <a:spLocks noGrp="1"/>
          </p:cNvSpPr>
          <p:nvPr>
            <p:ph type="sldNum" idx="12"/>
          </p:nvPr>
        </p:nvSpPr>
        <p:spPr>
          <a:xfrm>
            <a:off x="11321496" y="6464883"/>
            <a:ext cx="749938" cy="365125"/>
          </a:xfr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idx="10"/>
          </p:nvPr>
        </p:nvSpPr>
        <p:spPr>
          <a:xfrm>
            <a:off x="10774680" y="6356350"/>
            <a:ext cx="1437640" cy="365125"/>
          </a:xfrm>
        </p:spPr>
        <p:txBody>
          <a:bodyPr/>
          <a:lstStyle>
            <a:lvl1pPr algn="ctr">
              <a:buNone/>
              <a:defRPr sz="180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/>
        </p:txBody>
      </p:sp>
      <p:sp>
        <p:nvSpPr>
          <p:cNvPr id="5" name="灯片编号占位符 3"/>
          <p:cNvSpPr>
            <a:spLocks noGrp="1"/>
          </p:cNvSpPr>
          <p:nvPr/>
        </p:nvSpPr>
        <p:spPr>
          <a:xfrm>
            <a:off x="10495280" y="6356349"/>
            <a:ext cx="1437640" cy="365125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>
            <a:lvl1pPr marL="0" algn="r" defTabSz="914400"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Page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10774680" y="6356350"/>
            <a:ext cx="1437640" cy="365125"/>
          </a:xfrm>
        </p:spPr>
        <p:txBody>
          <a:bodyPr/>
          <a:lstStyle>
            <a:lvl1pPr algn="ctr">
              <a:defRPr sz="1800"/>
            </a:lvl1pPr>
          </a:lstStyle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5" name="灯片编号占位符 3"/>
          <p:cNvSpPr txBox="1"/>
          <p:nvPr userDrawn="1"/>
        </p:nvSpPr>
        <p:spPr>
          <a:xfrm>
            <a:off x="10495280" y="6356349"/>
            <a:ext cx="14376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第     页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7" Type="http://schemas.openxmlformats.org/officeDocument/2006/relationships/image" Target="../media/image5.jpeg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/>
          <a:p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Master title style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Master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Second level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Third level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Fourth level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Fifth level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/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宋体" panose="02010600030101010101" pitchFamily="2" charset="-122"/>
        <a:buChar char="•"/>
        <a:defRPr sz="2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24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20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1pPr>
      <a:lvl2pPr marL="4572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2pPr>
      <a:lvl3pPr marL="9144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3pPr>
      <a:lvl4pPr marL="13716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4pPr>
      <a:lvl5pPr marL="18288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5pPr>
      <a:lvl6pPr marL="22860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6pPr>
      <a:lvl7pPr marL="27432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7pPr>
      <a:lvl8pPr marL="32004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8pPr>
      <a:lvl9pPr marL="36576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/>
          <a:p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Master title style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Click to edit Master text styles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Second level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Third level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Fourth level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lvl="0">
              <a:buNone/>
            </a:pPr>
            <a:r>
              <a:rPr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Fifth level</a:t>
            </a:r>
            <a:endParaRPr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/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宋体" panose="02010600030101010101" pitchFamily="2" charset="-122"/>
        <a:buChar char="•"/>
        <a:defRPr sz="2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24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20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宋体" panose="02010600030101010101" pitchFamily="2" charset="-122"/>
        <a:buChar char="•"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1pPr>
      <a:lvl2pPr marL="4572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2pPr>
      <a:lvl3pPr marL="9144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3pPr>
      <a:lvl4pPr marL="13716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4pPr>
      <a:lvl5pPr marL="18288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5pPr>
      <a:lvl6pPr marL="22860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6pPr>
      <a:lvl7pPr marL="27432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7pPr>
      <a:lvl8pPr marL="32004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8pPr>
      <a:lvl9pPr marL="3657600" algn="l" defTabSz="914400">
        <a:buNone/>
        <a:defRPr sz="1800" kern="1200">
          <a:solidFill>
            <a:schemeClr val="tx1"/>
          </a:solidFill>
          <a:latin typeface="Times New Roman" panose="02020603050405020304"/>
          <a:ea typeface="宋体" panose="02010600030101010101" pitchFamily="2" charset="-122"/>
          <a:cs typeface="Times New Roman" panose="020206030504050203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8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chart" Target="../charts/chart2.xml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5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矩形: 圆角 26"/>
          <p:cNvSpPr>
            <a:spLocks noGrp="1"/>
          </p:cNvSpPr>
          <p:nvPr/>
        </p:nvSpPr>
        <p:spPr>
          <a:xfrm>
            <a:off x="3887017" y="3824876"/>
            <a:ext cx="4214495" cy="4678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schemeClr val="accent1">
                <a:alpha val="19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 marL="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 algn="ctr">
              <a:buNone/>
            </a:pPr>
            <a:endParaRPr sz="1600"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8" name="飞秒激光诱导的质粒DNA损伤"/>
          <p:cNvSpPr>
            <a:spLocks noGrp="1"/>
          </p:cNvSpPr>
          <p:nvPr/>
        </p:nvSpPr>
        <p:spPr>
          <a:xfrm>
            <a:off x="685800" y="2676525"/>
            <a:ext cx="108204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3225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3225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3225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飞秒激光诱导的</a:t>
            </a:r>
            <a:r>
              <a:rPr sz="3225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sz="3225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</a:t>
            </a:r>
            <a:r>
              <a:rPr lang="zh-CN" sz="3225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机制</a:t>
            </a:r>
            <a:endParaRPr lang="zh-CN" sz="3225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9" name="作用机制与生物效应调控的研究设想"/>
          <p:cNvSpPr>
            <a:spLocks noGrp="1"/>
          </p:cNvSpPr>
          <p:nvPr/>
        </p:nvSpPr>
        <p:spPr>
          <a:xfrm>
            <a:off x="809625" y="3295650"/>
            <a:ext cx="105727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100" b="0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2100" b="0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2100" b="0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激光类</a:t>
            </a:r>
            <a:r>
              <a:rPr lang="en-US" altLang="zh-CN" sz="2100" b="0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“FLASH”</a:t>
            </a:r>
            <a:r>
              <a:rPr lang="zh-CN" altLang="en-US" sz="2100" b="0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效应</a:t>
            </a:r>
            <a:endParaRPr lang="zh-CN" altLang="en-US" sz="2100" b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0" name="汇报人：王鹤茗    指导教师：颜学庆"/>
          <p:cNvSpPr>
            <a:spLocks noGrp="1"/>
          </p:cNvSpPr>
          <p:nvPr/>
        </p:nvSpPr>
        <p:spPr>
          <a:xfrm>
            <a:off x="4029075" y="3943350"/>
            <a:ext cx="3943350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汇报人：王鹤茗</a:t>
            </a:r>
            <a:r>
              <a: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   </a:t>
            </a: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指导教师：颜学庆</a:t>
            </a:r>
            <a:endParaRPr sz="1800" b="0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1" name="2026年10月"/>
          <p:cNvSpPr>
            <a:spLocks noGrp="1"/>
          </p:cNvSpPr>
          <p:nvPr/>
        </p:nvSpPr>
        <p:spPr>
          <a:xfrm>
            <a:off x="4486275" y="4438650"/>
            <a:ext cx="311467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1875" b="0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875" b="0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 b="0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2026</a:t>
            </a:r>
            <a:r>
              <a:rPr sz="1875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年</a:t>
            </a:r>
            <a:r>
              <a:rPr sz="1875" b="0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10</a:t>
            </a:r>
            <a:r>
              <a:rPr sz="1875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月</a:t>
            </a:r>
            <a:endParaRPr sz="1875" b="0">
              <a:solidFill>
                <a:srgbClr val="FFFFFF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等腰三角形 20"/>
          <p:cNvSpPr>
            <a:spLocks noGrp="1"/>
          </p:cNvSpPr>
          <p:nvPr/>
        </p:nvSpPr>
        <p:spPr>
          <a:xfrm>
            <a:off x="2506664" y="2681289"/>
            <a:ext cx="1895475" cy="16351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>
            <a:defPPr algn="ctr">
              <a:defRPr sz="3600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3600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36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目录</a:t>
            </a:r>
            <a:endParaRPr sz="3600">
              <a:solidFill>
                <a:srgbClr val="FFFFFF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2" name="等腰三角形 21"/>
          <p:cNvSpPr>
            <a:spLocks noGrp="1"/>
          </p:cNvSpPr>
          <p:nvPr/>
        </p:nvSpPr>
        <p:spPr>
          <a:xfrm>
            <a:off x="2287589" y="2422525"/>
            <a:ext cx="2333625" cy="2012950"/>
          </a:xfrm>
          <a:prstGeom prst="triangle">
            <a:avLst/>
          </a:prstGeom>
          <a:noFill/>
          <a:ln>
            <a:solidFill>
              <a:schemeClr val="accent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23" name="直接连接符 22"/>
          <p:cNvCxnSpPr>
            <a:endCxn id="22" idx="0"/>
          </p:cNvCxnSpPr>
          <p:nvPr/>
        </p:nvCxnSpPr>
        <p:spPr>
          <a:xfrm>
            <a:off x="3454400" y="1"/>
            <a:ext cx="0" cy="2422525"/>
          </a:xfrm>
          <a:prstGeom prst="line">
            <a:avLst/>
          </a:prstGeom>
          <a:ln>
            <a:solidFill>
              <a:schemeClr val="accent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直接连接符 23"/>
          <p:cNvSpPr>
            <a:spLocks noGrp="1"/>
          </p:cNvSpPr>
          <p:nvPr/>
        </p:nvSpPr>
        <p:spPr>
          <a:xfrm flipH="1">
            <a:off x="3454400" y="4448175"/>
            <a:ext cx="0" cy="2413000"/>
          </a:xfrm>
          <a:prstGeom prst="line">
            <a:avLst/>
          </a:prstGeom>
          <a:ln>
            <a:solidFill>
              <a:schemeClr val="tx2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5" name="文本框 1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945219" y="1674209"/>
            <a:ext cx="5800725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defPPr>
              <a:defRPr sz="2700">
                <a:solidFill>
                  <a:srgbClr val="181818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742950" indent="-28575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11430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6002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20574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buNone/>
              <a:defRPr sz="2700">
                <a:solidFill>
                  <a:srgbClr val="181818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700">
                <a:solidFill>
                  <a:srgbClr val="181818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研究背景</a:t>
            </a:r>
            <a:endParaRPr sz="3600">
              <a:solidFill>
                <a:schemeClr val="bg2">
                  <a:lumMod val="10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直接连接符 25"/>
          <p:cNvSpPr>
            <a:spLocks noGrp="1"/>
          </p:cNvSpPr>
          <p:nvPr>
            <p:custDataLst>
              <p:tags r:id="rId2"/>
            </p:custDataLst>
          </p:nvPr>
        </p:nvSpPr>
        <p:spPr>
          <a:xfrm flipH="1">
            <a:off x="5568951" y="1486854"/>
            <a:ext cx="498475" cy="649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7" name="文本框 1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370513" y="1197929"/>
            <a:ext cx="385762" cy="70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defPPr>
              <a:def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742950" indent="-28575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11430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6002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20574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buNone/>
              <a:def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</a:t>
            </a:r>
            <a:endParaRPr sz="4000">
              <a:solidFill>
                <a:schemeClr val="accent1">
                  <a:lumMod val="75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8" name="文本框 1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945219" y="2772728"/>
            <a:ext cx="5800725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defPPr>
              <a:defRPr sz="2700">
                <a:solidFill>
                  <a:srgbClr val="181818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742950" indent="-28575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11430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6002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20574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buNone/>
              <a:defRPr sz="2700">
                <a:solidFill>
                  <a:srgbClr val="181818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700">
                <a:solidFill>
                  <a:srgbClr val="181818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实验设计与结果</a:t>
            </a:r>
            <a:endParaRPr sz="3600">
              <a:solidFill>
                <a:schemeClr val="bg2">
                  <a:lumMod val="10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9" name="直接连接符 28"/>
          <p:cNvSpPr>
            <a:spLocks noGrp="1"/>
          </p:cNvSpPr>
          <p:nvPr>
            <p:custDataLst>
              <p:tags r:id="rId5"/>
            </p:custDataLst>
          </p:nvPr>
        </p:nvSpPr>
        <p:spPr>
          <a:xfrm flipH="1">
            <a:off x="5568951" y="2583816"/>
            <a:ext cx="498475" cy="6508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0" name="文本框 17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5370513" y="2294891"/>
            <a:ext cx="385762" cy="70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defPPr>
              <a:def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742950" indent="-28575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11430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6002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20574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buNone/>
              <a:def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2</a:t>
            </a:r>
            <a:endParaRPr sz="4000">
              <a:solidFill>
                <a:schemeClr val="accent1">
                  <a:lumMod val="75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1" name="文本框 1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5945219" y="3871246"/>
            <a:ext cx="5800725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defPPr>
              <a:defRPr sz="2700">
                <a:solidFill>
                  <a:srgbClr val="181818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742950" indent="-28575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11430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6002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20574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buNone/>
              <a:defRPr sz="2700">
                <a:solidFill>
                  <a:srgbClr val="181818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700">
                <a:solidFill>
                  <a:srgbClr val="181818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模拟结果</a:t>
            </a:r>
            <a:endParaRPr sz="3600">
              <a:solidFill>
                <a:schemeClr val="bg2">
                  <a:lumMod val="10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2" name="直接连接符 31"/>
          <p:cNvSpPr>
            <a:spLocks noGrp="1"/>
          </p:cNvSpPr>
          <p:nvPr>
            <p:custDataLst>
              <p:tags r:id="rId8"/>
            </p:custDataLst>
          </p:nvPr>
        </p:nvSpPr>
        <p:spPr>
          <a:xfrm flipH="1">
            <a:off x="5568951" y="3682366"/>
            <a:ext cx="498475" cy="6508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" name="文本框 2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5370513" y="3393441"/>
            <a:ext cx="385762" cy="70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defPPr>
              <a:def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742950" indent="-28575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11430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6002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20574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buNone/>
              <a:def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3</a:t>
            </a:r>
            <a:endParaRPr sz="4000">
              <a:solidFill>
                <a:schemeClr val="accent1">
                  <a:lumMod val="75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4" name="文本框 23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5945219" y="4969859"/>
            <a:ext cx="5800725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defPPr>
              <a:defRPr sz="2700">
                <a:solidFill>
                  <a:srgbClr val="181818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742950" indent="-28575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11430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6002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20574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buNone/>
              <a:defRPr sz="2700">
                <a:solidFill>
                  <a:srgbClr val="181818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700">
                <a:solidFill>
                  <a:srgbClr val="181818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总结</a:t>
            </a:r>
            <a:endParaRPr sz="3600">
              <a:solidFill>
                <a:schemeClr val="bg2">
                  <a:lumMod val="10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5" name="直接连接符 34"/>
          <p:cNvSpPr>
            <a:spLocks noGrp="1"/>
          </p:cNvSpPr>
          <p:nvPr>
            <p:custDataLst>
              <p:tags r:id="rId11"/>
            </p:custDataLst>
          </p:nvPr>
        </p:nvSpPr>
        <p:spPr>
          <a:xfrm flipH="1">
            <a:off x="5568951" y="4780915"/>
            <a:ext cx="498475" cy="6492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6" name="文本框 2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5370513" y="4491991"/>
            <a:ext cx="385762" cy="70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defPPr>
              <a:def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  <a:lvl1pPr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  <a:lvl2pPr marL="742950" indent="-28575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2pPr>
            <a:lvl3pPr marL="11430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3pPr>
            <a:lvl4pPr marL="16002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4pPr>
            <a:lvl5pPr marL="2057400" indent="-228600"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9pPr>
          </a:lstStyle>
          <a:p>
            <a:pPr>
              <a:buNone/>
              <a:def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4000">
                <a:solidFill>
                  <a:srgbClr val="9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4</a:t>
            </a:r>
            <a:endParaRPr sz="4000">
              <a:solidFill>
                <a:schemeClr val="accent1">
                  <a:lumMod val="75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025" y="2256155"/>
            <a:ext cx="3476625" cy="27635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飞秒激光医疗与肿瘤研究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飞秒激光医疗</a:t>
            </a:r>
            <a:endParaRPr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" name="眼科已有精细操作应用，肿瘤方向正在探索不同作用路径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肿瘤方向正在探索不同作用路径</a:t>
            </a:r>
            <a:endParaRPr sz="1875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" name="03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3</a:t>
            </a:r>
            <a:endParaRPr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超短脉冲与局部作用"/>
          <p:cNvSpPr>
            <a:spLocks noGrp="1"/>
          </p:cNvSpPr>
          <p:nvPr/>
        </p:nvSpPr>
        <p:spPr>
          <a:xfrm>
            <a:off x="581025" y="1504950"/>
            <a:ext cx="352425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02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202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02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超短脉冲与局部作用</a:t>
            </a:r>
            <a:endParaRPr sz="2025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" name="1 fs＝10⁻¹⁵ s"/>
          <p:cNvSpPr>
            <a:spLocks noGrp="1"/>
          </p:cNvSpPr>
          <p:nvPr/>
        </p:nvSpPr>
        <p:spPr>
          <a:xfrm>
            <a:off x="581025" y="1857375"/>
            <a:ext cx="35242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80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80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 fs</a:t>
            </a:r>
            <a:r>
              <a:rPr sz="1800" b="0">
                <a:solidFill>
                  <a:srgbClr val="171717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＝</a:t>
            </a:r>
            <a:r>
              <a:rPr sz="180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10⁻¹⁵ s</a:t>
            </a:r>
            <a:endParaRPr sz="180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" name="已有眼科应用 [1,14]"/>
          <p:cNvSpPr>
            <a:spLocks noGrp="1"/>
          </p:cNvSpPr>
          <p:nvPr/>
        </p:nvSpPr>
        <p:spPr>
          <a:xfrm>
            <a:off x="581025" y="5143500"/>
            <a:ext cx="381381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000" b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角膜切割、白内障前囊切开</a:t>
            </a:r>
            <a:r>
              <a:rPr sz="2000" b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[1,14]</a:t>
            </a:r>
            <a:endParaRPr sz="2000" b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角膜切割、白内障前囊切开"/>
          <p:cNvSpPr>
            <a:spLocks noGrp="1"/>
          </p:cNvSpPr>
          <p:nvPr/>
        </p:nvSpPr>
        <p:spPr>
          <a:xfrm>
            <a:off x="581025" y="6448425"/>
            <a:ext cx="3988435" cy="294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725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725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400">
                <a:solidFill>
                  <a:srgbClr val="555555"/>
                </a:solidFill>
                <a:latin typeface="宋体" panose="02010600030101010101" pitchFamily="2" charset="-122"/>
                <a:sym typeface="+mn-ea"/>
              </a:rPr>
              <a:t>图源：</a:t>
            </a:r>
            <a:r>
              <a:rPr sz="1400">
                <a:solidFill>
                  <a:srgbClr val="555555"/>
                </a:solidFill>
                <a:sym typeface="+mn-ea"/>
              </a:rPr>
              <a:t>Yan</a:t>
            </a:r>
            <a:r>
              <a:rPr sz="1400">
                <a:solidFill>
                  <a:srgbClr val="555555"/>
                </a:solidFill>
                <a:latin typeface="宋体" panose="02010600030101010101" pitchFamily="2" charset="-122"/>
                <a:sym typeface="+mn-ea"/>
              </a:rPr>
              <a:t>等，</a:t>
            </a:r>
            <a:r>
              <a:rPr sz="1400">
                <a:solidFill>
                  <a:srgbClr val="555555"/>
                </a:solidFill>
                <a:sym typeface="+mn-ea"/>
              </a:rPr>
              <a:t>Micromachines</a:t>
            </a:r>
            <a:r>
              <a:rPr sz="1400">
                <a:solidFill>
                  <a:srgbClr val="555555"/>
                </a:solidFill>
                <a:latin typeface="宋体" panose="02010600030101010101" pitchFamily="2" charset="-122"/>
                <a:sym typeface="+mn-ea"/>
              </a:rPr>
              <a:t>，</a:t>
            </a:r>
            <a:r>
              <a:rPr sz="1400">
                <a:solidFill>
                  <a:srgbClr val="555555"/>
                </a:solidFill>
                <a:sym typeface="+mn-ea"/>
              </a:rPr>
              <a:t>2022</a:t>
            </a:r>
            <a:r>
              <a:rPr sz="1400">
                <a:solidFill>
                  <a:srgbClr val="555555"/>
                </a:solidFill>
                <a:latin typeface="宋体" panose="02010600030101010101" pitchFamily="2" charset="-122"/>
                <a:sym typeface="+mn-ea"/>
              </a:rPr>
              <a:t>，图</a:t>
            </a:r>
            <a:r>
              <a:rPr sz="1400">
                <a:solidFill>
                  <a:srgbClr val="555555"/>
                </a:solidFill>
                <a:sym typeface="+mn-ea"/>
              </a:rPr>
              <a:t>2</a:t>
            </a:r>
            <a:r>
              <a:rPr sz="1400">
                <a:solidFill>
                  <a:srgbClr val="555555"/>
                </a:solidFill>
                <a:latin typeface="宋体" panose="02010600030101010101" pitchFamily="2" charset="-122"/>
                <a:sym typeface="+mn-ea"/>
              </a:rPr>
              <a:t>。</a:t>
            </a:r>
            <a:r>
              <a:rPr sz="1400">
                <a:solidFill>
                  <a:srgbClr val="555555"/>
                </a:solidFill>
                <a:sym typeface="+mn-ea"/>
              </a:rPr>
              <a:t>[14]</a:t>
            </a:r>
            <a:endParaRPr sz="1400" b="0">
              <a:solidFill>
                <a:srgbClr val="171717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" name="肿瘤相关证据（临床前）"/>
          <p:cNvSpPr>
            <a:spLocks noGrp="1"/>
          </p:cNvSpPr>
          <p:nvPr/>
        </p:nvSpPr>
        <p:spPr>
          <a:xfrm>
            <a:off x="4457700" y="1504950"/>
            <a:ext cx="709612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02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202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202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生物尝试</a:t>
            </a:r>
            <a:endParaRPr lang="zh-CN" sz="2025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13" name="表格 12"/>
          <p:cNvGraphicFramePr/>
          <p:nvPr/>
        </p:nvGraphicFramePr>
        <p:xfrm>
          <a:off x="4438650" y="1981200"/>
          <a:ext cx="7172325" cy="3228975"/>
        </p:xfrm>
        <a:graphic>
          <a:graphicData uri="http://schemas.openxmlformats.org/drawingml/2006/table">
            <a:tbl>
              <a:tblPr/>
              <a:tblGrid>
                <a:gridCol w="1552575"/>
                <a:gridCol w="1628775"/>
                <a:gridCol w="3990975"/>
              </a:tblGrid>
              <a:tr h="64579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研究</a:t>
                      </a:r>
                      <a:endParaRPr sz="1650" b="1">
                        <a:solidFill>
                          <a:srgbClr val="FFFFFF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95250" marR="66675" marT="85725" marB="66675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模型 </a:t>
                      </a:r>
                      <a:endParaRPr sz="1650" b="1">
                        <a:solidFill>
                          <a:srgbClr val="FFFFFF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主要发现</a:t>
                      </a:r>
                      <a:endParaRPr sz="1650" b="1">
                        <a:solidFill>
                          <a:srgbClr val="FFFFFF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</a:tr>
              <a:tr h="64579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Meesat，2012 [17]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荷瘤小鼠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直接</a:t>
                      </a:r>
                      <a:r>
                        <a:rPr lang="zh-CN"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聚焦</a:t>
                      </a:r>
                      <a:endParaRPr lang="zh-CN"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低能电子与水相损伤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动物模型观察到治疗获益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</a:tr>
              <a:tr h="64579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Taha，2023 [18]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T47D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细胞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直接照射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380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、400 nm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等抑制活力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部分近红外条件未见显著抑制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579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Taha，2025 [19]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A375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细胞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直接照射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380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、400 nm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等条件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抑制细胞生长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</a:tr>
              <a:tr h="64579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Al-Kattan，2020 [20]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MCF-7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细胞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algn="ctr"/>
                      <a:r>
                        <a:rPr sz="150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直接照射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900 nm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激发后约45%</a:t>
                      </a:r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细胞死亡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  <a:p>
                      <a:pPr algn="ctr"/>
                      <a:r>
                        <a:rPr sz="15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涉及活性氧</a:t>
                      </a:r>
                      <a:endParaRPr sz="1500" b="0">
                        <a:solidFill>
                          <a:srgbClr val="171717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95250" marR="66675" marT="85725" marB="66675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本研究先分辨电子与自由基相关DNA损伤，为后续组织验证提供依据。"/>
          <p:cNvSpPr>
            <a:spLocks noGrp="1"/>
          </p:cNvSpPr>
          <p:nvPr/>
        </p:nvSpPr>
        <p:spPr>
          <a:xfrm>
            <a:off x="2459990" y="5736590"/>
            <a:ext cx="7272020" cy="46228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def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激光参数怎样</a:t>
            </a:r>
            <a:r>
              <a:rPr lang="zh-CN" sz="2400" b="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影响</a:t>
            </a:r>
            <a:r>
              <a:rPr sz="2400">
                <a:solidFill>
                  <a:schemeClr val="tx1"/>
                </a:solidFill>
                <a:sym typeface="+mn-ea"/>
              </a:rPr>
              <a:t>DNA</a:t>
            </a: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损伤</a:t>
            </a:r>
            <a:r>
              <a:rPr sz="2400" b="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？如何减少</a:t>
            </a: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周边影响</a:t>
            </a:r>
            <a:r>
              <a:rPr sz="2400" b="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？</a:t>
            </a:r>
            <a:endParaRPr sz="24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2400" b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2009775"/>
            <a:ext cx="3143250" cy="29348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医学意义：靶区作用与周边功能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研究背景：靶区作用与周边功能</a:t>
            </a:r>
            <a:endParaRPr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" name="靶区处理效果相近时，能否减少周边损伤并保留恢复能力？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靶区处理效果相近时，能否减少周边损伤并维持恢复能力？</a:t>
            </a:r>
            <a:endParaRPr sz="1875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" name="预实验：DNA损伤应答"/>
          <p:cNvSpPr>
            <a:spLocks noGrp="1"/>
          </p:cNvSpPr>
          <p:nvPr/>
        </p:nvSpPr>
        <p:spPr>
          <a:xfrm>
            <a:off x="571500" y="1571625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初</a:t>
            </a:r>
            <a:r>
              <a:rPr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实验：</a:t>
            </a:r>
            <a:r>
              <a: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损伤应答</a:t>
            </a:r>
            <a:endParaRPr sz="195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DAPI：细胞核位置&#10;γH2AX：损伤应答&#10;12 / 48 mJ：累计能量"/>
          <p:cNvSpPr>
            <a:spLocks noGrp="1"/>
          </p:cNvSpPr>
          <p:nvPr/>
        </p:nvSpPr>
        <p:spPr>
          <a:xfrm>
            <a:off x="336550" y="5124450"/>
            <a:ext cx="3568700" cy="34226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5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5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DAPI</a:t>
            </a:r>
            <a:r>
              <a:rPr sz="1575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：细胞核位置</a:t>
            </a:r>
            <a:r>
              <a:rPr lang="en-US" sz="1575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 </a:t>
            </a:r>
            <a:r>
              <a:rPr sz="15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γH2AX</a:t>
            </a:r>
            <a:r>
              <a:rPr sz="1575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：损伤应答</a:t>
            </a:r>
            <a:endParaRPr sz="1575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" name="目标：靶区集中"/>
          <p:cNvSpPr>
            <a:spLocks noGrp="1"/>
          </p:cNvSpPr>
          <p:nvPr/>
        </p:nvSpPr>
        <p:spPr>
          <a:xfrm>
            <a:off x="4114800" y="1571625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目标：靶区集中</a:t>
            </a:r>
            <a:endParaRPr sz="195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25" y="2006600"/>
            <a:ext cx="3458845" cy="29381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深度剂量概念示意&#10;非飞秒激光实测&#10;原始出处待补"/>
          <p:cNvSpPr>
            <a:spLocks noGrp="1"/>
          </p:cNvSpPr>
          <p:nvPr/>
        </p:nvSpPr>
        <p:spPr>
          <a:xfrm>
            <a:off x="4048125" y="5076825"/>
            <a:ext cx="3459480" cy="819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5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altLang="en-US" sz="1575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正常组织保护与肿瘤控制的证据将成为类似激光</a:t>
            </a:r>
            <a:r>
              <a:rPr lang="en-US" altLang="zh-CN" sz="1575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FLASH</a:t>
            </a:r>
            <a:r>
              <a:rPr lang="zh-CN" altLang="en-US" sz="1575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的论断。 [14,16,17]</a:t>
            </a:r>
            <a:endParaRPr lang="zh-CN" altLang="en-US" sz="1575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" name="本课题的医学问题"/>
          <p:cNvSpPr>
            <a:spLocks noGrp="1"/>
          </p:cNvSpPr>
          <p:nvPr/>
        </p:nvSpPr>
        <p:spPr>
          <a:xfrm>
            <a:off x="7810500" y="1571625"/>
            <a:ext cx="3714750" cy="3895090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lIns="0" tIns="0" rIns="0" bIns="0" anchor="t">
            <a:noAutofit/>
          </a:bodyPr>
          <a:lstStyle>
            <a:defPPr algn="l"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  </a:t>
            </a:r>
            <a:r>
              <a:rPr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医学问题</a:t>
            </a:r>
            <a:r>
              <a:rPr lang="zh-CN"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：</a:t>
            </a:r>
            <a:endParaRPr sz="195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buNone/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195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indent="457200" algn="l">
              <a:buNone/>
              <a:defRPr sz="19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靶区作用相近时，</a:t>
            </a:r>
            <a:endParaRPr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indent="457200" algn="l">
              <a:buNone/>
              <a:defRPr sz="19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设计参数</a:t>
            </a:r>
            <a:r>
              <a:rPr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减小</a:t>
            </a:r>
            <a:r>
              <a:rPr lang="zh-CN"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外围</a:t>
            </a:r>
            <a:r>
              <a:rPr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损伤，</a:t>
            </a:r>
            <a:endParaRPr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indent="457200" algn="l">
              <a:buNone/>
              <a:defRPr sz="19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维持功能与恢复能力？</a:t>
            </a:r>
            <a:endParaRPr b="0">
              <a:solidFill>
                <a:srgbClr val="242124"/>
              </a:solidFill>
              <a:latin typeface="宋体" panose="02010600030101010101" pitchFamily="2" charset="-122"/>
              <a:sym typeface="+mn-ea"/>
            </a:endParaRPr>
          </a:p>
          <a:p>
            <a:pPr algn="l">
              <a:buNone/>
              <a:defRPr sz="19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  <a:sym typeface="+mn-ea"/>
            </a:endParaRPr>
          </a:p>
          <a:p>
            <a:pPr algn="l">
              <a:buNone/>
              <a:defRPr sz="19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b="1"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  </a:t>
            </a:r>
            <a:r>
              <a:rPr b="1"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研究路径</a:t>
            </a:r>
            <a:r>
              <a:rPr lang="zh-CN" b="1"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：</a:t>
            </a:r>
            <a:endParaRPr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buNone/>
              <a:defRPr sz="19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indent="457200" algn="l">
              <a:buNone/>
              <a:defRPr sz="18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950"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质粒：解析损伤</a:t>
            </a:r>
            <a:r>
              <a:rPr lang="zh-CN" sz="1950"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机制</a:t>
            </a:r>
            <a:endParaRPr sz="195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indent="457200" algn="l">
              <a:buNone/>
              <a:defRPr sz="18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950"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细胞：验证功能与恢复</a:t>
            </a:r>
            <a:endParaRPr sz="1950" b="0">
              <a:solidFill>
                <a:srgbClr val="242124"/>
              </a:solidFill>
              <a:latin typeface="宋体" panose="02010600030101010101" pitchFamily="2" charset="-122"/>
              <a:sym typeface="+mn-ea"/>
            </a:endParaRPr>
          </a:p>
          <a:p>
            <a:pPr indent="457200" algn="l">
              <a:buNone/>
              <a:defRPr sz="1875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1950" b="0">
                <a:solidFill>
                  <a:srgbClr val="242124"/>
                </a:solidFill>
                <a:latin typeface="宋体" panose="02010600030101010101" pitchFamily="2" charset="-122"/>
                <a:sym typeface="+mn-ea"/>
              </a:rPr>
              <a:t>组织：验证生物保护</a:t>
            </a:r>
            <a:endParaRPr sz="195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buNone/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195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03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4</a:t>
            </a:r>
            <a:endParaRPr lang="en-US"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29250" y="6018530"/>
            <a:ext cx="6096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en-US" sz="1400" b="1" dirty="0">
                <a:latin typeface="Times New Roman" panose="02020603050405020304" charset="0"/>
                <a:cs typeface="Times New Roman" panose="02020603050405020304" charset="0"/>
                <a:sym typeface="Arial" panose="020B0604020202020204"/>
              </a:rPr>
              <a:t>* </a:t>
            </a:r>
            <a:r>
              <a:rPr lang="zh-CN" altLang="en-US" sz="1400" b="1" dirty="0">
                <a:latin typeface="Times New Roman" panose="02020603050405020304" charset="0"/>
                <a:cs typeface="Times New Roman" panose="02020603050405020304" charset="0"/>
                <a:sym typeface="Arial" panose="020B0604020202020204"/>
              </a:rPr>
              <a:t>质粒是一种用于生物学研究的小型环状双链</a:t>
            </a:r>
            <a:r>
              <a:rPr lang="en-US" altLang="zh-CN" sz="1400" b="1" dirty="0">
                <a:latin typeface="Times New Roman" panose="02020603050405020304" charset="0"/>
                <a:cs typeface="Times New Roman" panose="02020603050405020304" charset="0"/>
                <a:sym typeface="Arial" panose="020B0604020202020204"/>
              </a:rPr>
              <a:t>DNA</a:t>
            </a:r>
            <a:r>
              <a:rPr lang="zh-CN" altLang="en-US" sz="1400" b="1" dirty="0">
                <a:latin typeface="Times New Roman" panose="02020603050405020304" charset="0"/>
                <a:cs typeface="Times New Roman" panose="02020603050405020304" charset="0"/>
                <a:sym typeface="Arial" panose="020B0604020202020204"/>
              </a:rPr>
              <a:t>分子 </a:t>
            </a:r>
            <a:endParaRPr lang="zh-CN" altLang="en-US" sz="1400" b="1" dirty="0">
              <a:latin typeface="Times New Roman" panose="02020603050405020304" charset="0"/>
              <a:cs typeface="Times New Roman" panose="02020603050405020304" charset="0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献基础与研究切口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研究</a:t>
            </a: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基础</a:t>
            </a:r>
            <a:endParaRPr sz="2400" b="1">
              <a:solidFill>
                <a:srgbClr val="FFFFFF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激光可以诱导DNA损伤，重频对损伤的影响取决于体系条件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激光</a:t>
            </a:r>
            <a:r>
              <a:rPr lang="zh-CN"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可</a:t>
            </a: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诱导</a:t>
            </a:r>
            <a:r>
              <a: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</a:t>
            </a:r>
            <a:r>
              <a:rPr sz="1875" b="1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伤</a:t>
            </a:r>
            <a:r>
              <a:rPr b="0">
                <a:solidFill>
                  <a:schemeClr val="accent6">
                    <a:lumMod val="50000"/>
                  </a:schemeClr>
                </a:solidFill>
                <a:sym typeface="+mn-ea"/>
              </a:rPr>
              <a:t>[4</a:t>
            </a:r>
            <a:r>
              <a:rPr lang="en-US" b="0">
                <a:solidFill>
                  <a:schemeClr val="accent6">
                    <a:lumMod val="50000"/>
                  </a:schemeClr>
                </a:solidFill>
                <a:sym typeface="+mn-ea"/>
              </a:rPr>
              <a:t>,</a:t>
            </a:r>
            <a:r>
              <a:rPr lang="en-US" altLang="zh-CN" b="0">
                <a:solidFill>
                  <a:schemeClr val="accent6">
                    <a:lumMod val="50000"/>
                  </a:schemeClr>
                </a:solidFill>
                <a:sym typeface="+mn-ea"/>
              </a:rPr>
              <a:t>5,6,16,17</a:t>
            </a:r>
            <a:r>
              <a:rPr b="0">
                <a:solidFill>
                  <a:schemeClr val="accent6">
                    <a:lumMod val="50000"/>
                  </a:schemeClr>
                </a:solidFill>
                <a:sym typeface="+mn-ea"/>
              </a:rPr>
              <a:t>]</a:t>
            </a:r>
            <a:endParaRPr b="0">
              <a:solidFill>
                <a:schemeClr val="accent6">
                  <a:lumMod val="50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buNone/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1875" b="0">
              <a:solidFill>
                <a:schemeClr val="accent6">
                  <a:lumMod val="50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" name="04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5</a:t>
            </a:r>
            <a:endParaRPr lang="en-US"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590550" y="1571625"/>
          <a:ext cx="11001375" cy="3667125"/>
        </p:xfrm>
        <a:graphic>
          <a:graphicData uri="http://schemas.openxmlformats.org/drawingml/2006/table">
            <a:tbl>
              <a:tblPr/>
              <a:tblGrid>
                <a:gridCol w="3190399"/>
                <a:gridCol w="4290536"/>
                <a:gridCol w="3520440"/>
              </a:tblGrid>
              <a:tr h="916781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研究对象</a:t>
                      </a:r>
                      <a:endParaRPr sz="1875" b="1">
                        <a:solidFill>
                          <a:srgbClr val="FFFFFF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87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结论总结</a:t>
                      </a:r>
                      <a:endParaRPr lang="zh-CN" sz="1875" b="1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87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切入点</a:t>
                      </a:r>
                      <a:endParaRPr lang="zh-CN" sz="1875" b="1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</a:tr>
              <a:tr h="916781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质粒</a:t>
                      </a:r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化学</a:t>
                      </a:r>
                      <a:endParaRPr lang="zh-CN" sz="187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电子清除剂</a:t>
                      </a:r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可</a:t>
                      </a:r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抑制损伤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热效应</a:t>
                      </a:r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非唯一贡献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联合中间产物与</a:t>
                      </a:r>
                      <a:r>
                        <a:rPr sz="187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DNA</a:t>
                      </a:r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反应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检验不同反应通路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  <a:tr h="916781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重频实验</a:t>
                      </a:r>
                      <a:endParaRPr lang="zh-CN" sz="187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重频增加时，</a:t>
                      </a:r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损伤改变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模拟提示</a:t>
                      </a:r>
                      <a:r>
                        <a:rPr sz="187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DNA</a:t>
                      </a:r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扩散参与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检验</a:t>
                      </a:r>
                      <a:r>
                        <a:rPr sz="1875" b="1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脉冲间隔</a:t>
                      </a:r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和</a:t>
                      </a:r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化学环境</a:t>
                      </a:r>
                      <a:endParaRPr lang="zh-CN" sz="187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存在新机制</a:t>
                      </a:r>
                      <a:endParaRPr lang="zh-CN" sz="187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6781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组织</a:t>
                      </a:r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损伤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高重频条件周边损伤扩大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局部光化学环境参与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检验</a:t>
                      </a:r>
                      <a:r>
                        <a:rPr lang="zh-CN" sz="1875" b="1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光斑面积</a:t>
                      </a:r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和脉冲数</a:t>
                      </a:r>
                      <a:endParaRPr sz="18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验证生物</a:t>
                      </a:r>
                      <a:r>
                        <a:rPr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安全</a:t>
                      </a:r>
                      <a:r>
                        <a:rPr lang="zh-CN" sz="18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性</a:t>
                      </a:r>
                      <a:endParaRPr lang="zh-CN" sz="187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</a:tbl>
          </a:graphicData>
        </a:graphic>
      </p:graphicFrame>
      <p:sp>
        <p:nvSpPr>
          <p:cNvPr id="5" name="研究切口：在明确的光场和化学环境下，建立参数与损伤之间的可验证关系。"/>
          <p:cNvSpPr>
            <a:spLocks noGrp="1"/>
          </p:cNvSpPr>
          <p:nvPr/>
        </p:nvSpPr>
        <p:spPr>
          <a:xfrm>
            <a:off x="638175" y="5562600"/>
            <a:ext cx="109061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研究</a:t>
            </a:r>
            <a:r>
              <a:rPr lang="zh-CN" sz="2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目标</a:t>
            </a:r>
            <a:r>
              <a:rPr sz="2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：在明确的光场和化学环境下，建立参数与损伤之间的可验关系。</a:t>
            </a:r>
            <a:endParaRPr sz="21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" name="text"/>
          <p:cNvSpPr>
            <a:spLocks noGrp="1"/>
          </p:cNvSpPr>
          <p:nvPr/>
        </p:nvSpPr>
        <p:spPr>
          <a:xfrm>
            <a:off x="809625" y="196215"/>
            <a:ext cx="8334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非热作用</a:t>
            </a: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：光场</a:t>
            </a:r>
            <a:r>
              <a:rPr lang="zh-CN"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电离</a:t>
            </a:r>
            <a:endParaRPr lang="zh-CN"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text"/>
          <p:cNvSpPr>
            <a:spLocks noGrp="1"/>
          </p:cNvSpPr>
          <p:nvPr/>
        </p:nvSpPr>
        <p:spPr>
          <a:xfrm>
            <a:off x="647700" y="742950"/>
            <a:ext cx="1066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>
            <a:def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非线性过程可产生电子与反应活性物种</a:t>
            </a:r>
            <a:r>
              <a: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[3,4,8]</a:t>
            </a:r>
            <a:endParaRPr sz="18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flow-arrow"/>
          <p:cNvSpPr>
            <a:spLocks noGrp="1"/>
          </p:cNvSpPr>
          <p:nvPr/>
        </p:nvSpPr>
        <p:spPr>
          <a:xfrm>
            <a:off x="3714750" y="2686050"/>
            <a:ext cx="361950" cy="238125"/>
          </a:xfrm>
          <a:prstGeom prst="rightArrow">
            <a:avLst/>
          </a:prstGeom>
          <a:solidFill>
            <a:srgbClr val="981B2B"/>
          </a:solidFill>
          <a:ln w="0">
            <a:solidFill>
              <a:srgbClr val="981B2B"/>
            </a:solidFill>
            <a:prstDash val="solid"/>
          </a:ln>
        </p:spPr>
      </p:sp>
      <p:sp>
        <p:nvSpPr>
          <p:cNvPr id="5" name="flow-arrow"/>
          <p:cNvSpPr>
            <a:spLocks noGrp="1"/>
          </p:cNvSpPr>
          <p:nvPr/>
        </p:nvSpPr>
        <p:spPr>
          <a:xfrm>
            <a:off x="6048375" y="2095500"/>
            <a:ext cx="333375" cy="228600"/>
          </a:xfrm>
          <a:prstGeom prst="rightArrow">
            <a:avLst/>
          </a:prstGeom>
          <a:solidFill>
            <a:srgbClr val="3F6F91"/>
          </a:solidFill>
          <a:ln w="0">
            <a:solidFill>
              <a:srgbClr val="3F6F91"/>
            </a:solidFill>
            <a:prstDash val="solid"/>
          </a:ln>
        </p:spPr>
      </p:sp>
      <p:sp>
        <p:nvSpPr>
          <p:cNvPr id="6" name="flow-arrow"/>
          <p:cNvSpPr>
            <a:spLocks noGrp="1"/>
          </p:cNvSpPr>
          <p:nvPr/>
        </p:nvSpPr>
        <p:spPr>
          <a:xfrm>
            <a:off x="6048375" y="3905250"/>
            <a:ext cx="333375" cy="228600"/>
          </a:xfrm>
          <a:prstGeom prst="rightArrow">
            <a:avLst/>
          </a:prstGeom>
          <a:solidFill>
            <a:srgbClr val="557F86"/>
          </a:solidFill>
          <a:ln w="0">
            <a:solidFill>
              <a:srgbClr val="557F86"/>
            </a:solidFill>
            <a:prstDash val="solid"/>
          </a:ln>
        </p:spPr>
      </p:sp>
      <p:sp>
        <p:nvSpPr>
          <p:cNvPr id="7" name="flow-arrow"/>
          <p:cNvSpPr>
            <a:spLocks noGrp="1"/>
          </p:cNvSpPr>
          <p:nvPr/>
        </p:nvSpPr>
        <p:spPr>
          <a:xfrm>
            <a:off x="8858250" y="2095500"/>
            <a:ext cx="333375" cy="228600"/>
          </a:xfrm>
          <a:prstGeom prst="rightArrow">
            <a:avLst/>
          </a:prstGeom>
          <a:solidFill>
            <a:srgbClr val="3F6F91"/>
          </a:solidFill>
          <a:ln w="0">
            <a:solidFill>
              <a:srgbClr val="3F6F91"/>
            </a:solidFill>
            <a:prstDash val="solid"/>
          </a:ln>
        </p:spPr>
      </p:sp>
      <p:sp>
        <p:nvSpPr>
          <p:cNvPr id="8" name="flow-arrow"/>
          <p:cNvSpPr>
            <a:spLocks noGrp="1"/>
          </p:cNvSpPr>
          <p:nvPr/>
        </p:nvSpPr>
        <p:spPr>
          <a:xfrm>
            <a:off x="8858250" y="3905250"/>
            <a:ext cx="333375" cy="228600"/>
          </a:xfrm>
          <a:prstGeom prst="rightArrow">
            <a:avLst/>
          </a:prstGeom>
          <a:solidFill>
            <a:srgbClr val="557F86"/>
          </a:solidFill>
          <a:ln w="0">
            <a:solidFill>
              <a:srgbClr val="557F86"/>
            </a:solidFill>
            <a:prstDash val="solid"/>
          </a:ln>
        </p:spPr>
      </p:sp>
      <p:sp>
        <p:nvSpPr>
          <p:cNvPr id="10" name="flow-arrow"/>
          <p:cNvSpPr>
            <a:spLocks noGrp="1"/>
          </p:cNvSpPr>
          <p:nvPr/>
        </p:nvSpPr>
        <p:spPr>
          <a:xfrm>
            <a:off x="4829175" y="3238500"/>
            <a:ext cx="247650" cy="333375"/>
          </a:xfrm>
          <a:prstGeom prst="downArrow">
            <a:avLst/>
          </a:prstGeom>
          <a:solidFill>
            <a:srgbClr val="557F86"/>
          </a:solidFill>
          <a:ln w="0">
            <a:solidFill>
              <a:srgbClr val="557F86"/>
            </a:solidFill>
            <a:prstDash val="solid"/>
          </a:ln>
        </p:spPr>
      </p:sp>
      <p:sp>
        <p:nvSpPr>
          <p:cNvPr id="11" name="text"/>
          <p:cNvSpPr>
            <a:spLocks noGrp="1"/>
          </p:cNvSpPr>
          <p:nvPr/>
        </p:nvSpPr>
        <p:spPr>
          <a:xfrm>
            <a:off x="523875" y="1381125"/>
            <a:ext cx="3048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4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4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4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非线性电离阶段（</a:t>
            </a:r>
            <a:r>
              <a:rPr sz="14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fs</a:t>
            </a:r>
            <a:r>
              <a:rPr sz="14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）</a:t>
            </a:r>
            <a:endParaRPr sz="14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" name="text"/>
          <p:cNvSpPr>
            <a:spLocks noGrp="1"/>
          </p:cNvSpPr>
          <p:nvPr/>
        </p:nvSpPr>
        <p:spPr>
          <a:xfrm>
            <a:off x="4191000" y="1381125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4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4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4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电子降能与水合（</a:t>
            </a:r>
            <a:r>
              <a:rPr sz="14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fs–ps</a:t>
            </a:r>
            <a:r>
              <a:rPr sz="14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）</a:t>
            </a:r>
            <a:endParaRPr sz="14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text"/>
          <p:cNvSpPr>
            <a:spLocks noGrp="1"/>
          </p:cNvSpPr>
          <p:nvPr/>
        </p:nvSpPr>
        <p:spPr>
          <a:xfrm>
            <a:off x="7810500" y="1381125"/>
            <a:ext cx="3143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4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4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4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扩散与化学反应（</a:t>
            </a:r>
            <a:r>
              <a:rPr sz="14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ps–μs</a:t>
            </a:r>
            <a:r>
              <a:rPr sz="14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）</a:t>
            </a:r>
            <a:endParaRPr sz="1400" b="1">
              <a:solidFill>
                <a:schemeClr val="tx2">
                  <a:lumMod val="75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rect"/>
          <p:cNvSpPr>
            <a:spLocks noGrp="1"/>
          </p:cNvSpPr>
          <p:nvPr/>
        </p:nvSpPr>
        <p:spPr>
          <a:xfrm>
            <a:off x="523875" y="1714500"/>
            <a:ext cx="3190875" cy="333375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9525">
            <a:solidFill>
              <a:schemeClr val="accent1"/>
            </a:solidFill>
            <a:prstDash val="solid"/>
          </a:ln>
        </p:spPr>
      </p:sp>
      <p:sp>
        <p:nvSpPr>
          <p:cNvPr id="15" name="text"/>
          <p:cNvSpPr>
            <a:spLocks noGrp="1"/>
          </p:cNvSpPr>
          <p:nvPr/>
        </p:nvSpPr>
        <p:spPr>
          <a:xfrm>
            <a:off x="762000" y="1885950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2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水的非线性电离</a:t>
            </a:r>
            <a:endParaRPr sz="12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74" name="connector"/>
          <p:cNvCxnSpPr/>
          <p:nvPr/>
        </p:nvCxnSpPr>
        <p:spPr>
          <a:xfrm>
            <a:off x="876300" y="4410075"/>
            <a:ext cx="2381250" cy="0"/>
          </a:xfrm>
          <a:prstGeom prst="straightConnector1">
            <a:avLst/>
          </a:prstGeom>
          <a:ln w="28575">
            <a:solidFill>
              <a:srgbClr val="171516"/>
            </a:solidFill>
            <a:prstDash val="solid"/>
          </a:ln>
        </p:spPr>
      </p:cxnSp>
      <p:sp>
        <p:nvSpPr>
          <p:cNvPr id="17" name="text"/>
          <p:cNvSpPr>
            <a:spLocks noGrp="1"/>
          </p:cNvSpPr>
          <p:nvPr/>
        </p:nvSpPr>
        <p:spPr>
          <a:xfrm>
            <a:off x="971550" y="4457700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水基态</a:t>
            </a:r>
            <a:endParaRPr sz="1100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76" name="connector"/>
          <p:cNvCxnSpPr/>
          <p:nvPr/>
        </p:nvCxnSpPr>
        <p:spPr>
          <a:xfrm>
            <a:off x="876300" y="3571875"/>
            <a:ext cx="2381250" cy="0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</p:cxnSp>
      <p:sp>
        <p:nvSpPr>
          <p:cNvPr id="19" name="text"/>
          <p:cNvSpPr>
            <a:spLocks noGrp="1"/>
          </p:cNvSpPr>
          <p:nvPr/>
        </p:nvSpPr>
        <p:spPr>
          <a:xfrm>
            <a:off x="932180" y="3562350"/>
            <a:ext cx="1952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中间态</a:t>
            </a:r>
            <a:endParaRPr sz="1100" b="1">
              <a:solidFill>
                <a:schemeClr val="tx2">
                  <a:lumMod val="75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78" name="connector"/>
          <p:cNvCxnSpPr/>
          <p:nvPr/>
        </p:nvCxnSpPr>
        <p:spPr>
          <a:xfrm>
            <a:off x="876300" y="2781300"/>
            <a:ext cx="2381250" cy="0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solid"/>
          </a:ln>
        </p:spPr>
      </p:cxnSp>
      <p:sp>
        <p:nvSpPr>
          <p:cNvPr id="21" name="text"/>
          <p:cNvSpPr>
            <a:spLocks noGrp="1"/>
          </p:cNvSpPr>
          <p:nvPr/>
        </p:nvSpPr>
        <p:spPr>
          <a:xfrm>
            <a:off x="932180" y="2784475"/>
            <a:ext cx="1857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2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导带电子态</a:t>
            </a:r>
            <a:endParaRPr sz="1200" b="1">
              <a:solidFill>
                <a:schemeClr val="tx2">
                  <a:lumMod val="75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80" name="connector"/>
          <p:cNvCxnSpPr/>
          <p:nvPr/>
        </p:nvCxnSpPr>
        <p:spPr>
          <a:xfrm>
            <a:off x="876300" y="2143125"/>
            <a:ext cx="2381250" cy="0"/>
          </a:xfrm>
          <a:prstGeom prst="straightConnector1">
            <a:avLst/>
          </a:prstGeom>
          <a:ln w="28575">
            <a:solidFill>
              <a:srgbClr val="981B2B"/>
            </a:solidFill>
            <a:prstDash val="solid"/>
          </a:ln>
        </p:spPr>
      </p:cxnSp>
      <p:sp>
        <p:nvSpPr>
          <p:cNvPr id="23" name="text"/>
          <p:cNvSpPr>
            <a:spLocks noGrp="1"/>
          </p:cNvSpPr>
          <p:nvPr/>
        </p:nvSpPr>
        <p:spPr>
          <a:xfrm>
            <a:off x="876300" y="2286000"/>
            <a:ext cx="21431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电子吸能并继续电离</a:t>
            </a:r>
            <a:endParaRPr sz="11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4" name="text"/>
          <p:cNvSpPr>
            <a:spLocks noGrp="1"/>
          </p:cNvSpPr>
          <p:nvPr/>
        </p:nvSpPr>
        <p:spPr>
          <a:xfrm>
            <a:off x="932180" y="3007360"/>
            <a:ext cx="1809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1030 nm</a:t>
            </a:r>
            <a:endParaRPr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buNone/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hν≈1.20 eV</a:t>
            </a:r>
            <a:endParaRPr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text"/>
          <p:cNvSpPr>
            <a:spLocks noGrp="1"/>
          </p:cNvSpPr>
          <p:nvPr/>
        </p:nvSpPr>
        <p:spPr>
          <a:xfrm>
            <a:off x="1097915" y="3981450"/>
            <a:ext cx="1525270" cy="2559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多光子</a:t>
            </a:r>
            <a:r>
              <a:rPr lang="zh-CN" sz="1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共同作用</a:t>
            </a:r>
            <a:endParaRPr lang="zh-CN" sz="110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7" name="rect"/>
          <p:cNvSpPr>
            <a:spLocks noGrp="1"/>
          </p:cNvSpPr>
          <p:nvPr/>
        </p:nvSpPr>
        <p:spPr>
          <a:xfrm>
            <a:off x="4095750" y="1714500"/>
            <a:ext cx="1952625" cy="1333500"/>
          </a:xfrm>
          <a:prstGeom prst="roundRect">
            <a:avLst>
              <a:gd name="adj" fmla="val 5714"/>
            </a:avLst>
          </a:prstGeom>
          <a:solidFill>
            <a:srgbClr val="F3F7FA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28" name="text"/>
          <p:cNvSpPr>
            <a:spLocks noGrp="1"/>
          </p:cNvSpPr>
          <p:nvPr/>
        </p:nvSpPr>
        <p:spPr>
          <a:xfrm>
            <a:off x="4286250" y="1885950"/>
            <a:ext cx="1571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4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4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45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导带电子</a:t>
            </a:r>
            <a:endParaRPr sz="178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9" name="text"/>
          <p:cNvSpPr>
            <a:spLocks noGrp="1"/>
          </p:cNvSpPr>
          <p:nvPr/>
        </p:nvSpPr>
        <p:spPr>
          <a:xfrm>
            <a:off x="4095750" y="2260600"/>
            <a:ext cx="1952625" cy="434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降能电子</a:t>
            </a:r>
            <a:r>
              <a: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/ </a:t>
            </a:r>
            <a:r>
              <a:rPr sz="12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预水合电子</a:t>
            </a:r>
            <a:endParaRPr sz="1200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1" name="rect"/>
          <p:cNvSpPr>
            <a:spLocks noGrp="1"/>
          </p:cNvSpPr>
          <p:nvPr/>
        </p:nvSpPr>
        <p:spPr>
          <a:xfrm>
            <a:off x="4095750" y="3714750"/>
            <a:ext cx="1952625" cy="1333500"/>
          </a:xfrm>
          <a:prstGeom prst="roundRect">
            <a:avLst>
              <a:gd name="adj" fmla="val 5714"/>
            </a:avLst>
          </a:prstGeom>
          <a:solidFill>
            <a:srgbClr val="F1F7F7"/>
          </a:solidFill>
          <a:ln w="9525">
            <a:solidFill>
              <a:srgbClr val="557F86"/>
            </a:solidFill>
            <a:prstDash val="solid"/>
          </a:ln>
        </p:spPr>
      </p:sp>
      <p:sp>
        <p:nvSpPr>
          <p:cNvPr id="32" name="text"/>
          <p:cNvSpPr>
            <a:spLocks noGrp="1"/>
          </p:cNvSpPr>
          <p:nvPr/>
        </p:nvSpPr>
        <p:spPr>
          <a:xfrm>
            <a:off x="4286250" y="3886200"/>
            <a:ext cx="1571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H₂O* / H₂O⁺</a:t>
            </a:r>
            <a:endParaRPr sz="1715" b="1">
              <a:solidFill>
                <a:srgbClr val="557F8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3" name="text"/>
          <p:cNvSpPr>
            <a:spLocks noGrp="1"/>
          </p:cNvSpPr>
          <p:nvPr/>
        </p:nvSpPr>
        <p:spPr>
          <a:xfrm>
            <a:off x="4286250" y="4267200"/>
            <a:ext cx="1571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1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水分子分解</a:t>
            </a:r>
            <a:endParaRPr sz="1100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4" name="text"/>
          <p:cNvSpPr>
            <a:spLocks noGrp="1"/>
          </p:cNvSpPr>
          <p:nvPr/>
        </p:nvSpPr>
        <p:spPr>
          <a:xfrm>
            <a:off x="4286250" y="4600575"/>
            <a:ext cx="1571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·OH / H· / H₃O⁺</a:t>
            </a:r>
            <a:endParaRPr sz="1200" b="1">
              <a:solidFill>
                <a:srgbClr val="557F8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5" name="rect"/>
          <p:cNvSpPr>
            <a:spLocks noGrp="1"/>
          </p:cNvSpPr>
          <p:nvPr/>
        </p:nvSpPr>
        <p:spPr>
          <a:xfrm>
            <a:off x="6381750" y="1714500"/>
            <a:ext cx="2476500" cy="1333500"/>
          </a:xfrm>
          <a:prstGeom prst="roundRect">
            <a:avLst>
              <a:gd name="adj" fmla="val 5714"/>
            </a:avLst>
          </a:prstGeom>
          <a:solidFill>
            <a:srgbClr val="F3F7FA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36" name="text"/>
          <p:cNvSpPr>
            <a:spLocks noGrp="1"/>
          </p:cNvSpPr>
          <p:nvPr/>
        </p:nvSpPr>
        <p:spPr>
          <a:xfrm>
            <a:off x="6591300" y="1885950"/>
            <a:ext cx="2057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电子相关通路</a:t>
            </a:r>
            <a:endParaRPr sz="12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7" name="text"/>
          <p:cNvSpPr>
            <a:spLocks noGrp="1"/>
          </p:cNvSpPr>
          <p:nvPr/>
        </p:nvSpPr>
        <p:spPr>
          <a:xfrm>
            <a:off x="6381750" y="2190750"/>
            <a:ext cx="2476500" cy="8578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电子俘获及后续反应</a:t>
            </a:r>
            <a:endParaRPr sz="1200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buNone/>
              <a:def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可能形成碱基或骨架损伤</a:t>
            </a:r>
            <a:endParaRPr sz="1200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8" name="rect"/>
          <p:cNvSpPr>
            <a:spLocks noGrp="1"/>
          </p:cNvSpPr>
          <p:nvPr/>
        </p:nvSpPr>
        <p:spPr>
          <a:xfrm>
            <a:off x="6381750" y="3714750"/>
            <a:ext cx="2476500" cy="1333500"/>
          </a:xfrm>
          <a:prstGeom prst="roundRect">
            <a:avLst>
              <a:gd name="adj" fmla="val 5714"/>
            </a:avLst>
          </a:prstGeom>
          <a:solidFill>
            <a:srgbClr val="F1F7F7"/>
          </a:solidFill>
          <a:ln w="9525">
            <a:solidFill>
              <a:srgbClr val="557F86"/>
            </a:solidFill>
            <a:prstDash val="solid"/>
          </a:ln>
        </p:spPr>
      </p:sp>
      <p:sp>
        <p:nvSpPr>
          <p:cNvPr id="39" name="text"/>
          <p:cNvSpPr>
            <a:spLocks noGrp="1"/>
          </p:cNvSpPr>
          <p:nvPr/>
        </p:nvSpPr>
        <p:spPr>
          <a:xfrm>
            <a:off x="6591300" y="3886200"/>
            <a:ext cx="2057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·OH</a:t>
            </a:r>
            <a:r>
              <a:rPr sz="1200" b="1">
                <a:solidFill>
                  <a:srgbClr val="557F86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参与</a:t>
            </a:r>
            <a:endParaRPr sz="1200" b="1">
              <a:solidFill>
                <a:srgbClr val="557F8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0" name="text"/>
          <p:cNvSpPr>
            <a:spLocks noGrp="1"/>
          </p:cNvSpPr>
          <p:nvPr/>
        </p:nvSpPr>
        <p:spPr>
          <a:xfrm>
            <a:off x="6591300" y="4305300"/>
            <a:ext cx="2057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·OH</a:t>
            </a:r>
            <a:r>
              <a:rPr sz="12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加成与糖夺氢</a:t>
            </a:r>
            <a:endParaRPr sz="1200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buNone/>
              <a:defRPr sz="12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形成碱基损伤或链断裂</a:t>
            </a:r>
            <a:endParaRPr sz="1200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5" name="rect"/>
          <p:cNvSpPr>
            <a:spLocks noGrp="1"/>
          </p:cNvSpPr>
          <p:nvPr/>
        </p:nvSpPr>
        <p:spPr>
          <a:xfrm>
            <a:off x="523875" y="5381625"/>
            <a:ext cx="11049000" cy="495300"/>
          </a:xfrm>
          <a:prstGeom prst="roundRect">
            <a:avLst>
              <a:gd name="adj" fmla="val 15385"/>
            </a:avLst>
          </a:prstGeom>
          <a:solidFill>
            <a:srgbClr val="F3F1F1"/>
          </a:solidFill>
          <a:ln w="9525">
            <a:solidFill>
              <a:srgbClr val="D7C9CB"/>
            </a:solidFill>
            <a:prstDash val="solid"/>
          </a:ln>
        </p:spPr>
      </p:sp>
      <p:sp>
        <p:nvSpPr>
          <p:cNvPr id="57" name="text"/>
          <p:cNvSpPr>
            <a:spLocks noGrp="1"/>
          </p:cNvSpPr>
          <p:nvPr/>
        </p:nvSpPr>
        <p:spPr>
          <a:xfrm>
            <a:off x="1785620" y="5476875"/>
            <a:ext cx="8620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4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40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18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排除</a:t>
            </a:r>
            <a:r>
              <a:rPr sz="18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热作用：温度、气泡</a:t>
            </a:r>
            <a:r>
              <a:rPr lang="zh-CN" sz="18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与</a:t>
            </a:r>
            <a:r>
              <a:rPr sz="18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透射</a:t>
            </a:r>
            <a:r>
              <a:rPr lang="zh-CN" sz="18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能量</a:t>
            </a:r>
            <a:r>
              <a:rPr sz="180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。</a:t>
            </a:r>
            <a:endParaRPr lang="zh-CN" sz="1800" b="1">
              <a:solidFill>
                <a:srgbClr val="73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" name="上箭头 17"/>
          <p:cNvSpPr>
            <a:spLocks noGrp="1"/>
          </p:cNvSpPr>
          <p:nvPr/>
        </p:nvSpPr>
        <p:spPr>
          <a:xfrm>
            <a:off x="762000" y="3783965"/>
            <a:ext cx="170180" cy="453390"/>
          </a:xfrm>
          <a:prstGeom prst="up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0" name="上箭头 19"/>
          <p:cNvSpPr>
            <a:spLocks noGrp="1"/>
          </p:cNvSpPr>
          <p:nvPr/>
        </p:nvSpPr>
        <p:spPr>
          <a:xfrm>
            <a:off x="758190" y="2975610"/>
            <a:ext cx="170180" cy="453390"/>
          </a:xfrm>
          <a:prstGeom prst="up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2" name="上箭头 21"/>
          <p:cNvSpPr>
            <a:spLocks noGrp="1"/>
          </p:cNvSpPr>
          <p:nvPr/>
        </p:nvSpPr>
        <p:spPr>
          <a:xfrm>
            <a:off x="762000" y="2286000"/>
            <a:ext cx="170180" cy="453390"/>
          </a:xfrm>
          <a:prstGeom prst="upArrow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7" name="rect"/>
          <p:cNvSpPr>
            <a:spLocks noGrp="1"/>
          </p:cNvSpPr>
          <p:nvPr/>
        </p:nvSpPr>
        <p:spPr>
          <a:xfrm>
            <a:off x="9220200" y="1713865"/>
            <a:ext cx="2333625" cy="3335020"/>
          </a:xfrm>
          <a:prstGeom prst="roundRect">
            <a:avLst>
              <a:gd name="adj" fmla="val 3265"/>
            </a:avLst>
          </a:prstGeom>
          <a:solidFill>
            <a:srgbClr val="FCF7F7"/>
          </a:solidFill>
          <a:ln w="9525">
            <a:solidFill>
              <a:srgbClr val="981B2B"/>
            </a:solidFill>
            <a:prstDash val="solid"/>
          </a:ln>
        </p:spPr>
      </p:sp>
      <p:sp>
        <p:nvSpPr>
          <p:cNvPr id="88" name="text"/>
          <p:cNvSpPr>
            <a:spLocks noGrp="1"/>
          </p:cNvSpPr>
          <p:nvPr/>
        </p:nvSpPr>
        <p:spPr>
          <a:xfrm>
            <a:off x="9429750" y="18764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59697"/>
          </a:bodyPr>
          <a:lstStyle/>
          <a:p>
            <a:pPr algn="ctr">
              <a:defRPr sz="1650" b="1">
                <a:solidFill>
                  <a:srgbClr val="981B2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defRPr>
            </a:pPr>
            <a:r>
              <a:rPr sz="1650" b="1">
                <a:solidFill>
                  <a:srgbClr val="981B2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质粒形态</a:t>
            </a:r>
            <a:r>
              <a:rPr sz="1650" b="1">
                <a:solidFill>
                  <a:srgbClr val="981B2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终点</a:t>
            </a:r>
            <a:endParaRPr sz="1650" b="1">
              <a:solidFill>
                <a:srgbClr val="981B2B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9" name="plasmid-supercoil"/>
          <p:cNvSpPr>
            <a:spLocks noGrp="1"/>
          </p:cNvSpPr>
          <p:nvPr/>
        </p:nvSpPr>
        <p:spPr>
          <a:xfrm rot="1680000">
            <a:off x="9553575" y="2438400"/>
            <a:ext cx="531495" cy="274320"/>
          </a:xfrm>
          <a:prstGeom prst="ellipse">
            <a:avLst/>
          </a:prstGeom>
          <a:noFill/>
          <a:ln w="19050">
            <a:solidFill>
              <a:srgbClr val="981B2B"/>
            </a:solidFill>
            <a:prstDash val="solid"/>
          </a:ln>
        </p:spPr>
      </p:sp>
      <p:sp>
        <p:nvSpPr>
          <p:cNvPr id="90" name="plasmid-supercoil"/>
          <p:cNvSpPr>
            <a:spLocks noGrp="1"/>
          </p:cNvSpPr>
          <p:nvPr/>
        </p:nvSpPr>
        <p:spPr>
          <a:xfrm rot="-1680000">
            <a:off x="9630728" y="2472690"/>
            <a:ext cx="428625" cy="214313"/>
          </a:xfrm>
          <a:prstGeom prst="ellipse">
            <a:avLst/>
          </a:prstGeom>
          <a:noFill/>
          <a:ln w="19050">
            <a:solidFill>
              <a:srgbClr val="981B2B"/>
            </a:solidFill>
            <a:prstDash val="solid"/>
          </a:ln>
        </p:spPr>
      </p:sp>
      <p:sp>
        <p:nvSpPr>
          <p:cNvPr id="91" name="text"/>
          <p:cNvSpPr>
            <a:spLocks noGrp="1"/>
          </p:cNvSpPr>
          <p:nvPr/>
        </p:nvSpPr>
        <p:spPr>
          <a:xfrm>
            <a:off x="10267950" y="2438400"/>
            <a:ext cx="1047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0392"/>
          </a:bodyPr>
          <a:lstStyle/>
          <a:p>
            <a:pPr algn="l">
              <a:defRPr sz="1275" b="1">
                <a:solidFill>
                  <a:srgbClr val="24212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275" b="1">
                <a:solidFill>
                  <a:srgbClr val="24212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超螺旋</a:t>
            </a:r>
            <a:endParaRPr sz="1275" b="1">
              <a:solidFill>
                <a:srgbClr val="242124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92" name="text"/>
          <p:cNvSpPr>
            <a:spLocks noGrp="1"/>
          </p:cNvSpPr>
          <p:nvPr/>
        </p:nvSpPr>
        <p:spPr>
          <a:xfrm>
            <a:off x="10267950" y="2695575"/>
            <a:ext cx="128651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6616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000" b="0">
                <a:solidFill>
                  <a:srgbClr val="666164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Form I｜完整质粒</a:t>
            </a:r>
            <a:endParaRPr sz="1000" b="0">
              <a:solidFill>
                <a:srgbClr val="666164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93" name="plasmid-open"/>
          <p:cNvSpPr>
            <a:spLocks noGrp="1"/>
          </p:cNvSpPr>
          <p:nvPr/>
        </p:nvSpPr>
        <p:spPr>
          <a:xfrm>
            <a:off x="9553575" y="3267075"/>
            <a:ext cx="531495" cy="360045"/>
          </a:xfrm>
          <a:prstGeom prst="ellipse">
            <a:avLst/>
          </a:prstGeom>
          <a:noFill/>
          <a:ln w="20955">
            <a:solidFill>
              <a:srgbClr val="981B2B"/>
            </a:solidFill>
            <a:prstDash val="solid"/>
          </a:ln>
        </p:spPr>
      </p:sp>
      <p:sp>
        <p:nvSpPr>
          <p:cNvPr id="94" name="text"/>
          <p:cNvSpPr>
            <a:spLocks noGrp="1"/>
          </p:cNvSpPr>
          <p:nvPr/>
        </p:nvSpPr>
        <p:spPr>
          <a:xfrm>
            <a:off x="10267950" y="3305175"/>
            <a:ext cx="1047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0392"/>
          </a:bodyPr>
          <a:lstStyle/>
          <a:p>
            <a:pPr algn="l">
              <a:defRPr sz="1275" b="1">
                <a:solidFill>
                  <a:srgbClr val="24212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275" b="1">
                <a:solidFill>
                  <a:srgbClr val="24212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开环</a:t>
            </a:r>
            <a:endParaRPr sz="1275" b="1">
              <a:solidFill>
                <a:srgbClr val="242124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95" name="text"/>
          <p:cNvSpPr>
            <a:spLocks noGrp="1"/>
          </p:cNvSpPr>
          <p:nvPr/>
        </p:nvSpPr>
        <p:spPr>
          <a:xfrm>
            <a:off x="10267950" y="3562350"/>
            <a:ext cx="1285875" cy="4565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6616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000" b="0">
                <a:solidFill>
                  <a:srgbClr val="666164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Form II｜至少1处单链断裂</a:t>
            </a:r>
            <a:endParaRPr sz="1000" b="0">
              <a:solidFill>
                <a:srgbClr val="666164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cxnSp>
        <p:nvCxnSpPr>
          <p:cNvPr id="9" name="connector"/>
          <p:cNvCxnSpPr/>
          <p:nvPr/>
        </p:nvCxnSpPr>
        <p:spPr>
          <a:xfrm>
            <a:off x="9553575" y="4316730"/>
            <a:ext cx="531495" cy="0"/>
          </a:xfrm>
          <a:prstGeom prst="straightConnector1">
            <a:avLst/>
          </a:prstGeom>
          <a:ln w="23813">
            <a:solidFill>
              <a:srgbClr val="981B2B"/>
            </a:solidFill>
            <a:prstDash val="solid"/>
          </a:ln>
        </p:spPr>
      </p:cxnSp>
      <p:cxnSp>
        <p:nvCxnSpPr>
          <p:cNvPr id="16" name="connector"/>
          <p:cNvCxnSpPr/>
          <p:nvPr/>
        </p:nvCxnSpPr>
        <p:spPr>
          <a:xfrm>
            <a:off x="9622155" y="4256723"/>
            <a:ext cx="0" cy="120015"/>
          </a:xfrm>
          <a:prstGeom prst="straightConnector1">
            <a:avLst/>
          </a:prstGeom>
          <a:ln w="13335">
            <a:solidFill>
              <a:srgbClr val="981B2B"/>
            </a:solidFill>
            <a:prstDash val="solid"/>
          </a:ln>
        </p:spPr>
      </p:cxnSp>
      <p:cxnSp>
        <p:nvCxnSpPr>
          <p:cNvPr id="50" name="connector"/>
          <p:cNvCxnSpPr/>
          <p:nvPr/>
        </p:nvCxnSpPr>
        <p:spPr>
          <a:xfrm>
            <a:off x="10016490" y="4256723"/>
            <a:ext cx="0" cy="120015"/>
          </a:xfrm>
          <a:prstGeom prst="straightConnector1">
            <a:avLst/>
          </a:prstGeom>
          <a:ln w="13335">
            <a:solidFill>
              <a:srgbClr val="981B2B"/>
            </a:solidFill>
            <a:prstDash val="solid"/>
          </a:ln>
        </p:spPr>
      </p:cxnSp>
      <p:sp>
        <p:nvSpPr>
          <p:cNvPr id="96" name="text"/>
          <p:cNvSpPr>
            <a:spLocks noGrp="1"/>
          </p:cNvSpPr>
          <p:nvPr/>
        </p:nvSpPr>
        <p:spPr>
          <a:xfrm>
            <a:off x="10267950" y="4162425"/>
            <a:ext cx="1047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0392"/>
          </a:bodyPr>
          <a:lstStyle/>
          <a:p>
            <a:pPr algn="l">
              <a:defRPr sz="1275" b="1">
                <a:solidFill>
                  <a:srgbClr val="24212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275" b="1">
                <a:solidFill>
                  <a:srgbClr val="24212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线性</a:t>
            </a:r>
            <a:endParaRPr sz="1275" b="1">
              <a:solidFill>
                <a:srgbClr val="242124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97" name="text"/>
          <p:cNvSpPr>
            <a:spLocks noGrp="1"/>
          </p:cNvSpPr>
          <p:nvPr/>
        </p:nvSpPr>
        <p:spPr>
          <a:xfrm>
            <a:off x="10267950" y="4419600"/>
            <a:ext cx="12858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66164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000" b="0">
                <a:solidFill>
                  <a:srgbClr val="666164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Form III｜双链断裂</a:t>
            </a:r>
            <a:endParaRPr sz="1000" b="0">
              <a:solidFill>
                <a:srgbClr val="666164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2" name="06"/>
          <p:cNvSpPr>
            <a:spLocks noGrp="1"/>
          </p:cNvSpPr>
          <p:nvPr/>
        </p:nvSpPr>
        <p:spPr>
          <a:xfrm>
            <a:off x="11436985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6</a:t>
            </a:r>
            <a:endParaRPr lang="en-US"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科学问题与研究假设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研究</a:t>
            </a:r>
            <a:r>
              <a:rPr lang="zh-CN"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设计</a:t>
            </a:r>
            <a:endParaRPr lang="zh-CN"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峰值、脉冲间隔与空间覆盖，分别怎样影响损伤与后续恢复？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峰值、脉冲间隔与空间覆盖</a:t>
            </a:r>
            <a:endParaRPr sz="1875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" name="a  H1  峰值光场"/>
          <p:cNvSpPr>
            <a:spLocks noGrp="1"/>
          </p:cNvSpPr>
          <p:nvPr/>
        </p:nvSpPr>
        <p:spPr>
          <a:xfrm>
            <a:off x="552450" y="1524000"/>
            <a:ext cx="342900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H1  </a:t>
            </a:r>
            <a:r>
              <a:rPr sz="2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峰值光场</a:t>
            </a:r>
            <a:endParaRPr sz="210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同单发能量、同光斑"/>
          <p:cNvSpPr>
            <a:spLocks noGrp="1"/>
          </p:cNvSpPr>
          <p:nvPr/>
        </p:nvSpPr>
        <p:spPr>
          <a:xfrm>
            <a:off x="552450" y="1952625"/>
            <a:ext cx="34290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6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6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65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同单发能量、同光斑</a:t>
            </a:r>
            <a:endParaRPr sz="165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5" name="Chart"/>
          <p:cNvGraphicFramePr/>
          <p:nvPr>
            <p:custDataLst>
              <p:tags r:id="rId3"/>
            </p:custDataLst>
          </p:nvPr>
        </p:nvGraphicFramePr>
        <p:xfrm>
          <a:off x="400050" y="2381250"/>
          <a:ext cx="3581400" cy="223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脉宽增加，峰值降低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71500" y="4791075"/>
            <a:ext cx="338137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脉宽增加，峰值降低</a:t>
            </a:r>
            <a:endParaRPr sz="1800" b="1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" name="电子信号与SC损失&#10;是否出现对应变化？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71500" y="5219700"/>
            <a:ext cx="3381375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电子信号与</a:t>
            </a:r>
            <a:r>
              <a:rPr lang="en-US"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lang="zh-CN" altLang="en-US"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损伤</a:t>
            </a:r>
            <a:endParaRPr sz="180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buNone/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是否出现对应变化？</a:t>
            </a:r>
            <a:endParaRPr sz="180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补充同峰值对照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571500" y="5953125"/>
            <a:ext cx="33813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575" b="0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575" b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补充同峰值对照</a:t>
            </a:r>
            <a:endParaRPr sz="1575" b="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" name="b  H2  脉冲间隔"/>
          <p:cNvSpPr>
            <a:spLocks noGrp="1"/>
          </p:cNvSpPr>
          <p:nvPr/>
        </p:nvSpPr>
        <p:spPr>
          <a:xfrm>
            <a:off x="4362450" y="1524000"/>
            <a:ext cx="342900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H2  </a:t>
            </a:r>
            <a:r>
              <a:rPr sz="2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脉冲间隔</a:t>
            </a:r>
            <a:endParaRPr sz="210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" name="固定单发、脉宽与总发数"/>
          <p:cNvSpPr>
            <a:spLocks noGrp="1"/>
          </p:cNvSpPr>
          <p:nvPr/>
        </p:nvSpPr>
        <p:spPr>
          <a:xfrm>
            <a:off x="4362450" y="1952625"/>
            <a:ext cx="34290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6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6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65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固定单发、脉宽与总发数</a:t>
            </a:r>
            <a:endParaRPr sz="165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" name="只改变脉冲到达间隔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4381500" y="4791075"/>
            <a:ext cx="338137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脉冲到达间隔</a:t>
            </a:r>
            <a:endParaRPr sz="1800" b="1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间隔效应是否随&#10;缓冲与氧条件改变？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4381500" y="5219700"/>
            <a:ext cx="3381375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间隔效应是否随</a:t>
            </a:r>
            <a:endParaRPr sz="180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buNone/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缓冲与氧条件改变？</a:t>
            </a:r>
            <a:endParaRPr sz="180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" name="等时对照、统一取样延迟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4381500" y="5953125"/>
            <a:ext cx="33813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575" b="0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575" b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等时对照</a:t>
            </a:r>
            <a:endParaRPr sz="1575" b="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c  H3  空间覆盖"/>
          <p:cNvSpPr>
            <a:spLocks noGrp="1"/>
          </p:cNvSpPr>
          <p:nvPr/>
        </p:nvSpPr>
        <p:spPr>
          <a:xfrm>
            <a:off x="8172450" y="1524000"/>
            <a:ext cx="342900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H3  </a:t>
            </a:r>
            <a:r>
              <a:rPr sz="2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空间覆盖</a:t>
            </a:r>
            <a:endParaRPr sz="210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0" name="同局部峰值、同脉宽"/>
          <p:cNvSpPr>
            <a:spLocks noGrp="1"/>
          </p:cNvSpPr>
          <p:nvPr/>
        </p:nvSpPr>
        <p:spPr>
          <a:xfrm>
            <a:off x="8172450" y="1952625"/>
            <a:ext cx="34290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6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65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65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同局部峰值、同脉宽</a:t>
            </a:r>
            <a:endParaRPr sz="165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21" name="Chart"/>
          <p:cNvGraphicFramePr/>
          <p:nvPr>
            <p:custDataLst>
              <p:tags r:id="rId10"/>
            </p:custDataLst>
          </p:nvPr>
        </p:nvGraphicFramePr>
        <p:xfrm>
          <a:off x="8020050" y="2381250"/>
          <a:ext cx="3581400" cy="223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覆盖扩大，总能量改变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191500" y="4791075"/>
            <a:ext cx="338137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0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覆盖扩大</a:t>
            </a:r>
            <a:endParaRPr sz="1800" b="1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局部与多细胞覆盖的&#10;功能恢复是否不同？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8191500" y="5219700"/>
            <a:ext cx="3381375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亚细胞</a:t>
            </a: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与多细胞</a:t>
            </a:r>
            <a:r>
              <a:rPr lang="zh-CN"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</a:t>
            </a: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的</a:t>
            </a:r>
            <a:endParaRPr sz="180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buNone/>
              <a:defRPr sz="1800" b="0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相互作用</a:t>
            </a:r>
            <a:r>
              <a:rPr sz="1800" b="0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是否不同？</a:t>
            </a:r>
            <a:endParaRPr sz="1800" b="0">
              <a:solidFill>
                <a:srgbClr val="242124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4" name="约束局部受量与初始损伤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191500" y="5953125"/>
            <a:ext cx="33813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575" b="0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575" b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局部</a:t>
            </a:r>
            <a:r>
              <a:rPr lang="zh-CN" sz="1575" b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功率</a:t>
            </a:r>
            <a:r>
              <a:rPr lang="zh-CN" sz="1575" b="0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一致</a:t>
            </a:r>
            <a:endParaRPr lang="zh-CN" sz="1575" b="0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06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7</a:t>
            </a:r>
            <a:endParaRPr lang="en-US"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29" name="图片 28" descr="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252595" y="2390140"/>
            <a:ext cx="3557270" cy="22288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"/>
          <p:cNvSpPr>
            <a:spLocks noGrp="1"/>
          </p:cNvSpPr>
          <p:nvPr/>
        </p:nvSpPr>
        <p:spPr>
          <a:xfrm>
            <a:off x="523875" y="136207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5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5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5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A</a:t>
            </a:r>
            <a:r>
              <a:rPr sz="15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｜</a:t>
            </a:r>
            <a:r>
              <a:rPr lang="zh-CN" sz="15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光路</a:t>
            </a:r>
            <a:endParaRPr lang="zh-CN" sz="150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68" name="connector"/>
          <p:cNvCxnSpPr/>
          <p:nvPr/>
        </p:nvCxnSpPr>
        <p:spPr>
          <a:xfrm>
            <a:off x="1476375" y="2238375"/>
            <a:ext cx="8715375" cy="0"/>
          </a:xfrm>
          <a:prstGeom prst="straightConnector1">
            <a:avLst/>
          </a:prstGeom>
          <a:ln w="38100">
            <a:solidFill>
              <a:srgbClr val="981B2B"/>
            </a:solidFill>
            <a:prstDash val="solid"/>
          </a:ln>
        </p:spPr>
      </p:cxnSp>
      <p:cxnSp>
        <p:nvCxnSpPr>
          <p:cNvPr id="69" name="connector"/>
          <p:cNvCxnSpPr/>
          <p:nvPr/>
        </p:nvCxnSpPr>
        <p:spPr>
          <a:xfrm>
            <a:off x="3143250" y="2238375"/>
            <a:ext cx="0" cy="876300"/>
          </a:xfrm>
          <a:prstGeom prst="straightConnector1">
            <a:avLst/>
          </a:prstGeom>
          <a:ln w="19050">
            <a:solidFill>
              <a:srgbClr val="3F6F91"/>
            </a:solidFill>
            <a:prstDash val="solid"/>
          </a:ln>
        </p:spPr>
      </p:cxnSp>
      <p:cxnSp>
        <p:nvCxnSpPr>
          <p:cNvPr id="70" name="connector"/>
          <p:cNvCxnSpPr/>
          <p:nvPr/>
        </p:nvCxnSpPr>
        <p:spPr>
          <a:xfrm>
            <a:off x="8929370" y="2238375"/>
            <a:ext cx="0" cy="914400"/>
          </a:xfrm>
          <a:prstGeom prst="straightConnector1">
            <a:avLst/>
          </a:prstGeom>
          <a:ln w="19050">
            <a:solidFill>
              <a:srgbClr val="3F6F91"/>
            </a:solidFill>
            <a:prstDash val="solid"/>
          </a:ln>
        </p:spPr>
      </p:cxnSp>
      <p:sp>
        <p:nvSpPr>
          <p:cNvPr id="9" name="device"/>
          <p:cNvSpPr>
            <a:spLocks noGrp="1"/>
          </p:cNvSpPr>
          <p:nvPr/>
        </p:nvSpPr>
        <p:spPr>
          <a:xfrm>
            <a:off x="523875" y="1857375"/>
            <a:ext cx="952500" cy="762000"/>
          </a:xfrm>
          <a:prstGeom prst="roundRect">
            <a:avLst>
              <a:gd name="adj" fmla="val 10000"/>
            </a:avLst>
          </a:prstGeom>
          <a:solidFill>
            <a:srgbClr val="F7EAEC"/>
          </a:solidFill>
          <a:ln w="9525">
            <a:solidFill>
              <a:srgbClr val="981B2B"/>
            </a:solidFill>
            <a:prstDash val="solid"/>
          </a:ln>
        </p:spPr>
      </p:sp>
      <p:sp>
        <p:nvSpPr>
          <p:cNvPr id="10" name="text"/>
          <p:cNvSpPr>
            <a:spLocks noGrp="1"/>
          </p:cNvSpPr>
          <p:nvPr/>
        </p:nvSpPr>
        <p:spPr>
          <a:xfrm>
            <a:off x="600075" y="1952625"/>
            <a:ext cx="800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1030 nm</a:t>
            </a:r>
            <a:endParaRPr sz="11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" name="text"/>
          <p:cNvSpPr>
            <a:spLocks noGrp="1"/>
          </p:cNvSpPr>
          <p:nvPr/>
        </p:nvSpPr>
        <p:spPr>
          <a:xfrm>
            <a:off x="523875" y="2238375"/>
            <a:ext cx="95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fs / ps</a:t>
            </a:r>
            <a:endParaRPr sz="12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" name="device"/>
          <p:cNvSpPr>
            <a:spLocks noGrp="1"/>
          </p:cNvSpPr>
          <p:nvPr/>
        </p:nvSpPr>
        <p:spPr>
          <a:xfrm>
            <a:off x="1762125" y="1857375"/>
            <a:ext cx="1190625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981B2B"/>
            </a:solidFill>
            <a:prstDash val="solid"/>
          </a:ln>
        </p:spPr>
      </p:sp>
      <p:sp>
        <p:nvSpPr>
          <p:cNvPr id="13" name="text"/>
          <p:cNvSpPr>
            <a:spLocks noGrp="1"/>
          </p:cNvSpPr>
          <p:nvPr/>
        </p:nvSpPr>
        <p:spPr>
          <a:xfrm>
            <a:off x="1838325" y="1952625"/>
            <a:ext cx="10382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衰减</a:t>
            </a:r>
            <a:r>
              <a:rPr sz="1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/</a:t>
            </a:r>
            <a:r>
              <a:rPr sz="1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偏振</a:t>
            </a:r>
            <a:endParaRPr sz="11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text"/>
          <p:cNvSpPr>
            <a:spLocks noGrp="1"/>
          </p:cNvSpPr>
          <p:nvPr/>
        </p:nvSpPr>
        <p:spPr>
          <a:xfrm>
            <a:off x="1838325" y="2238375"/>
            <a:ext cx="10382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λ/2 + </a:t>
            </a:r>
            <a:r>
              <a:rPr sz="1200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偏振片</a:t>
            </a:r>
            <a:endParaRPr sz="12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" name="device"/>
          <p:cNvSpPr>
            <a:spLocks noGrp="1"/>
          </p:cNvSpPr>
          <p:nvPr/>
        </p:nvSpPr>
        <p:spPr>
          <a:xfrm>
            <a:off x="3733800" y="1895475"/>
            <a:ext cx="1190625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16" name="text"/>
          <p:cNvSpPr>
            <a:spLocks noGrp="1"/>
          </p:cNvSpPr>
          <p:nvPr/>
        </p:nvSpPr>
        <p:spPr>
          <a:xfrm>
            <a:off x="3834130" y="1990725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1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扩束</a:t>
            </a:r>
            <a:r>
              <a:rPr sz="11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/</a:t>
            </a:r>
            <a:r>
              <a:rPr sz="11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准直</a:t>
            </a:r>
            <a:endParaRPr sz="11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text"/>
          <p:cNvSpPr>
            <a:spLocks noGrp="1"/>
          </p:cNvSpPr>
          <p:nvPr/>
        </p:nvSpPr>
        <p:spPr>
          <a:xfrm>
            <a:off x="3733800" y="2266950"/>
            <a:ext cx="1190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控制光斑与</a:t>
            </a:r>
            <a:r>
              <a: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NA</a:t>
            </a:r>
            <a:endParaRPr sz="12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2" name="device"/>
          <p:cNvSpPr>
            <a:spLocks noGrp="1"/>
          </p:cNvSpPr>
          <p:nvPr/>
        </p:nvSpPr>
        <p:spPr>
          <a:xfrm>
            <a:off x="5858510" y="1857375"/>
            <a:ext cx="113284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8D6B43"/>
            </a:solidFill>
            <a:prstDash val="solid"/>
          </a:ln>
        </p:spPr>
      </p:sp>
      <p:sp>
        <p:nvSpPr>
          <p:cNvPr id="23" name="text"/>
          <p:cNvSpPr>
            <a:spLocks noGrp="1"/>
          </p:cNvSpPr>
          <p:nvPr/>
        </p:nvSpPr>
        <p:spPr>
          <a:xfrm>
            <a:off x="5953125" y="1952625"/>
            <a:ext cx="9429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8D6B43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100" b="1">
                <a:solidFill>
                  <a:srgbClr val="8D6B43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8D6B4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快门</a:t>
            </a:r>
            <a:r>
              <a:rPr sz="1100" b="1">
                <a:solidFill>
                  <a:srgbClr val="8D6B43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/</a:t>
            </a:r>
            <a:r>
              <a:rPr sz="1100" b="1">
                <a:solidFill>
                  <a:srgbClr val="8D6B4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扫描</a:t>
            </a:r>
            <a:endParaRPr sz="1100" b="1">
              <a:solidFill>
                <a:srgbClr val="8D6B43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4" name="text"/>
          <p:cNvSpPr>
            <a:spLocks noGrp="1"/>
          </p:cNvSpPr>
          <p:nvPr/>
        </p:nvSpPr>
        <p:spPr>
          <a:xfrm>
            <a:off x="5858510" y="2238375"/>
            <a:ext cx="113284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脉冲数与轨迹</a:t>
            </a:r>
            <a:endParaRPr sz="12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lens"/>
          <p:cNvSpPr>
            <a:spLocks noGrp="1"/>
          </p:cNvSpPr>
          <p:nvPr/>
        </p:nvSpPr>
        <p:spPr>
          <a:xfrm>
            <a:off x="7810500" y="2019300"/>
            <a:ext cx="171450" cy="457200"/>
          </a:xfrm>
          <a:prstGeom prst="ellipse">
            <a:avLst/>
          </a:prstGeom>
          <a:solidFill>
            <a:srgbClr val="E5EFF4"/>
          </a:solidFill>
          <a:ln w="14288">
            <a:solidFill>
              <a:srgbClr val="3F6F91"/>
            </a:solidFill>
            <a:prstDash val="solid"/>
          </a:ln>
        </p:spPr>
      </p:sp>
      <p:sp>
        <p:nvSpPr>
          <p:cNvPr id="26" name="text"/>
          <p:cNvSpPr>
            <a:spLocks noGrp="1"/>
          </p:cNvSpPr>
          <p:nvPr/>
        </p:nvSpPr>
        <p:spPr>
          <a:xfrm>
            <a:off x="7444105" y="2571750"/>
            <a:ext cx="842645" cy="2482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12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缩束</a:t>
            </a:r>
            <a:r>
              <a:rPr sz="12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镜</a:t>
            </a:r>
            <a:endParaRPr sz="12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7" name="sample-cell"/>
          <p:cNvSpPr>
            <a:spLocks noGrp="1"/>
          </p:cNvSpPr>
          <p:nvPr/>
        </p:nvSpPr>
        <p:spPr>
          <a:xfrm>
            <a:off x="8667750" y="1809750"/>
            <a:ext cx="523875" cy="857250"/>
          </a:xfrm>
          <a:prstGeom prst="roundRect">
            <a:avLst>
              <a:gd name="adj" fmla="val 14545"/>
            </a:avLst>
          </a:prstGeom>
          <a:solidFill>
            <a:srgbClr val="EAF3F5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28" name="sample-liquid"/>
          <p:cNvSpPr>
            <a:spLocks noGrp="1"/>
          </p:cNvSpPr>
          <p:nvPr/>
        </p:nvSpPr>
        <p:spPr>
          <a:xfrm>
            <a:off x="8715375" y="1885950"/>
            <a:ext cx="428625" cy="704850"/>
          </a:xfrm>
          <a:prstGeom prst="roundRect">
            <a:avLst>
              <a:gd name="adj" fmla="val 17778"/>
            </a:avLst>
          </a:prstGeom>
          <a:solidFill>
            <a:srgbClr val="D5E9EE"/>
          </a:solidFill>
          <a:ln w="0">
            <a:noFill/>
            <a:prstDash val="solid"/>
          </a:ln>
        </p:spPr>
      </p:sp>
      <p:sp>
        <p:nvSpPr>
          <p:cNvPr id="29" name="text"/>
          <p:cNvSpPr>
            <a:spLocks noGrp="1"/>
          </p:cNvSpPr>
          <p:nvPr/>
        </p:nvSpPr>
        <p:spPr>
          <a:xfrm>
            <a:off x="8572500" y="1592580"/>
            <a:ext cx="714375" cy="2171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样品</a:t>
            </a:r>
            <a:endParaRPr sz="12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0" name="device"/>
          <p:cNvSpPr>
            <a:spLocks noGrp="1"/>
          </p:cNvSpPr>
          <p:nvPr/>
        </p:nvSpPr>
        <p:spPr>
          <a:xfrm>
            <a:off x="9620250" y="1857375"/>
            <a:ext cx="123825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31" name="text"/>
          <p:cNvSpPr>
            <a:spLocks noGrp="1"/>
          </p:cNvSpPr>
          <p:nvPr/>
        </p:nvSpPr>
        <p:spPr>
          <a:xfrm>
            <a:off x="9696450" y="1952625"/>
            <a:ext cx="1085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1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1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透射探测</a:t>
            </a:r>
            <a:endParaRPr sz="11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2" name="text"/>
          <p:cNvSpPr>
            <a:spLocks noGrp="1"/>
          </p:cNvSpPr>
          <p:nvPr/>
        </p:nvSpPr>
        <p:spPr>
          <a:xfrm>
            <a:off x="9696450" y="2238375"/>
            <a:ext cx="1085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0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PD + </a:t>
            </a:r>
            <a:r>
              <a:rPr sz="1200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滤光片</a:t>
            </a:r>
            <a:endParaRPr sz="12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3" name="device"/>
          <p:cNvSpPr>
            <a:spLocks noGrp="1"/>
          </p:cNvSpPr>
          <p:nvPr/>
        </p:nvSpPr>
        <p:spPr>
          <a:xfrm>
            <a:off x="2571750" y="3000375"/>
            <a:ext cx="1143000" cy="590550"/>
          </a:xfrm>
          <a:prstGeom prst="roundRect">
            <a:avLst>
              <a:gd name="adj" fmla="val 12903"/>
            </a:avLst>
          </a:prstGeom>
          <a:solidFill>
            <a:srgbClr val="F3F7FA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34" name="text"/>
          <p:cNvSpPr>
            <a:spLocks noGrp="1"/>
          </p:cNvSpPr>
          <p:nvPr/>
        </p:nvSpPr>
        <p:spPr>
          <a:xfrm>
            <a:off x="2647950" y="3181350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4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4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4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能量计</a:t>
            </a:r>
            <a:endParaRPr sz="14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6" name="device"/>
          <p:cNvSpPr>
            <a:spLocks noGrp="1"/>
          </p:cNvSpPr>
          <p:nvPr/>
        </p:nvSpPr>
        <p:spPr>
          <a:xfrm>
            <a:off x="8305800" y="3048000"/>
            <a:ext cx="1238250" cy="590550"/>
          </a:xfrm>
          <a:prstGeom prst="roundRect">
            <a:avLst>
              <a:gd name="adj" fmla="val 12903"/>
            </a:avLst>
          </a:prstGeom>
          <a:solidFill>
            <a:srgbClr val="F3F7FA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37" name="text"/>
          <p:cNvSpPr>
            <a:spLocks noGrp="1"/>
          </p:cNvSpPr>
          <p:nvPr/>
        </p:nvSpPr>
        <p:spPr>
          <a:xfrm>
            <a:off x="8382000" y="3181350"/>
            <a:ext cx="1085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4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40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40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侧视相机</a:t>
            </a:r>
            <a:endParaRPr sz="14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2" name="rect"/>
          <p:cNvSpPr>
            <a:spLocks noGrp="1"/>
          </p:cNvSpPr>
          <p:nvPr/>
        </p:nvSpPr>
        <p:spPr>
          <a:xfrm>
            <a:off x="523875" y="3762375"/>
            <a:ext cx="11144250" cy="38100"/>
          </a:xfrm>
          <a:prstGeom prst="rect">
            <a:avLst/>
          </a:prstGeom>
          <a:solidFill>
            <a:srgbClr val="981B2B"/>
          </a:solidFill>
          <a:ln w="0">
            <a:noFill/>
            <a:prstDash val="solid"/>
          </a:ln>
        </p:spPr>
      </p:sp>
      <p:sp>
        <p:nvSpPr>
          <p:cNvPr id="43" name="text"/>
          <p:cNvSpPr>
            <a:spLocks noGrp="1"/>
          </p:cNvSpPr>
          <p:nvPr/>
        </p:nvSpPr>
        <p:spPr>
          <a:xfrm>
            <a:off x="523875" y="395287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5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5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5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B</a:t>
            </a:r>
            <a:r>
              <a:rPr sz="15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｜样品</a:t>
            </a:r>
            <a:endParaRPr sz="15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4" name="rect"/>
          <p:cNvSpPr>
            <a:spLocks noGrp="1"/>
          </p:cNvSpPr>
          <p:nvPr/>
        </p:nvSpPr>
        <p:spPr>
          <a:xfrm>
            <a:off x="619125" y="4429125"/>
            <a:ext cx="5619750" cy="1333500"/>
          </a:xfrm>
          <a:prstGeom prst="roundRect">
            <a:avLst>
              <a:gd name="adj" fmla="val 5714"/>
            </a:avLst>
          </a:prstGeom>
          <a:solidFill>
            <a:srgbClr val="EAF3F5"/>
          </a:solidFill>
          <a:ln w="9525">
            <a:solidFill>
              <a:srgbClr val="D7C9CB"/>
            </a:solidFill>
            <a:prstDash val="solid"/>
          </a:ln>
        </p:spPr>
      </p:sp>
      <p:sp>
        <p:nvSpPr>
          <p:cNvPr id="45" name="glass-bottom"/>
          <p:cNvSpPr>
            <a:spLocks noGrp="1"/>
          </p:cNvSpPr>
          <p:nvPr/>
        </p:nvSpPr>
        <p:spPr>
          <a:xfrm>
            <a:off x="809625" y="5476875"/>
            <a:ext cx="5238750" cy="238125"/>
          </a:xfrm>
          <a:prstGeom prst="rect">
            <a:avLst/>
          </a:prstGeom>
          <a:solidFill>
            <a:srgbClr val="D3DADD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46" name="rect"/>
          <p:cNvSpPr>
            <a:spLocks noGrp="1"/>
          </p:cNvSpPr>
          <p:nvPr/>
        </p:nvSpPr>
        <p:spPr>
          <a:xfrm>
            <a:off x="809625" y="4524375"/>
            <a:ext cx="190500" cy="1000125"/>
          </a:xfrm>
          <a:prstGeom prst="rect">
            <a:avLst/>
          </a:prstGeom>
          <a:solidFill>
            <a:srgbClr val="E8E4E5"/>
          </a:solidFill>
          <a:ln w="9525">
            <a:solidFill>
              <a:srgbClr val="D7C9CB"/>
            </a:solidFill>
            <a:prstDash val="solid"/>
          </a:ln>
        </p:spPr>
      </p:sp>
      <p:sp>
        <p:nvSpPr>
          <p:cNvPr id="47" name="rect"/>
          <p:cNvSpPr>
            <a:spLocks noGrp="1"/>
          </p:cNvSpPr>
          <p:nvPr/>
        </p:nvSpPr>
        <p:spPr>
          <a:xfrm>
            <a:off x="5857875" y="4524375"/>
            <a:ext cx="190500" cy="1000125"/>
          </a:xfrm>
          <a:prstGeom prst="rect">
            <a:avLst/>
          </a:prstGeom>
          <a:solidFill>
            <a:srgbClr val="E8E4E5"/>
          </a:solidFill>
          <a:ln w="9525">
            <a:solidFill>
              <a:srgbClr val="D7C9CB"/>
            </a:solidFill>
            <a:prstDash val="solid"/>
          </a:ln>
        </p:spPr>
      </p:sp>
      <p:sp>
        <p:nvSpPr>
          <p:cNvPr id="48" name="text"/>
          <p:cNvSpPr>
            <a:spLocks noGrp="1"/>
          </p:cNvSpPr>
          <p:nvPr/>
        </p:nvSpPr>
        <p:spPr>
          <a:xfrm>
            <a:off x="1047750" y="4619625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90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90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90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 / </a:t>
            </a:r>
            <a:r>
              <a:rPr sz="905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缓冲液（固定液层）</a:t>
            </a:r>
            <a:endParaRPr sz="1275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112" name="connector"/>
          <p:cNvCxnSpPr/>
          <p:nvPr/>
        </p:nvCxnSpPr>
        <p:spPr>
          <a:xfrm>
            <a:off x="3476625" y="4953000"/>
            <a:ext cx="0" cy="1047750"/>
          </a:xfrm>
          <a:prstGeom prst="straightConnector1">
            <a:avLst/>
          </a:prstGeom>
          <a:ln w="28575">
            <a:solidFill>
              <a:srgbClr val="981B2B"/>
            </a:solidFill>
            <a:prstDash val="solid"/>
          </a:ln>
        </p:spPr>
      </p:cxnSp>
      <p:sp>
        <p:nvSpPr>
          <p:cNvPr id="52" name="ellipse"/>
          <p:cNvSpPr>
            <a:spLocks noGrp="1"/>
          </p:cNvSpPr>
          <p:nvPr/>
        </p:nvSpPr>
        <p:spPr>
          <a:xfrm>
            <a:off x="3314700" y="4876800"/>
            <a:ext cx="323850" cy="209550"/>
          </a:xfrm>
          <a:prstGeom prst="ellipse">
            <a:avLst/>
          </a:prstGeom>
          <a:solidFill>
            <a:srgbClr val="981B2B"/>
          </a:solidFill>
          <a:ln w="0">
            <a:noFill/>
            <a:prstDash val="solid"/>
          </a:ln>
        </p:spPr>
      </p:sp>
      <p:sp>
        <p:nvSpPr>
          <p:cNvPr id="53" name="text"/>
          <p:cNvSpPr>
            <a:spLocks noGrp="1"/>
          </p:cNvSpPr>
          <p:nvPr/>
        </p:nvSpPr>
        <p:spPr>
          <a:xfrm>
            <a:off x="3733800" y="4857750"/>
            <a:ext cx="20478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09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09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照射位置固定</a:t>
            </a:r>
            <a:endParaRPr sz="12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4" name="text"/>
          <p:cNvSpPr>
            <a:spLocks noGrp="1"/>
          </p:cNvSpPr>
          <p:nvPr/>
        </p:nvSpPr>
        <p:spPr>
          <a:xfrm>
            <a:off x="3055620" y="6000750"/>
            <a:ext cx="84264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14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4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14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缩束</a:t>
            </a:r>
            <a:r>
              <a:rPr sz="14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镜</a:t>
            </a:r>
            <a:endParaRPr sz="14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5" name="text"/>
          <p:cNvSpPr>
            <a:spLocks noGrp="1"/>
          </p:cNvSpPr>
          <p:nvPr/>
        </p:nvSpPr>
        <p:spPr>
          <a:xfrm>
            <a:off x="876300" y="5514975"/>
            <a:ext cx="1905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54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54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54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玻底</a:t>
            </a:r>
            <a:r>
              <a:rPr sz="54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170 μm</a:t>
            </a:r>
            <a:endParaRPr sz="1125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6" name="text"/>
          <p:cNvSpPr>
            <a:spLocks noGrp="1"/>
          </p:cNvSpPr>
          <p:nvPr/>
        </p:nvSpPr>
        <p:spPr>
          <a:xfrm>
            <a:off x="3667125" y="5514975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>
            <a:defPPr>
              <a:defRPr sz="54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r">
              <a:buNone/>
              <a:defRPr sz="54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54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检查液层、透射及气泡</a:t>
            </a:r>
            <a:endParaRPr sz="1125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5" name="实验装置与在线监测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实验装置</a:t>
            </a:r>
            <a:endParaRPr sz="2400" b="1">
              <a:solidFill>
                <a:srgbClr val="FFFFFF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6" name="沿用旧稿的光路与样品腔示意，完善可重复照射和质量记录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>
                <a:latin typeface="宋体" panose="02010600030101010101" pitchFamily="2" charset="-122"/>
                <a:sym typeface="+mn-ea"/>
              </a:rPr>
              <a:t>照射光路</a:t>
            </a:r>
            <a:r>
              <a:rPr lang="zh-CN">
                <a:latin typeface="宋体" panose="02010600030101010101" pitchFamily="2" charset="-122"/>
                <a:sym typeface="+mn-ea"/>
              </a:rPr>
              <a:t>与</a:t>
            </a:r>
            <a:r>
              <a:rPr lang="zh-CN">
                <a:latin typeface="宋体" panose="02010600030101010101" pitchFamily="2" charset="-122"/>
                <a:sym typeface="+mn-ea"/>
              </a:rPr>
              <a:t>样品</a:t>
            </a:r>
            <a:endParaRPr lang="zh-CN"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7" name="08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8</a:t>
            </a:r>
            <a:endParaRPr lang="en-US"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118" name="表格 117"/>
          <p:cNvGraphicFramePr/>
          <p:nvPr/>
        </p:nvGraphicFramePr>
        <p:xfrm>
          <a:off x="6819900" y="4086225"/>
          <a:ext cx="4781550" cy="1838325"/>
        </p:xfrm>
        <a:graphic>
          <a:graphicData uri="http://schemas.openxmlformats.org/drawingml/2006/table">
            <a:tbl>
              <a:tblPr/>
              <a:tblGrid>
                <a:gridCol w="1051941"/>
                <a:gridCol w="3729609"/>
              </a:tblGrid>
              <a:tr h="459581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57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对象</a:t>
                      </a:r>
                      <a:endParaRPr lang="zh-CN" sz="1575" b="1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57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参数</a:t>
                      </a:r>
                      <a:r>
                        <a:rPr sz="157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基准</a:t>
                      </a:r>
                      <a:endParaRPr sz="1575" b="1">
                        <a:solidFill>
                          <a:srgbClr val="FFFFFF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</a:tr>
              <a:tr h="459581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altLang="en-US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激光</a:t>
                      </a:r>
                      <a:endParaRPr lang="zh-CN" altLang="en-US" sz="1575" b="0">
                        <a:solidFill>
                          <a:srgbClr val="242124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1030 nm </a:t>
                      </a:r>
                      <a:r>
                        <a:rPr lang="zh-CN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、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0.2 ps - 5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p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s </a:t>
                      </a:r>
                      <a:r>
                        <a:rPr lang="zh-CN" altLang="en-US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、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 </a:t>
                      </a:r>
                      <a:r>
                        <a:rPr lang="en-US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0.8 mJ - 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 mJ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  <a:tr h="459581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容器</a:t>
                      </a:r>
                      <a:endParaRPr lang="zh-CN" sz="1575" b="0">
                        <a:solidFill>
                          <a:srgbClr val="242124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孔径3</a:t>
                      </a:r>
                      <a:r>
                        <a:rPr lang="en-US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 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mm </a:t>
                      </a:r>
                      <a:r>
                        <a:rPr lang="zh-CN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、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玻底</a:t>
                      </a:r>
                      <a:r>
                        <a:rPr lang="zh-CN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厚度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170 μm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9581"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/>
                        </a:rPr>
                        <a:t>样品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pBR322</a:t>
                      </a:r>
                      <a:r>
                        <a:rPr lang="zh-CN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质粒、</a:t>
                      </a:r>
                      <a:r>
                        <a:rPr lang="en-US" altLang="zh-CN"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50 ng/μL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9" name="connector"/>
          <p:cNvCxnSpPr>
            <a:endCxn id="30" idx="1"/>
          </p:cNvCxnSpPr>
          <p:nvPr/>
        </p:nvCxnSpPr>
        <p:spPr>
          <a:xfrm>
            <a:off x="2853055" y="2216150"/>
            <a:ext cx="4814570" cy="3175"/>
          </a:xfrm>
          <a:prstGeom prst="straightConnector1">
            <a:avLst/>
          </a:prstGeom>
          <a:ln w="38100">
            <a:solidFill>
              <a:srgbClr val="981B2B"/>
            </a:solidFill>
            <a:prstDash val="solid"/>
          </a:ln>
        </p:spPr>
      </p:cxnSp>
      <p:cxnSp>
        <p:nvCxnSpPr>
          <p:cNvPr id="110" name="connector"/>
          <p:cNvCxnSpPr/>
          <p:nvPr/>
        </p:nvCxnSpPr>
        <p:spPr>
          <a:xfrm>
            <a:off x="3810000" y="2190750"/>
            <a:ext cx="0" cy="1314450"/>
          </a:xfrm>
          <a:prstGeom prst="straightConnector1">
            <a:avLst/>
          </a:prstGeom>
          <a:ln w="28575">
            <a:solidFill>
              <a:srgbClr val="3F6F91"/>
            </a:solidFill>
            <a:prstDash val="solid"/>
          </a:ln>
        </p:spPr>
      </p:cxnSp>
      <p:cxnSp>
        <p:nvCxnSpPr>
          <p:cNvPr id="111" name="connector"/>
          <p:cNvCxnSpPr/>
          <p:nvPr/>
        </p:nvCxnSpPr>
        <p:spPr>
          <a:xfrm>
            <a:off x="3810000" y="3505200"/>
            <a:ext cx="3857625" cy="0"/>
          </a:xfrm>
          <a:prstGeom prst="straightConnector1">
            <a:avLst/>
          </a:prstGeom>
          <a:ln w="28575">
            <a:solidFill>
              <a:srgbClr val="3F6F91"/>
            </a:solidFill>
            <a:prstDash val="solid"/>
          </a:ln>
        </p:spPr>
      </p:cxnSp>
      <p:sp>
        <p:nvSpPr>
          <p:cNvPr id="11" name="device"/>
          <p:cNvSpPr>
            <a:spLocks noGrp="1"/>
          </p:cNvSpPr>
          <p:nvPr/>
        </p:nvSpPr>
        <p:spPr>
          <a:xfrm>
            <a:off x="2047875" y="1809750"/>
            <a:ext cx="904875" cy="762000"/>
          </a:xfrm>
          <a:prstGeom prst="roundRect">
            <a:avLst>
              <a:gd name="adj" fmla="val 10000"/>
            </a:avLst>
          </a:prstGeom>
          <a:solidFill>
            <a:srgbClr val="F7EAEC"/>
          </a:solidFill>
          <a:ln w="9525">
            <a:solidFill>
              <a:srgbClr val="981B2B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text"/>
          <p:cNvSpPr>
            <a:spLocks noGrp="1"/>
          </p:cNvSpPr>
          <p:nvPr/>
        </p:nvSpPr>
        <p:spPr>
          <a:xfrm>
            <a:off x="2124075" y="1905000"/>
            <a:ext cx="7524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激光源</a:t>
            </a:r>
            <a:endParaRPr sz="925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text"/>
          <p:cNvSpPr>
            <a:spLocks noGrp="1"/>
          </p:cNvSpPr>
          <p:nvPr/>
        </p:nvSpPr>
        <p:spPr>
          <a:xfrm>
            <a:off x="2047875" y="2152650"/>
            <a:ext cx="90551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1030 nm</a:t>
            </a:r>
            <a:endParaRPr sz="11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" name="device"/>
          <p:cNvSpPr>
            <a:spLocks noGrp="1"/>
          </p:cNvSpPr>
          <p:nvPr/>
        </p:nvSpPr>
        <p:spPr>
          <a:xfrm>
            <a:off x="4238625" y="1809750"/>
            <a:ext cx="1143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981B2B"/>
            </a:solidFill>
            <a:prstDash val="solid"/>
          </a:ln>
        </p:spPr>
        <p:txBody>
          <a:bodyPr/>
          <a:lstStyle/>
          <a:p/>
        </p:txBody>
      </p:sp>
      <p:sp>
        <p:nvSpPr>
          <p:cNvPr id="17" name="text"/>
          <p:cNvSpPr>
            <a:spLocks noGrp="1"/>
          </p:cNvSpPr>
          <p:nvPr/>
        </p:nvSpPr>
        <p:spPr>
          <a:xfrm>
            <a:off x="4314825" y="1905000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泵浦光</a:t>
            </a:r>
            <a:endParaRPr sz="11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" name="text"/>
          <p:cNvSpPr>
            <a:spLocks noGrp="1"/>
          </p:cNvSpPr>
          <p:nvPr/>
        </p:nvSpPr>
        <p:spPr>
          <a:xfrm>
            <a:off x="4238625" y="2166620"/>
            <a:ext cx="1143000" cy="3956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能量</a:t>
            </a:r>
            <a:r>
              <a: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/ </a:t>
            </a:r>
            <a:r>
              <a:rPr sz="1350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偏振</a:t>
            </a:r>
            <a:endParaRPr sz="12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2" name="device"/>
          <p:cNvSpPr>
            <a:spLocks noGrp="1"/>
          </p:cNvSpPr>
          <p:nvPr/>
        </p:nvSpPr>
        <p:spPr>
          <a:xfrm>
            <a:off x="4238625" y="3114675"/>
            <a:ext cx="1238250" cy="762000"/>
          </a:xfrm>
          <a:prstGeom prst="roundRect">
            <a:avLst>
              <a:gd name="adj" fmla="val 10000"/>
            </a:avLst>
          </a:prstGeom>
          <a:solidFill>
            <a:srgbClr val="F3F7FA"/>
          </a:solidFill>
          <a:ln w="9525">
            <a:solidFill>
              <a:srgbClr val="3F6F91"/>
            </a:solidFill>
            <a:prstDash val="solid"/>
          </a:ln>
        </p:spPr>
        <p:txBody>
          <a:bodyPr/>
          <a:lstStyle/>
          <a:p/>
        </p:txBody>
      </p:sp>
      <p:sp>
        <p:nvSpPr>
          <p:cNvPr id="23" name="text"/>
          <p:cNvSpPr>
            <a:spLocks noGrp="1"/>
          </p:cNvSpPr>
          <p:nvPr/>
        </p:nvSpPr>
        <p:spPr>
          <a:xfrm>
            <a:off x="4314825" y="3209925"/>
            <a:ext cx="1085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延迟控制</a:t>
            </a:r>
            <a:endParaRPr sz="10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4" name="text"/>
          <p:cNvSpPr>
            <a:spLocks noGrp="1"/>
          </p:cNvSpPr>
          <p:nvPr/>
        </p:nvSpPr>
        <p:spPr>
          <a:xfrm>
            <a:off x="4314825" y="3495675"/>
            <a:ext cx="1085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改变光程差</a:t>
            </a:r>
            <a:endParaRPr sz="105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device"/>
          <p:cNvSpPr>
            <a:spLocks noGrp="1"/>
          </p:cNvSpPr>
          <p:nvPr/>
        </p:nvSpPr>
        <p:spPr>
          <a:xfrm>
            <a:off x="6096000" y="3114675"/>
            <a:ext cx="904875" cy="762000"/>
          </a:xfrm>
          <a:prstGeom prst="roundRect">
            <a:avLst>
              <a:gd name="adj" fmla="val 10000"/>
            </a:avLst>
          </a:prstGeom>
          <a:solidFill>
            <a:srgbClr val="F3F7FA"/>
          </a:solidFill>
          <a:ln w="9525">
            <a:solidFill>
              <a:srgbClr val="3F6F91"/>
            </a:solidFill>
            <a:prstDash val="solid"/>
          </a:ln>
        </p:spPr>
        <p:txBody>
          <a:bodyPr/>
          <a:lstStyle/>
          <a:p/>
        </p:txBody>
      </p:sp>
      <p:sp>
        <p:nvSpPr>
          <p:cNvPr id="27" name="text"/>
          <p:cNvSpPr>
            <a:spLocks noGrp="1"/>
          </p:cNvSpPr>
          <p:nvPr/>
        </p:nvSpPr>
        <p:spPr>
          <a:xfrm>
            <a:off x="6095365" y="3209925"/>
            <a:ext cx="90551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宽带探测光</a:t>
            </a:r>
            <a:endParaRPr sz="85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8" name="text"/>
          <p:cNvSpPr>
            <a:spLocks noGrp="1"/>
          </p:cNvSpPr>
          <p:nvPr/>
        </p:nvSpPr>
        <p:spPr>
          <a:xfrm>
            <a:off x="6172200" y="3495675"/>
            <a:ext cx="7524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白光产生</a:t>
            </a:r>
            <a:endParaRPr sz="105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0" name="sample-cell"/>
          <p:cNvSpPr>
            <a:spLocks noGrp="1"/>
          </p:cNvSpPr>
          <p:nvPr/>
        </p:nvSpPr>
        <p:spPr>
          <a:xfrm>
            <a:off x="7667625" y="1790700"/>
            <a:ext cx="523875" cy="857250"/>
          </a:xfrm>
          <a:prstGeom prst="roundRect">
            <a:avLst>
              <a:gd name="adj" fmla="val 14545"/>
            </a:avLst>
          </a:prstGeom>
          <a:solidFill>
            <a:srgbClr val="EAF3F5"/>
          </a:solidFill>
          <a:ln w="9525">
            <a:solidFill>
              <a:srgbClr val="3F6F91"/>
            </a:solidFill>
            <a:prstDash val="solid"/>
          </a:ln>
        </p:spPr>
        <p:txBody>
          <a:bodyPr/>
          <a:lstStyle/>
          <a:p/>
        </p:txBody>
      </p:sp>
      <p:sp>
        <p:nvSpPr>
          <p:cNvPr id="31" name="sample-liquid"/>
          <p:cNvSpPr>
            <a:spLocks noGrp="1"/>
          </p:cNvSpPr>
          <p:nvPr/>
        </p:nvSpPr>
        <p:spPr>
          <a:xfrm>
            <a:off x="7715250" y="1866900"/>
            <a:ext cx="428625" cy="704850"/>
          </a:xfrm>
          <a:prstGeom prst="roundRect">
            <a:avLst>
              <a:gd name="adj" fmla="val 17778"/>
            </a:avLst>
          </a:prstGeom>
          <a:solidFill>
            <a:srgbClr val="D5E9E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33" name="device"/>
          <p:cNvSpPr>
            <a:spLocks noGrp="1"/>
          </p:cNvSpPr>
          <p:nvPr/>
        </p:nvSpPr>
        <p:spPr>
          <a:xfrm>
            <a:off x="9163050" y="1838325"/>
            <a:ext cx="1190625" cy="762000"/>
          </a:xfrm>
          <a:prstGeom prst="roundRect">
            <a:avLst>
              <a:gd name="adj" fmla="val 10000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lstStyle/>
          <a:p/>
        </p:txBody>
      </p:sp>
      <p:sp>
        <p:nvSpPr>
          <p:cNvPr id="34" name="text"/>
          <p:cNvSpPr>
            <a:spLocks noGrp="1"/>
          </p:cNvSpPr>
          <p:nvPr/>
        </p:nvSpPr>
        <p:spPr>
          <a:xfrm>
            <a:off x="9239250" y="1933575"/>
            <a:ext cx="10382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1">
                <a:solidFill>
                  <a:srgbClr val="73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73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光谱仪</a:t>
            </a:r>
            <a:endParaRPr sz="1100" b="1">
              <a:solidFill>
                <a:schemeClr val="tx2">
                  <a:lumMod val="75000"/>
                </a:schemeClr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5" name="text"/>
          <p:cNvSpPr>
            <a:spLocks noGrp="1"/>
          </p:cNvSpPr>
          <p:nvPr/>
        </p:nvSpPr>
        <p:spPr>
          <a:xfrm>
            <a:off x="9239250" y="2219325"/>
            <a:ext cx="10382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I(λ,t)</a:t>
            </a:r>
            <a:endParaRPr sz="12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6" name="device"/>
          <p:cNvSpPr>
            <a:spLocks noGrp="1"/>
          </p:cNvSpPr>
          <p:nvPr/>
        </p:nvSpPr>
        <p:spPr>
          <a:xfrm>
            <a:off x="7667625" y="3228975"/>
            <a:ext cx="904875" cy="571500"/>
          </a:xfrm>
          <a:prstGeom prst="roundRect">
            <a:avLst>
              <a:gd name="adj" fmla="val 13333"/>
            </a:avLst>
          </a:prstGeom>
          <a:solidFill>
            <a:srgbClr val="F1F7F7"/>
          </a:solidFill>
          <a:ln w="9525">
            <a:solidFill>
              <a:srgbClr val="557F86"/>
            </a:solidFill>
            <a:prstDash val="solid"/>
          </a:ln>
        </p:spPr>
        <p:txBody>
          <a:bodyPr/>
          <a:lstStyle/>
          <a:p/>
        </p:txBody>
      </p:sp>
      <p:sp>
        <p:nvSpPr>
          <p:cNvPr id="37" name="text"/>
          <p:cNvSpPr>
            <a:spLocks noGrp="1"/>
          </p:cNvSpPr>
          <p:nvPr/>
        </p:nvSpPr>
        <p:spPr>
          <a:xfrm>
            <a:off x="7667625" y="3356610"/>
            <a:ext cx="905510" cy="316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557F86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参考光</a:t>
            </a:r>
            <a:endParaRPr sz="1100" b="1">
              <a:solidFill>
                <a:srgbClr val="557F8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" name="text"/>
          <p:cNvSpPr>
            <a:spLocks noGrp="1"/>
          </p:cNvSpPr>
          <p:nvPr/>
        </p:nvSpPr>
        <p:spPr>
          <a:xfrm>
            <a:off x="7572375" y="2710180"/>
            <a:ext cx="714375" cy="4006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样品</a:t>
            </a:r>
            <a:endParaRPr sz="1575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4" name="检测设计：中间态与损伤终点配对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检测设计</a:t>
            </a:r>
            <a:endParaRPr sz="2400" b="1">
              <a:solidFill>
                <a:srgbClr val="FFFFFF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5" name="泵浦—探测约束电子相关信号，独立样品记录产物与DNA结果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sym typeface="+mn-ea"/>
              </a:rPr>
              <a:t>中间态与损伤终点</a:t>
            </a:r>
            <a:r>
              <a:rPr lang="zh-CN" sz="1875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sym typeface="+mn-ea"/>
              </a:rPr>
              <a:t>对应</a:t>
            </a:r>
            <a:endParaRPr lang="zh-CN" sz="1875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6" name="09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9</a:t>
            </a:r>
            <a:endParaRPr lang="en-US"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cxnSp>
        <p:nvCxnSpPr>
          <p:cNvPr id="117" name="探测光路径（方案示意）"/>
          <p:cNvCxnSpPr/>
          <p:nvPr/>
        </p:nvCxnSpPr>
        <p:spPr>
          <a:xfrm>
            <a:off x="7334250" y="2219325"/>
            <a:ext cx="0" cy="1285875"/>
          </a:xfrm>
          <a:prstGeom prst="straightConnector1">
            <a:avLst/>
          </a:prstGeom>
          <a:ln w="19050">
            <a:solidFill>
              <a:srgbClr val="3F6F91"/>
            </a:solidFill>
          </a:ln>
        </p:spPr>
      </p:cxnSp>
      <p:cxnSp>
        <p:nvCxnSpPr>
          <p:cNvPr id="118" name="探测光路径（方案示意）"/>
          <p:cNvCxnSpPr/>
          <p:nvPr/>
        </p:nvCxnSpPr>
        <p:spPr>
          <a:xfrm>
            <a:off x="7334250" y="2219325"/>
            <a:ext cx="333375" cy="0"/>
          </a:xfrm>
          <a:prstGeom prst="straightConnector1">
            <a:avLst/>
          </a:prstGeom>
          <a:ln w="19050">
            <a:solidFill>
              <a:srgbClr val="3F6F91"/>
            </a:solidFill>
          </a:ln>
        </p:spPr>
      </p:cxnSp>
      <p:cxnSp>
        <p:nvCxnSpPr>
          <p:cNvPr id="119" name="探测光路径（方案示意）"/>
          <p:cNvCxnSpPr/>
          <p:nvPr/>
        </p:nvCxnSpPr>
        <p:spPr>
          <a:xfrm>
            <a:off x="8191500" y="2219325"/>
            <a:ext cx="971550" cy="0"/>
          </a:xfrm>
          <a:prstGeom prst="straightConnector1">
            <a:avLst/>
          </a:prstGeom>
          <a:ln w="19050">
            <a:solidFill>
              <a:srgbClr val="3F6F91"/>
            </a:solidFill>
          </a:ln>
        </p:spPr>
      </p:cxnSp>
      <p:sp>
        <p:nvSpPr>
          <p:cNvPr id="120" name="探测光"/>
          <p:cNvSpPr>
            <a:spLocks noGrp="1"/>
          </p:cNvSpPr>
          <p:nvPr/>
        </p:nvSpPr>
        <p:spPr>
          <a:xfrm>
            <a:off x="6505575" y="2695575"/>
            <a:ext cx="762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350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350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探测光</a:t>
            </a:r>
            <a:endParaRPr sz="135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1" name="ΔOD(λ,t)＝−log₁₀[I(λ,t)/I₀(λ)]"/>
          <p:cNvSpPr>
            <a:spLocks noGrp="1"/>
          </p:cNvSpPr>
          <p:nvPr/>
        </p:nvSpPr>
        <p:spPr>
          <a:xfrm>
            <a:off x="1905000" y="3895725"/>
            <a:ext cx="85725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195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95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95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ΔOD(λ,t)</a:t>
            </a:r>
            <a:r>
              <a:rPr sz="1950" b="1">
                <a:solidFill>
                  <a:srgbClr val="24212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＝</a:t>
            </a:r>
            <a:r>
              <a:rPr sz="1950" b="1">
                <a:solidFill>
                  <a:srgbClr val="24212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−log₁₀[I(λ,t)/I₀(λ)]</a:t>
            </a:r>
            <a:endParaRPr sz="1950" b="1">
              <a:solidFill>
                <a:srgbClr val="24212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122" name="表格 121"/>
          <p:cNvGraphicFramePr/>
          <p:nvPr/>
        </p:nvGraphicFramePr>
        <p:xfrm>
          <a:off x="590550" y="4362450"/>
          <a:ext cx="11001376" cy="1638300"/>
        </p:xfrm>
        <a:graphic>
          <a:graphicData uri="http://schemas.openxmlformats.org/drawingml/2006/table">
            <a:tbl>
              <a:tblPr/>
              <a:tblGrid>
                <a:gridCol w="2420303"/>
                <a:gridCol w="3740468"/>
                <a:gridCol w="4840605"/>
              </a:tblGrid>
              <a:tr h="409575"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对象</a:t>
                      </a:r>
                      <a:endParaRPr sz="1575" b="1">
                        <a:solidFill>
                          <a:srgbClr val="FFFFFF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575" b="1">
                          <a:solidFill>
                            <a:srgbClr val="FFFFFF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检测</a:t>
                      </a:r>
                      <a:r>
                        <a:rPr lang="zh-CN" sz="1575" b="1">
                          <a:solidFill>
                            <a:srgbClr val="FFFFFF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结果</a:t>
                      </a:r>
                      <a:endParaRPr lang="zh-CN" sz="1575" b="1">
                        <a:solidFill>
                          <a:srgbClr val="FFFFFF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57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关注点</a:t>
                      </a:r>
                      <a:endParaRPr lang="zh-CN" sz="1575" b="1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</a:tr>
              <a:tr h="409575"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电子相关信号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瞬态吸收谱与寿命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外环境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对照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[12]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  <a:tr h="409575"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·OH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相关产物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C3CA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荧光</a:t>
                      </a:r>
                      <a:r>
                        <a:rPr lang="zh-CN"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累计程度</a:t>
                      </a:r>
                      <a:endParaRPr lang="zh-CN" sz="157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空气与环境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浓度校准</a:t>
                      </a:r>
                      <a:r>
                        <a:rPr sz="157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[13]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09575"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质粒损伤</a:t>
                      </a:r>
                      <a:endParaRPr sz="15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57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三种构型的实际占比（凝胶</a:t>
                      </a:r>
                      <a:r>
                        <a:rPr lang="zh-CN" sz="157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电泳）</a:t>
                      </a:r>
                      <a:endParaRPr lang="zh-CN" sz="157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构型标准、染色</a:t>
                      </a:r>
                      <a:r>
                        <a:rPr lang="zh-CN" sz="157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控制</a:t>
                      </a:r>
                      <a:endParaRPr lang="zh-CN" sz="157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57150" marB="5715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质粒预实验结果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质粒预实验结果</a:t>
            </a:r>
            <a:endParaRPr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1 Hz 1200发、1 Hz 1600发与10 Hz 1600发的构型比较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21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>
                <a:latin typeface="宋体" panose="02010600030101010101" pitchFamily="2" charset="-122"/>
                <a:sym typeface="+mn-ea"/>
              </a:rPr>
              <a:t>观察到初步的累积重频效应</a:t>
            </a:r>
            <a:endParaRPr sz="1875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" name="07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en-US"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10</a:t>
            </a:r>
            <a:endParaRPr lang="en-US"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1477010"/>
            <a:ext cx="3847465" cy="4859020"/>
          </a:xfrm>
          <a:prstGeom prst="rect">
            <a:avLst/>
          </a:prstGeom>
        </p:spPr>
      </p:pic>
      <p:graphicFrame>
        <p:nvGraphicFramePr>
          <p:cNvPr id="5" name="表格 4"/>
          <p:cNvGraphicFramePr/>
          <p:nvPr/>
        </p:nvGraphicFramePr>
        <p:xfrm>
          <a:off x="5008245" y="3780155"/>
          <a:ext cx="5682615" cy="2565400"/>
        </p:xfrm>
        <a:graphic>
          <a:graphicData uri="http://schemas.openxmlformats.org/drawingml/2006/table">
            <a:tbl>
              <a:tblPr/>
              <a:tblGrid>
                <a:gridCol w="1858645"/>
                <a:gridCol w="1664335"/>
                <a:gridCol w="1080135"/>
                <a:gridCol w="1079500"/>
              </a:tblGrid>
              <a:tr h="513080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cs typeface="Times New Roman" panose="02020603050405020304"/>
                        </a:rPr>
                        <a:t>实验条件</a:t>
                      </a:r>
                      <a:endParaRPr sz="1800" b="1">
                        <a:solidFill>
                          <a:srgbClr val="FFFFFF"/>
                        </a:solidFill>
                        <a:latin typeface="Times New Roman" panose="02020603050405020304" charset="0"/>
                        <a:cs typeface="Times New Roman" panose="02020603050405020304"/>
                      </a:endParaRPr>
                    </a:p>
                  </a:txBody>
                  <a:tcPr marL="114300" marR="95250" marT="95250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8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超螺旋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(%)</a:t>
                      </a:r>
                      <a:endParaRPr sz="1800" b="1">
                        <a:solidFill>
                          <a:srgbClr val="FFFFFF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8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开环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(%)</a:t>
                      </a:r>
                      <a:endParaRPr sz="1800" b="1">
                        <a:solidFill>
                          <a:srgbClr val="FFFFFF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8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线性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(%)</a:t>
                      </a:r>
                      <a:endParaRPr sz="1800" b="1">
                        <a:solidFill>
                          <a:srgbClr val="FFFFFF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</a:tr>
              <a:tr h="513080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/>
                        </a:rPr>
                        <a:t>未照射对照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/>
                      </a:endParaRPr>
                    </a:p>
                  </a:txBody>
                  <a:tcPr marL="114300" marR="95250" marT="95250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82.7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7.4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9.9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</a:tr>
              <a:tr h="513080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 Hz，1200发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81.0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6.3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12.7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3080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 Hz，1600发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77.0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5.3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17.7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</a:tr>
              <a:tr h="513080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10 Hz，1600发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80.7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4.8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00" b="0">
                          <a:solidFill>
                            <a:srgbClr val="171717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14.5</a:t>
                      </a:r>
                      <a:endParaRPr sz="1800" b="0">
                        <a:solidFill>
                          <a:srgbClr val="171717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114300" marR="95250" marT="95250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1 Hz时增加累计发数，SC比例下降。&#10;1600发时，10 Hz组SC高于1 Hz组。"/>
          <p:cNvSpPr>
            <a:spLocks noGrp="1"/>
          </p:cNvSpPr>
          <p:nvPr/>
        </p:nvSpPr>
        <p:spPr>
          <a:xfrm>
            <a:off x="1590040" y="6424295"/>
            <a:ext cx="8146415" cy="344805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defPPr algn="l">
              <a:defRPr sz="180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defRPr sz="180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0">
                <a:solidFill>
                  <a:srgbClr val="171717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 Hz时增加累计发数，</a:t>
            </a:r>
            <a:r>
              <a:rPr lang="zh-CN" sz="1800" b="0">
                <a:solidFill>
                  <a:srgbClr val="171717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超螺旋</a:t>
            </a:r>
            <a:r>
              <a:rPr sz="1800" b="0">
                <a:solidFill>
                  <a:srgbClr val="171717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比例下降</a:t>
            </a:r>
            <a:r>
              <a:rPr lang="zh-CN" sz="1800" b="0">
                <a:solidFill>
                  <a:srgbClr val="171717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；</a:t>
            </a:r>
            <a:r>
              <a:rPr sz="1800" b="0">
                <a:solidFill>
                  <a:srgbClr val="171717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1600发时，10 Hz组</a:t>
            </a:r>
            <a:r>
              <a:rPr 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超螺旋</a:t>
            </a:r>
            <a:r>
              <a:rPr sz="1800" b="0">
                <a:solidFill>
                  <a:srgbClr val="171717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高于1 Hz</a:t>
            </a:r>
            <a:r>
              <a:rPr sz="1800" b="0">
                <a:solidFill>
                  <a:srgbClr val="171717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组。</a:t>
            </a:r>
            <a:endParaRPr sz="1800" b="0">
              <a:solidFill>
                <a:srgbClr val="171717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245" y="1398905"/>
            <a:ext cx="5682615" cy="23025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实验设计：关键对照与机制判据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实验设计</a:t>
            </a:r>
            <a:endParaRPr sz="2400" b="1">
              <a:solidFill>
                <a:srgbClr val="FFFFFF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先建立可重复的质粒响应，再逐项验证峰值、间隔与环境作用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先重复</a:t>
            </a:r>
            <a:r>
              <a:rPr lang="zh-CN"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验证</a:t>
            </a: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，再逐项验证</a:t>
            </a:r>
            <a:endParaRPr sz="1875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" name="11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</a:t>
            </a:r>
            <a:r>
              <a:rPr lang="en-US"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</a:t>
            </a:r>
            <a:endParaRPr lang="en-US"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590550" y="1609725"/>
          <a:ext cx="11001376" cy="3743325"/>
        </p:xfrm>
        <a:graphic>
          <a:graphicData uri="http://schemas.openxmlformats.org/drawingml/2006/table">
            <a:tbl>
              <a:tblPr/>
              <a:tblGrid>
                <a:gridCol w="1870234"/>
                <a:gridCol w="3300413"/>
                <a:gridCol w="3300413"/>
                <a:gridCol w="2530316"/>
              </a:tblGrid>
              <a:tr h="74866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72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研究</a:t>
                      </a:r>
                      <a:r>
                        <a:rPr sz="172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问题</a:t>
                      </a:r>
                      <a:endParaRPr sz="1725" b="1">
                        <a:solidFill>
                          <a:srgbClr val="FFFFFF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72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参数</a:t>
                      </a:r>
                      <a:r>
                        <a:rPr lang="zh-CN" sz="172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设计</a:t>
                      </a:r>
                      <a:endParaRPr lang="zh-CN" sz="1725" b="1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72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过程控制</a:t>
                      </a:r>
                      <a:endParaRPr lang="zh-CN" sz="1725" b="1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lang="zh-CN" sz="1725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研究目标</a:t>
                      </a:r>
                      <a:endParaRPr lang="zh-CN" sz="1725" b="1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</a:tr>
              <a:tr h="74866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工作范围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单发能量与发数阶梯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光斑</a:t>
                      </a:r>
                      <a:r>
                        <a:rPr lang="zh-CN"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、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体积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独立重复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构型可重复</a:t>
                      </a:r>
                      <a:r>
                        <a:rPr lang="zh-CN"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性</a:t>
                      </a:r>
                      <a:endParaRPr lang="zh-CN" sz="172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  <a:tr h="74866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峰值效应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0.2 / 1 / 5 ps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同能量＋同峰值互补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光斑、总发数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样品温度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源与损伤对应</a:t>
                      </a:r>
                      <a:r>
                        <a:rPr lang="zh-CN"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性</a:t>
                      </a:r>
                      <a:endParaRPr lang="zh-CN" sz="172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866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间隔效应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en-US"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/ 10</a:t>
                      </a:r>
                      <a:r>
                        <a:rPr lang="en-US" sz="1725">
                          <a:solidFill>
                            <a:srgbClr val="242124"/>
                          </a:solidFill>
                          <a:sym typeface="+mn-ea"/>
                        </a:rPr>
                        <a:t> </a:t>
                      </a:r>
                      <a:r>
                        <a:rPr sz="1725">
                          <a:solidFill>
                            <a:srgbClr val="242124"/>
                          </a:solidFill>
                          <a:sym typeface="+mn-ea"/>
                        </a:rPr>
                        <a:t>/ </a:t>
                      </a:r>
                      <a:r>
                        <a:rPr lang="en-US" sz="1725">
                          <a:solidFill>
                            <a:srgbClr val="242124"/>
                          </a:solidFill>
                          <a:sym typeface="+mn-ea"/>
                        </a:rPr>
                        <a:t>5</a:t>
                      </a:r>
                      <a:r>
                        <a:rPr sz="1725">
                          <a:solidFill>
                            <a:srgbClr val="242124"/>
                          </a:solidFill>
                          <a:sym typeface="+mn-ea"/>
                        </a:rPr>
                        <a:t>0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Hz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固定单发与总发数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等时对照、同点覆盖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取样延迟与温度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间隔</a:t>
                      </a:r>
                      <a:r>
                        <a:rPr lang="zh-CN"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效应</a:t>
                      </a:r>
                      <a:r>
                        <a:rPr lang="zh-CN"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存在</a:t>
                      </a:r>
                      <a:endParaRPr lang="zh-CN" sz="172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  <a:tr h="748665"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环境竞争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Tris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与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EDTA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分别改变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氧条件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/ 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清除条件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pH</a:t>
                      </a:r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与溶解氧</a:t>
                      </a:r>
                      <a:endParaRPr sz="1725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试剂本底</a:t>
                      </a:r>
                      <a:r>
                        <a:rPr lang="zh-CN"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影响</a:t>
                      </a:r>
                      <a:endParaRPr lang="zh-CN" sz="172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间隔效应环境</a:t>
                      </a:r>
                      <a:r>
                        <a:rPr lang="zh-CN" sz="1725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依赖性</a:t>
                      </a:r>
                      <a:endParaRPr lang="zh-CN" sz="1725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095625" y="576262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sz="2400" b="1"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共同终点：</a:t>
            </a:r>
            <a:r>
              <a:rPr lang="en-US" sz="2400" b="1"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DNA</a:t>
            </a:r>
            <a:r>
              <a:rPr lang="zh-CN" altLang="en-US" sz="2400" b="1"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损伤</a:t>
            </a:r>
            <a:endParaRPr lang="zh-CN" altLang="en-US" sz="2400" b="1">
              <a:solidFill>
                <a:srgbClr val="981B2B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"/>
          <p:cNvSpPr>
            <a:spLocks noGrp="1"/>
          </p:cNvSpPr>
          <p:nvPr/>
        </p:nvSpPr>
        <p:spPr>
          <a:xfrm>
            <a:off x="476917" y="1390650"/>
            <a:ext cx="2095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2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光场与电子源</a:t>
            </a:r>
            <a:endParaRPr sz="14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" name="text"/>
          <p:cNvSpPr>
            <a:spLocks noGrp="1"/>
          </p:cNvSpPr>
          <p:nvPr/>
        </p:nvSpPr>
        <p:spPr>
          <a:xfrm>
            <a:off x="3001042" y="1390650"/>
            <a:ext cx="2476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27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环境化学与</a:t>
            </a:r>
            <a:r>
              <a:rPr sz="127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sz="1275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响应</a:t>
            </a:r>
            <a:endParaRPr sz="14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" name="text"/>
          <p:cNvSpPr>
            <a:spLocks noGrp="1"/>
          </p:cNvSpPr>
          <p:nvPr/>
        </p:nvSpPr>
        <p:spPr>
          <a:xfrm>
            <a:off x="9859042" y="1390650"/>
            <a:ext cx="1143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1">
                <a:solidFill>
                  <a:srgbClr val="60776C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275" b="1">
                <a:solidFill>
                  <a:srgbClr val="60776C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1">
                <a:solidFill>
                  <a:srgbClr val="60776C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实验检验</a:t>
            </a:r>
            <a:endParaRPr sz="1400" b="1">
              <a:solidFill>
                <a:srgbClr val="60776C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" name="flow-arrow"/>
          <p:cNvSpPr>
            <a:spLocks noGrp="1"/>
          </p:cNvSpPr>
          <p:nvPr/>
        </p:nvSpPr>
        <p:spPr>
          <a:xfrm>
            <a:off x="2334292" y="1965484"/>
            <a:ext cx="428625" cy="162306"/>
          </a:xfrm>
          <a:prstGeom prst="rightArrow">
            <a:avLst/>
          </a:prstGeom>
          <a:solidFill>
            <a:srgbClr val="981B2B"/>
          </a:solidFill>
          <a:ln w="0">
            <a:solidFill>
              <a:srgbClr val="981B2B"/>
            </a:solidFill>
            <a:prstDash val="solid"/>
          </a:ln>
        </p:spPr>
      </p:sp>
      <p:sp>
        <p:nvSpPr>
          <p:cNvPr id="8" name="flow-arrow"/>
          <p:cNvSpPr>
            <a:spLocks noGrp="1"/>
          </p:cNvSpPr>
          <p:nvPr/>
        </p:nvSpPr>
        <p:spPr>
          <a:xfrm>
            <a:off x="8525542" y="1965484"/>
            <a:ext cx="428625" cy="162306"/>
          </a:xfrm>
          <a:prstGeom prst="rightArrow">
            <a:avLst/>
          </a:prstGeom>
          <a:solidFill>
            <a:srgbClr val="60776C"/>
          </a:solidFill>
          <a:ln w="0">
            <a:solidFill>
              <a:srgbClr val="60776C"/>
            </a:solidFill>
            <a:prstDash val="solid"/>
          </a:ln>
        </p:spPr>
      </p:sp>
      <p:sp>
        <p:nvSpPr>
          <p:cNvPr id="9" name="device"/>
          <p:cNvSpPr>
            <a:spLocks noGrp="1"/>
          </p:cNvSpPr>
          <p:nvPr/>
        </p:nvSpPr>
        <p:spPr>
          <a:xfrm>
            <a:off x="476917" y="1661160"/>
            <a:ext cx="1857375" cy="777716"/>
          </a:xfrm>
          <a:prstGeom prst="roundRect">
            <a:avLst>
              <a:gd name="adj" fmla="val 6957"/>
            </a:avLst>
          </a:prstGeom>
          <a:solidFill>
            <a:srgbClr val="FCF7F7"/>
          </a:solidFill>
          <a:ln w="9525">
            <a:solidFill>
              <a:srgbClr val="981B2B"/>
            </a:solidFill>
            <a:prstDash val="solid"/>
          </a:ln>
        </p:spPr>
      </p:sp>
      <p:sp>
        <p:nvSpPr>
          <p:cNvPr id="10" name="text"/>
          <p:cNvSpPr>
            <a:spLocks noGrp="1"/>
          </p:cNvSpPr>
          <p:nvPr/>
        </p:nvSpPr>
        <p:spPr>
          <a:xfrm>
            <a:off x="553117" y="1728788"/>
            <a:ext cx="17049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激光电子源</a:t>
            </a:r>
            <a:endParaRPr sz="14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" name="text"/>
          <p:cNvSpPr>
            <a:spLocks noGrp="1"/>
          </p:cNvSpPr>
          <p:nvPr/>
        </p:nvSpPr>
        <p:spPr>
          <a:xfrm>
            <a:off x="476917" y="1952625"/>
            <a:ext cx="1858042" cy="5342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水与</a:t>
            </a:r>
            <a:r>
              <a: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电离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电子数量与能谱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" name="rect"/>
          <p:cNvSpPr>
            <a:spLocks noGrp="1"/>
          </p:cNvSpPr>
          <p:nvPr/>
        </p:nvSpPr>
        <p:spPr>
          <a:xfrm>
            <a:off x="2905792" y="1593533"/>
            <a:ext cx="5619750" cy="946785"/>
          </a:xfrm>
          <a:prstGeom prst="roundRect">
            <a:avLst>
              <a:gd name="adj" fmla="val 5714"/>
            </a:avLst>
          </a:prstGeom>
          <a:solidFill>
            <a:srgbClr val="F6F9FB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13" name="device"/>
          <p:cNvSpPr>
            <a:spLocks noGrp="1"/>
          </p:cNvSpPr>
          <p:nvPr/>
        </p:nvSpPr>
        <p:spPr>
          <a:xfrm>
            <a:off x="3143917" y="1762601"/>
            <a:ext cx="1524000" cy="7239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3F6F91"/>
            </a:solidFill>
            <a:prstDash val="solid"/>
          </a:ln>
        </p:spPr>
      </p:sp>
      <p:sp>
        <p:nvSpPr>
          <p:cNvPr id="14" name="text"/>
          <p:cNvSpPr>
            <a:spLocks noGrp="1"/>
          </p:cNvSpPr>
          <p:nvPr/>
        </p:nvSpPr>
        <p:spPr>
          <a:xfrm>
            <a:off x="3220117" y="1830229"/>
            <a:ext cx="13716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1">
                <a:solidFill>
                  <a:srgbClr val="3F6F9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1">
                <a:solidFill>
                  <a:srgbClr val="3F6F9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物理输运</a:t>
            </a:r>
            <a:endParaRPr sz="1400" b="1">
              <a:solidFill>
                <a:srgbClr val="3F6F9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" name="text"/>
          <p:cNvSpPr>
            <a:spLocks noGrp="1"/>
          </p:cNvSpPr>
          <p:nvPr/>
        </p:nvSpPr>
        <p:spPr>
          <a:xfrm>
            <a:off x="3220117" y="2033111"/>
            <a:ext cx="1371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各源能谱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与空间分布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" name="flow-arrow"/>
          <p:cNvSpPr>
            <a:spLocks noGrp="1"/>
          </p:cNvSpPr>
          <p:nvPr/>
        </p:nvSpPr>
        <p:spPr>
          <a:xfrm>
            <a:off x="4715542" y="1985772"/>
            <a:ext cx="285750" cy="135255"/>
          </a:xfrm>
          <a:prstGeom prst="rightArrow">
            <a:avLst/>
          </a:prstGeom>
          <a:solidFill>
            <a:srgbClr val="3F6F91"/>
          </a:solidFill>
          <a:ln w="0">
            <a:solidFill>
              <a:srgbClr val="3F6F91"/>
            </a:solidFill>
            <a:prstDash val="solid"/>
          </a:ln>
        </p:spPr>
      </p:sp>
      <p:sp>
        <p:nvSpPr>
          <p:cNvPr id="17" name="device"/>
          <p:cNvSpPr>
            <a:spLocks noGrp="1"/>
          </p:cNvSpPr>
          <p:nvPr/>
        </p:nvSpPr>
        <p:spPr>
          <a:xfrm>
            <a:off x="5048917" y="1762601"/>
            <a:ext cx="1524000" cy="7239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557F86"/>
            </a:solidFill>
            <a:prstDash val="solid"/>
          </a:ln>
        </p:spPr>
      </p:sp>
      <p:sp>
        <p:nvSpPr>
          <p:cNvPr id="18" name="text"/>
          <p:cNvSpPr>
            <a:spLocks noGrp="1"/>
          </p:cNvSpPr>
          <p:nvPr/>
        </p:nvSpPr>
        <p:spPr>
          <a:xfrm>
            <a:off x="5125117" y="1830229"/>
            <a:ext cx="13716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1">
                <a:solidFill>
                  <a:srgbClr val="557F86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1">
                <a:solidFill>
                  <a:srgbClr val="557F86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环境化学</a:t>
            </a:r>
            <a:endParaRPr sz="1400" b="1">
              <a:solidFill>
                <a:srgbClr val="557F86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text"/>
          <p:cNvSpPr>
            <a:spLocks noGrp="1"/>
          </p:cNvSpPr>
          <p:nvPr/>
        </p:nvSpPr>
        <p:spPr>
          <a:xfrm>
            <a:off x="5049488" y="2033111"/>
            <a:ext cx="152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水、缓冲、氧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扩散与反应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0" name="flow-arrow"/>
          <p:cNvSpPr>
            <a:spLocks noGrp="1"/>
          </p:cNvSpPr>
          <p:nvPr/>
        </p:nvSpPr>
        <p:spPr>
          <a:xfrm>
            <a:off x="6620542" y="1985772"/>
            <a:ext cx="285750" cy="135255"/>
          </a:xfrm>
          <a:prstGeom prst="rightArrow">
            <a:avLst/>
          </a:prstGeom>
          <a:solidFill>
            <a:srgbClr val="3F6F91"/>
          </a:solidFill>
          <a:ln w="0">
            <a:solidFill>
              <a:srgbClr val="3F6F91"/>
            </a:solidFill>
            <a:prstDash val="solid"/>
          </a:ln>
        </p:spPr>
      </p:sp>
      <p:sp>
        <p:nvSpPr>
          <p:cNvPr id="21" name="device"/>
          <p:cNvSpPr>
            <a:spLocks noGrp="1"/>
          </p:cNvSpPr>
          <p:nvPr/>
        </p:nvSpPr>
        <p:spPr>
          <a:xfrm>
            <a:off x="6953917" y="1762601"/>
            <a:ext cx="1333500" cy="7239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60776C"/>
            </a:solidFill>
            <a:prstDash val="solid"/>
          </a:ln>
        </p:spPr>
      </p:sp>
      <p:sp>
        <p:nvSpPr>
          <p:cNvPr id="22" name="text"/>
          <p:cNvSpPr>
            <a:spLocks noGrp="1"/>
          </p:cNvSpPr>
          <p:nvPr/>
        </p:nvSpPr>
        <p:spPr>
          <a:xfrm>
            <a:off x="7030117" y="1830229"/>
            <a:ext cx="1181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1">
                <a:solidFill>
                  <a:srgbClr val="60776C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1">
                <a:solidFill>
                  <a:srgbClr val="60776C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1">
                <a:solidFill>
                  <a:srgbClr val="60776C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损伤终点</a:t>
            </a:r>
            <a:endParaRPr sz="1400" b="1">
              <a:solidFill>
                <a:srgbClr val="60776C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text"/>
          <p:cNvSpPr>
            <a:spLocks noGrp="1"/>
          </p:cNvSpPr>
          <p:nvPr/>
        </p:nvSpPr>
        <p:spPr>
          <a:xfrm>
            <a:off x="6954488" y="2033111"/>
            <a:ext cx="1332262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构型变化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损伤类型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4" name="device"/>
          <p:cNvSpPr>
            <a:spLocks noGrp="1"/>
          </p:cNvSpPr>
          <p:nvPr/>
        </p:nvSpPr>
        <p:spPr>
          <a:xfrm>
            <a:off x="9001792" y="1661160"/>
            <a:ext cx="2286000" cy="777716"/>
          </a:xfrm>
          <a:prstGeom prst="roundRect">
            <a:avLst>
              <a:gd name="adj" fmla="val 6957"/>
            </a:avLst>
          </a:prstGeom>
          <a:solidFill>
            <a:srgbClr val="F3F6F4"/>
          </a:solidFill>
          <a:ln w="9525">
            <a:solidFill>
              <a:srgbClr val="60776C"/>
            </a:solidFill>
            <a:prstDash val="solid"/>
          </a:ln>
        </p:spPr>
      </p:sp>
      <p:sp>
        <p:nvSpPr>
          <p:cNvPr id="25" name="text"/>
          <p:cNvSpPr>
            <a:spLocks noGrp="1"/>
          </p:cNvSpPr>
          <p:nvPr/>
        </p:nvSpPr>
        <p:spPr>
          <a:xfrm>
            <a:off x="9077992" y="1728788"/>
            <a:ext cx="21336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1">
                <a:solidFill>
                  <a:srgbClr val="60776C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1">
                <a:solidFill>
                  <a:srgbClr val="60776C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1">
                <a:solidFill>
                  <a:srgbClr val="60776C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独立条件预测</a:t>
            </a:r>
            <a:endParaRPr sz="1400" b="1">
              <a:solidFill>
                <a:srgbClr val="60776C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text"/>
          <p:cNvSpPr>
            <a:spLocks noGrp="1"/>
          </p:cNvSpPr>
          <p:nvPr/>
        </p:nvSpPr>
        <p:spPr>
          <a:xfrm>
            <a:off x="9002363" y="1931670"/>
            <a:ext cx="2286000" cy="45310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中间产物与质粒结果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buNone/>
              <a:defRPr sz="1275" b="0">
                <a:solidFill>
                  <a:srgbClr val="666164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275" b="0">
                <a:solidFill>
                  <a:srgbClr val="666164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细胞结局另行验证</a:t>
            </a:r>
            <a:endParaRPr sz="1400" b="0">
              <a:solidFill>
                <a:srgbClr val="666164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7" name="模型原理与当前结果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模拟设计与电子计算结果</a:t>
            </a:r>
            <a:endParaRPr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8" name="激光源连接输运与多脉冲化学，跨辐射源比较需分别建立源端 [8,9,11]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8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buNone/>
              <a:defRPr sz="18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单脉冲电子源约</a:t>
            </a:r>
            <a:r>
              <a:rPr sz="18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2.15×10⁸</a:t>
            </a:r>
            <a:r>
              <a:rPr sz="18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个，再连接输运、化学反应与构型终点</a:t>
            </a:r>
            <a:r>
              <a:rPr sz="18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[8,9,11]</a:t>
            </a:r>
            <a:endParaRPr sz="1800" b="1">
              <a:solidFill>
                <a:srgbClr val="981B2B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9" name="电子数密度的径向分布（深度平均）"/>
          <p:cNvSpPr>
            <a:spLocks noGrp="1"/>
          </p:cNvSpPr>
          <p:nvPr/>
        </p:nvSpPr>
        <p:spPr>
          <a:xfrm>
            <a:off x="619125" y="3565525"/>
            <a:ext cx="530542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电子数密度的径向分布（深度平均）</a:t>
            </a:r>
            <a:endParaRPr sz="195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30" name="Chart"/>
          <p:cNvGraphicFramePr/>
          <p:nvPr/>
        </p:nvGraphicFramePr>
        <p:xfrm>
          <a:off x="457200" y="3975100"/>
          <a:ext cx="5343525" cy="263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1" name="初始电子能谱（体积积分）"/>
          <p:cNvSpPr>
            <a:spLocks noGrp="1"/>
          </p:cNvSpPr>
          <p:nvPr/>
        </p:nvSpPr>
        <p:spPr>
          <a:xfrm>
            <a:off x="6372225" y="3565525"/>
            <a:ext cx="52387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195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95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初始电子能谱</a:t>
            </a:r>
            <a:endParaRPr sz="195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32" name="Chart"/>
          <p:cNvGraphicFramePr/>
          <p:nvPr/>
        </p:nvGraphicFramePr>
        <p:xfrm>
          <a:off x="6172200" y="3908425"/>
          <a:ext cx="552450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圆角矩形 2"/>
          <p:cNvSpPr>
            <a:spLocks noGrp="1"/>
          </p:cNvSpPr>
          <p:nvPr/>
        </p:nvSpPr>
        <p:spPr>
          <a:xfrm>
            <a:off x="364490" y="2729865"/>
            <a:ext cx="3333750" cy="723265"/>
          </a:xfrm>
          <a:prstGeom prst="roundRect">
            <a:avLst>
              <a:gd name="adj" fmla="val 4923"/>
            </a:avLst>
          </a:prstGeom>
          <a:solidFill>
            <a:srgbClr val="FBF7F7"/>
          </a:solidFill>
          <a:ln w="13335">
            <a:solidFill>
              <a:srgbClr val="A51F32"/>
            </a:solidFill>
            <a:prstDash val="solid"/>
          </a:ln>
        </p:spPr>
      </p:sp>
      <p:sp>
        <p:nvSpPr>
          <p:cNvPr id="2" name="椭圆 1"/>
          <p:cNvSpPr>
            <a:spLocks noGrp="1"/>
          </p:cNvSpPr>
          <p:nvPr/>
        </p:nvSpPr>
        <p:spPr>
          <a:xfrm>
            <a:off x="535940" y="2891790"/>
            <a:ext cx="323850" cy="323850"/>
          </a:xfrm>
          <a:prstGeom prst="ellipse">
            <a:avLst/>
          </a:prstGeom>
          <a:solidFill>
            <a:srgbClr val="A51F32"/>
          </a:solidFill>
          <a:ln w="0">
            <a:noFill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535940" y="2891790"/>
            <a:ext cx="3238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defRPr>
            </a:pPr>
            <a:r>
              <a:rPr sz="15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endParaRPr sz="1500" b="1">
              <a:solidFill>
                <a:srgbClr val="FFFFF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935990" y="2853690"/>
            <a:ext cx="2609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800" b="1">
                <a:solidFill>
                  <a:srgbClr val="A51F32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b="1">
                <a:solidFill>
                  <a:schemeClr val="accent6">
                    <a:lumMod val="50000"/>
                  </a:schemeClr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局部高斯光强</a:t>
            </a:r>
            <a:r>
              <a:rPr b="0">
                <a:solidFill>
                  <a:schemeClr val="accent6">
                    <a:lumMod val="50000"/>
                  </a:schemeClr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I(r,z,t</a:t>
            </a:r>
            <a:r>
              <a:rPr b="0">
                <a:solidFill>
                  <a:schemeClr val="accent6">
                    <a:lumMod val="5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+mn-ea"/>
              </a:rPr>
              <a:t>) </a:t>
            </a:r>
            <a:endParaRPr sz="1800" b="0">
              <a:solidFill>
                <a:schemeClr val="accent6">
                  <a:lumMod val="50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+mn-ea"/>
            </a:endParaRPr>
          </a:p>
        </p:txBody>
      </p:sp>
      <p:sp>
        <p:nvSpPr>
          <p:cNvPr id="40" name="圆角矩形 39"/>
          <p:cNvSpPr>
            <a:spLocks noGrp="1"/>
          </p:cNvSpPr>
          <p:nvPr/>
        </p:nvSpPr>
        <p:spPr>
          <a:xfrm>
            <a:off x="4269740" y="2729865"/>
            <a:ext cx="3333750" cy="723265"/>
          </a:xfrm>
          <a:prstGeom prst="roundRect">
            <a:avLst>
              <a:gd name="adj" fmla="val 4923"/>
            </a:avLst>
          </a:prstGeom>
          <a:solidFill>
            <a:srgbClr val="F3F7FA"/>
          </a:solidFill>
          <a:ln w="13335">
            <a:solidFill>
              <a:srgbClr val="3F7395"/>
            </a:solidFill>
            <a:prstDash val="solid"/>
          </a:ln>
        </p:spPr>
      </p:sp>
      <p:sp>
        <p:nvSpPr>
          <p:cNvPr id="41" name="椭圆 40"/>
          <p:cNvSpPr>
            <a:spLocks noGrp="1"/>
          </p:cNvSpPr>
          <p:nvPr/>
        </p:nvSpPr>
        <p:spPr>
          <a:xfrm>
            <a:off x="4441190" y="2891790"/>
            <a:ext cx="323850" cy="323850"/>
          </a:xfrm>
          <a:prstGeom prst="ellipse">
            <a:avLst/>
          </a:prstGeom>
          <a:solidFill>
            <a:srgbClr val="3F7395"/>
          </a:solidFill>
          <a:ln w="0">
            <a:noFill/>
          </a:ln>
        </p:spPr>
      </p:sp>
      <p:sp>
        <p:nvSpPr>
          <p:cNvPr id="42" name="矩形 41"/>
          <p:cNvSpPr>
            <a:spLocks noGrp="1"/>
          </p:cNvSpPr>
          <p:nvPr/>
        </p:nvSpPr>
        <p:spPr>
          <a:xfrm>
            <a:off x="4441190" y="2891790"/>
            <a:ext cx="3238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defRPr>
            </a:pPr>
            <a:r>
              <a:rPr sz="15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</a:t>
            </a:r>
            <a:endParaRPr sz="1500" b="1">
              <a:solidFill>
                <a:srgbClr val="FFFFF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4841240" y="2853690"/>
            <a:ext cx="2609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 fontScale="90000"/>
          </a:bodyPr>
          <a:lstStyle/>
          <a:p>
            <a:pPr>
              <a:defRPr sz="1800" b="1">
                <a:solidFill>
                  <a:srgbClr val="3F739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b="1">
                <a:solidFill>
                  <a:srgbClr val="3F739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Keldysh电离 + </a:t>
            </a:r>
            <a:r>
              <a:rPr lang="zh-CN" sz="1800" b="1">
                <a:solidFill>
                  <a:srgbClr val="3F739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逆韧致</a:t>
            </a:r>
            <a:r>
              <a:rPr lang="zh-CN" sz="1800" b="1">
                <a:solidFill>
                  <a:srgbClr val="3F739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吸能</a:t>
            </a:r>
            <a:endParaRPr lang="zh-CN" sz="1800" b="1">
              <a:solidFill>
                <a:srgbClr val="3F7395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7" name="圆角矩形 46"/>
          <p:cNvSpPr>
            <a:spLocks noGrp="1"/>
          </p:cNvSpPr>
          <p:nvPr/>
        </p:nvSpPr>
        <p:spPr>
          <a:xfrm>
            <a:off x="8174990" y="2729865"/>
            <a:ext cx="3333750" cy="722630"/>
          </a:xfrm>
          <a:prstGeom prst="roundRect">
            <a:avLst>
              <a:gd name="adj" fmla="val 4923"/>
            </a:avLst>
          </a:prstGeom>
          <a:solidFill>
            <a:srgbClr val="F4F7F5"/>
          </a:solidFill>
          <a:ln w="13335">
            <a:solidFill>
              <a:srgbClr val="61796E"/>
            </a:solidFill>
            <a:prstDash val="solid"/>
          </a:ln>
        </p:spPr>
      </p:sp>
      <p:sp>
        <p:nvSpPr>
          <p:cNvPr id="48" name="椭圆 47"/>
          <p:cNvSpPr>
            <a:spLocks noGrp="1"/>
          </p:cNvSpPr>
          <p:nvPr/>
        </p:nvSpPr>
        <p:spPr>
          <a:xfrm>
            <a:off x="8346440" y="2891790"/>
            <a:ext cx="323850" cy="323850"/>
          </a:xfrm>
          <a:prstGeom prst="ellipse">
            <a:avLst/>
          </a:prstGeom>
          <a:solidFill>
            <a:srgbClr val="61796E"/>
          </a:solidFill>
          <a:ln w="0">
            <a:noFill/>
          </a:ln>
        </p:spPr>
      </p:sp>
      <p:sp>
        <p:nvSpPr>
          <p:cNvPr id="49" name="矩形 48"/>
          <p:cNvSpPr>
            <a:spLocks noGrp="1"/>
          </p:cNvSpPr>
          <p:nvPr/>
        </p:nvSpPr>
        <p:spPr>
          <a:xfrm>
            <a:off x="8346440" y="2891790"/>
            <a:ext cx="3238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defRPr>
            </a:pPr>
            <a:r>
              <a:rPr sz="1500" b="1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</a:t>
            </a:r>
            <a:endParaRPr sz="1500" b="1">
              <a:solidFill>
                <a:srgbClr val="FFFFF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0" name="矩形 49"/>
          <p:cNvSpPr>
            <a:spLocks noGrp="1"/>
          </p:cNvSpPr>
          <p:nvPr/>
        </p:nvSpPr>
        <p:spPr>
          <a:xfrm>
            <a:off x="8746490" y="2853690"/>
            <a:ext cx="2609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800" b="1">
                <a:solidFill>
                  <a:srgbClr val="61796E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b="1">
                <a:solidFill>
                  <a:schemeClr val="accent4">
                    <a:lumMod val="50000"/>
                  </a:schemeClr>
                </a:solidFill>
                <a:latin typeface="Times New Roman" panose="02020603050405020304" charset="0"/>
                <a:ea typeface="等线" panose="02010600030101010101" charset="-122"/>
                <a:cs typeface="Times New Roman" panose="02020603050405020304" charset="0"/>
              </a:rPr>
              <a:t>形成 TOPAS 初始源</a:t>
            </a:r>
            <a:r>
              <a:rPr b="0">
                <a:solidFill>
                  <a:schemeClr val="accent4">
                    <a:lumMod val="50000"/>
                  </a:schemeClr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  <a:sym typeface="+mn-ea"/>
              </a:rPr>
              <a:t>n(r,z)</a:t>
            </a:r>
            <a:r>
              <a:rPr b="0">
                <a:solidFill>
                  <a:schemeClr val="accent4">
                    <a:lumMod val="50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+mn-ea"/>
              </a:rPr>
              <a:t> </a:t>
            </a:r>
            <a:endParaRPr sz="1800" b="0">
              <a:solidFill>
                <a:schemeClr val="accent4">
                  <a:lumMod val="50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+mn-ea"/>
            </a:endParaRPr>
          </a:p>
        </p:txBody>
      </p:sp>
      <p:sp>
        <p:nvSpPr>
          <p:cNvPr id="56" name="右箭头 55"/>
          <p:cNvSpPr>
            <a:spLocks noGrp="1"/>
          </p:cNvSpPr>
          <p:nvPr/>
        </p:nvSpPr>
        <p:spPr>
          <a:xfrm>
            <a:off x="3786505" y="2910840"/>
            <a:ext cx="333375" cy="304800"/>
          </a:xfrm>
          <a:prstGeom prst="rightArrow">
            <a:avLst/>
          </a:prstGeom>
          <a:solidFill>
            <a:srgbClr val="A51F32"/>
          </a:solidFill>
          <a:ln w="0">
            <a:noFill/>
          </a:ln>
        </p:spPr>
      </p:sp>
      <p:sp>
        <p:nvSpPr>
          <p:cNvPr id="57" name="右箭头 56"/>
          <p:cNvSpPr>
            <a:spLocks noGrp="1"/>
          </p:cNvSpPr>
          <p:nvPr/>
        </p:nvSpPr>
        <p:spPr>
          <a:xfrm>
            <a:off x="7709535" y="2910840"/>
            <a:ext cx="333375" cy="304800"/>
          </a:xfrm>
          <a:prstGeom prst="rightArrow">
            <a:avLst/>
          </a:prstGeom>
          <a:solidFill>
            <a:srgbClr val="3F7395"/>
          </a:solidFill>
          <a:ln w="0"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模拟结果与实验互证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模拟结果</a:t>
            </a:r>
            <a:endParaRPr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模拟提出电子 / OH相对作用预测，实验检验并补充缺失机制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模拟提出电子</a:t>
            </a:r>
            <a:r>
              <a: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/ OH</a:t>
            </a:r>
            <a:r>
              <a:rPr sz="1875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相对作用预测</a:t>
            </a:r>
            <a:endParaRPr sz="1875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" name="13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13</a:t>
            </a:r>
            <a:endParaRPr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条件模型中的SC损失"/>
          <p:cNvSpPr>
            <a:spLocks noGrp="1"/>
          </p:cNvSpPr>
          <p:nvPr/>
        </p:nvSpPr>
        <p:spPr>
          <a:xfrm>
            <a:off x="590550" y="1428750"/>
            <a:ext cx="61912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2100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2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有限</a:t>
            </a:r>
            <a:r>
              <a:rPr sz="2100" b="1">
                <a:solidFill>
                  <a:srgbClr val="981B2B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模型中的损失</a:t>
            </a:r>
            <a:r>
              <a:rPr lang="zh-CN">
                <a:latin typeface="宋体" panose="02010600030101010101" pitchFamily="2" charset="-122"/>
                <a:sym typeface="+mn-ea"/>
              </a:rPr>
              <a:t>（归一化）</a:t>
            </a:r>
            <a:endParaRPr sz="2100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5" name="Chart"/>
          <p:cNvGraphicFramePr/>
          <p:nvPr/>
        </p:nvGraphicFramePr>
        <p:xfrm>
          <a:off x="495300" y="1809750"/>
          <a:ext cx="6191250" cy="290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电子代理  5.2%&#10;OH间接   94.8%"/>
          <p:cNvSpPr>
            <a:spLocks noGrp="1"/>
          </p:cNvSpPr>
          <p:nvPr/>
        </p:nvSpPr>
        <p:spPr>
          <a:xfrm>
            <a:off x="7210425" y="1809750"/>
            <a:ext cx="4286250" cy="290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>
                <a:solidFill>
                  <a:srgbClr val="981B2B"/>
                </a:solidFill>
                <a:sym typeface="+mn-ea"/>
              </a:rPr>
              <a:t>10 Hz</a:t>
            </a:r>
            <a:r>
              <a:rPr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，</a:t>
            </a:r>
            <a:r>
              <a:rPr>
                <a:solidFill>
                  <a:srgbClr val="981B2B"/>
                </a:solidFill>
                <a:sym typeface="+mn-ea"/>
              </a:rPr>
              <a:t>1600</a:t>
            </a:r>
            <a:r>
              <a:rPr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发</a:t>
            </a:r>
            <a:r>
              <a:rPr lang="zh-CN">
                <a:solidFill>
                  <a:srgbClr val="981B2B"/>
                </a:solidFill>
                <a:latin typeface="宋体" panose="02010600030101010101" pitchFamily="2" charset="-122"/>
                <a:sym typeface="+mn-ea"/>
              </a:rPr>
              <a:t>：</a:t>
            </a:r>
            <a:endParaRPr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2325" b="1">
              <a:solidFill>
                <a:srgbClr val="171717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2400">
                <a:solidFill>
                  <a:schemeClr val="tx1"/>
                </a:solidFill>
                <a:sym typeface="+mn-ea"/>
              </a:rPr>
              <a:t>超螺旋占比</a:t>
            </a: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：</a:t>
            </a:r>
            <a:r>
              <a:rPr sz="2400">
                <a:solidFill>
                  <a:schemeClr val="tx1"/>
                </a:solidFill>
                <a:sym typeface="+mn-ea"/>
              </a:rPr>
              <a:t>82.70% </a:t>
            </a:r>
            <a:r>
              <a:rPr sz="240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至</a:t>
            </a:r>
            <a:r>
              <a:rPr sz="2400">
                <a:solidFill>
                  <a:schemeClr val="tx1"/>
                </a:solidFill>
                <a:sym typeface="+mn-ea"/>
              </a:rPr>
              <a:t>81.14%</a:t>
            </a:r>
            <a:endParaRPr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</a:t>
            </a:r>
            <a:r>
              <a:rPr 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通道</a:t>
            </a:r>
            <a:r>
              <a:rPr sz="2400" b="1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 5.2%</a:t>
            </a:r>
            <a:endParaRPr sz="2400" b="1">
              <a:solidFill>
                <a:schemeClr val="tx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OH</a:t>
            </a:r>
            <a:r>
              <a:rPr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间接</a:t>
            </a:r>
            <a:r>
              <a:rPr 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通道</a:t>
            </a:r>
            <a:r>
              <a:rPr sz="2400" b="1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  94.8%</a:t>
            </a:r>
            <a:endParaRPr sz="2400" b="1">
              <a:solidFill>
                <a:schemeClr val="tx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1800" b="1">
              <a:solidFill>
                <a:schemeClr val="tx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1800" b="1">
              <a:solidFill>
                <a:schemeClr val="tx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lang="zh-CN" sz="1800" b="0">
                <a:latin typeface="宋体" panose="02010600030101010101" pitchFamily="2" charset="-122"/>
                <a:sym typeface="+mn-ea"/>
              </a:rPr>
              <a:t>缺少</a:t>
            </a:r>
            <a:r>
              <a:rPr lang="en-US" altLang="zh-CN" sz="1800" b="0">
                <a:latin typeface="宋体" panose="02010600030101010101" pitchFamily="2" charset="-122"/>
                <a:sym typeface="+mn-ea"/>
              </a:rPr>
              <a:t>DNA</a:t>
            </a:r>
            <a:r>
              <a:rPr lang="en-US" altLang="zh-CN" sz="1800" b="0" baseline="30000">
                <a:latin typeface="宋体" panose="02010600030101010101" pitchFamily="2" charset="-122"/>
                <a:sym typeface="+mn-ea"/>
              </a:rPr>
              <a:t>+</a:t>
            </a:r>
            <a:r>
              <a:rPr sz="1800" b="0">
                <a:sym typeface="+mn-ea"/>
              </a:rPr>
              <a:t> </a:t>
            </a:r>
            <a:r>
              <a:rPr lang="zh-CN" sz="1800" b="0">
                <a:sym typeface="+mn-ea"/>
              </a:rPr>
              <a:t>、</a:t>
            </a:r>
            <a:r>
              <a:rPr sz="1800" b="0">
                <a:sym typeface="+mn-ea"/>
              </a:rPr>
              <a:t> eₐq</a:t>
            </a:r>
            <a:r>
              <a:rPr lang="zh-CN" sz="1800" b="0">
                <a:sym typeface="+mn-ea"/>
              </a:rPr>
              <a:t>等</a:t>
            </a:r>
            <a:r>
              <a:rPr sz="1800" b="0">
                <a:latin typeface="宋体" panose="02010600030101010101" pitchFamily="2" charset="-122"/>
                <a:sym typeface="+mn-ea"/>
              </a:rPr>
              <a:t>未定量断裂</a:t>
            </a:r>
            <a:r>
              <a:rPr lang="zh-CN" sz="1800" b="0">
                <a:latin typeface="宋体" panose="02010600030101010101" pitchFamily="2" charset="-122"/>
                <a:sym typeface="+mn-ea"/>
              </a:rPr>
              <a:t>通路</a:t>
            </a:r>
            <a:endParaRPr lang="zh-CN" sz="1800" b="0">
              <a:solidFill>
                <a:srgbClr val="171717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defRPr sz="2325" b="1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1800" b="1">
              <a:solidFill>
                <a:schemeClr val="tx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19125" y="5057775"/>
            <a:ext cx="3486150" cy="742950"/>
          </a:xfrm>
          <a:prstGeom prst="rect">
            <a:avLst/>
          </a:prstGeom>
          <a:solidFill>
            <a:srgbClr val="FFFFFF"/>
          </a:solidFill>
          <a:ln w="13335">
            <a:solidFill>
              <a:srgbClr val="356E9B"/>
            </a:solidFill>
          </a:ln>
        </p:spPr>
        <p:txBody>
          <a:bodyPr lIns="95250" tIns="95250" rIns="95250" bIns="95250" anchor="ctr">
            <a:noAutofit/>
          </a:bodyPr>
          <a:lstStyle>
            <a:defPPr algn="ctr">
              <a:defRPr sz="180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defRPr sz="180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>
                <a:solidFill>
                  <a:srgbClr val="171717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模拟预测</a:t>
            </a:r>
            <a:endParaRPr sz="1800">
              <a:solidFill>
                <a:srgbClr val="171717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defRPr sz="180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>
                <a:solidFill>
                  <a:srgbClr val="171717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</a:t>
            </a:r>
            <a:r>
              <a:rPr sz="180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 / OH</a:t>
            </a:r>
            <a:r>
              <a:rPr sz="1800">
                <a:solidFill>
                  <a:srgbClr val="171717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的条件权重</a:t>
            </a:r>
            <a:endParaRPr sz="1800">
              <a:solidFill>
                <a:srgbClr val="171717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" name="右箭头 10"/>
          <p:cNvSpPr>
            <a:spLocks noGrp="1"/>
          </p:cNvSpPr>
          <p:nvPr/>
        </p:nvSpPr>
        <p:spPr>
          <a:xfrm>
            <a:off x="4276725" y="5248275"/>
            <a:ext cx="666750" cy="304800"/>
          </a:xfrm>
          <a:prstGeom prst="rightArrow">
            <a:avLst/>
          </a:prstGeom>
          <a:solidFill>
            <a:srgbClr val="356E9B"/>
          </a:solidFill>
          <a:ln w="0">
            <a:noFill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5114925" y="5057775"/>
            <a:ext cx="6372225" cy="742950"/>
          </a:xfrm>
          <a:prstGeom prst="rect">
            <a:avLst/>
          </a:prstGeom>
          <a:solidFill>
            <a:srgbClr val="FFFFFF"/>
          </a:solidFill>
          <a:ln w="13335">
            <a:solidFill>
              <a:srgbClr val="35775D"/>
            </a:solidFill>
          </a:ln>
        </p:spPr>
        <p:txBody>
          <a:bodyPr lIns="95250" tIns="95250" rIns="95250" bIns="95250" anchor="ctr">
            <a:noAutofit/>
          </a:bodyPr>
          <a:lstStyle>
            <a:defPPr algn="ctr">
              <a:defRPr sz="180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defRPr sz="180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>
                <a:solidFill>
                  <a:srgbClr val="171717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配对实验</a:t>
            </a:r>
            <a:endParaRPr sz="1800">
              <a:solidFill>
                <a:srgbClr val="171717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ctr">
              <a:defRPr sz="180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00">
                <a:solidFill>
                  <a:srgbClr val="171717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电子清除、</a:t>
            </a:r>
            <a:r>
              <a:rPr sz="180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OH</a:t>
            </a:r>
            <a:r>
              <a:rPr sz="1800">
                <a:solidFill>
                  <a:srgbClr val="171717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探针与缓冲对照</a:t>
            </a:r>
            <a:endParaRPr sz="1800">
              <a:solidFill>
                <a:srgbClr val="171717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左箭头 12"/>
          <p:cNvSpPr>
            <a:spLocks noGrp="1"/>
          </p:cNvSpPr>
          <p:nvPr/>
        </p:nvSpPr>
        <p:spPr>
          <a:xfrm>
            <a:off x="4305300" y="5857875"/>
            <a:ext cx="619125" cy="171450"/>
          </a:xfrm>
          <a:prstGeom prst="leftArrow">
            <a:avLst/>
          </a:prstGeom>
          <a:solidFill>
            <a:srgbClr val="35775D"/>
          </a:solidFill>
          <a:ln w="0">
            <a:noFill/>
          </a:ln>
        </p:spPr>
      </p:sp>
      <p:sp>
        <p:nvSpPr>
          <p:cNvPr id="14" name="实验约束水相电子作用、G⁺后续与产物自由基等通道"/>
          <p:cNvSpPr>
            <a:spLocks noGrp="1"/>
          </p:cNvSpPr>
          <p:nvPr/>
        </p:nvSpPr>
        <p:spPr>
          <a:xfrm>
            <a:off x="5114925" y="5819775"/>
            <a:ext cx="63817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650" b="0">
                <a:solidFill>
                  <a:srgbClr val="35775D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1650" b="0">
                <a:solidFill>
                  <a:srgbClr val="35775D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650" b="0">
                <a:solidFill>
                  <a:srgbClr val="35775D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实验约束水相电子作用、</a:t>
            </a:r>
            <a:r>
              <a:rPr lang="en-US" sz="1650" b="0">
                <a:solidFill>
                  <a:srgbClr val="35775D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DNA</a:t>
            </a:r>
            <a:r>
              <a:rPr sz="1650" b="0">
                <a:solidFill>
                  <a:srgbClr val="35775D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⁺</a:t>
            </a:r>
            <a:r>
              <a:rPr sz="1650" b="0">
                <a:solidFill>
                  <a:srgbClr val="35775D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后续等通道</a:t>
            </a:r>
            <a:endParaRPr sz="1650" b="0">
              <a:solidFill>
                <a:srgbClr val="35775D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552450" y="1990090"/>
          <a:ext cx="11001375" cy="3133725"/>
        </p:xfrm>
        <a:graphic>
          <a:graphicData uri="http://schemas.openxmlformats.org/drawingml/2006/table">
            <a:tbl>
              <a:tblPr/>
              <a:tblGrid>
                <a:gridCol w="2200275"/>
                <a:gridCol w="4400550"/>
                <a:gridCol w="4400550"/>
              </a:tblGrid>
              <a:tr h="783431">
                <a:tc>
                  <a:txBody>
                    <a:bodyPr>
                      <a:sp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比较维度</a:t>
                      </a:r>
                      <a:endParaRPr sz="1950" b="1">
                        <a:solidFill>
                          <a:srgbClr val="FFFFFF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lang="en-US" sz="195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ns</a:t>
                      </a:r>
                      <a:r>
                        <a:rPr lang="zh-CN" altLang="en-US" sz="195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化学进程</a:t>
                      </a:r>
                      <a:r>
                        <a:rPr sz="1950" b="1">
                          <a:solidFill>
                            <a:srgbClr val="FFFFFF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/ </a:t>
                      </a:r>
                      <a:r>
                        <a:rPr lang="en-US" sz="1950" b="1">
                          <a:solidFill>
                            <a:srgbClr val="FFFFFF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fs</a:t>
                      </a:r>
                      <a:r>
                        <a:rPr lang="zh-CN" altLang="en-US" sz="1950" b="1">
                          <a:solidFill>
                            <a:srgbClr val="FFFFFF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瞬时</a:t>
                      </a:r>
                      <a:r>
                        <a:rPr lang="zh-CN" altLang="en-US" sz="1950" b="1">
                          <a:solidFill>
                            <a:srgbClr val="FFFFFF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反应</a:t>
                      </a:r>
                      <a:endParaRPr lang="zh-CN" altLang="en-US" sz="1950" b="1">
                        <a:solidFill>
                          <a:srgbClr val="FFFFFF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微米</a:t>
                      </a:r>
                      <a:r>
                        <a:rPr lang="zh-CN" sz="195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局部</a:t>
                      </a:r>
                      <a:r>
                        <a:rPr lang="en-US" sz="195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/</a:t>
                      </a:r>
                      <a:r>
                        <a:rPr sz="195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sym typeface="+mn-ea"/>
                        </a:rPr>
                        <a:t>毫米多细胞照射</a:t>
                      </a:r>
                      <a:endParaRPr lang="en-US" sz="1950" b="1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T w="9525">
                      <a:solidFill>
                        <a:srgbClr val="D7C9CB"/>
                      </a:solidFill>
                      <a:prstDash val="solid"/>
                    </a:lnT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981B2B"/>
                    </a:solidFill>
                  </a:tcPr>
                </a:tc>
              </a:tr>
              <a:tr h="783431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研究</a:t>
                      </a:r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目标</a:t>
                      </a:r>
                      <a:endParaRPr lang="zh-CN" sz="1950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受照体积、氧供和散热边界改变</a:t>
                      </a:r>
                      <a:endParaRPr sz="1950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局部扰动与</a:t>
                      </a:r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外环境</a:t>
                      </a:r>
                      <a:endParaRPr lang="zh-CN" sz="1950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  <a:tr h="783431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检验</a:t>
                      </a:r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对象</a:t>
                      </a:r>
                      <a:endParaRPr lang="zh-CN" sz="1950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95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sym typeface="+mn-ea"/>
                        </a:rPr>
                        <a:t>核损伤应答的时空变化</a:t>
                      </a:r>
                      <a:endParaRPr sz="1950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细胞功能</a:t>
                      </a:r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的保护</a:t>
                      </a:r>
                      <a:r>
                        <a:rPr sz="195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sym typeface="+mn-ea"/>
                        </a:rPr>
                        <a:t>与后续恢复</a:t>
                      </a:r>
                      <a:endParaRPr sz="1950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3431"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研究</a:t>
                      </a:r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结果</a:t>
                      </a:r>
                      <a:endParaRPr lang="zh-CN" sz="1950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L w="9525">
                      <a:solidFill>
                        <a:srgbClr val="D7C9CB"/>
                      </a:solidFill>
                      <a:prstDash val="solid"/>
                    </a:lnL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得到可验证的反应机制</a:t>
                      </a:r>
                      <a:r>
                        <a:rPr lang="zh-CN"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规律</a:t>
                      </a:r>
                      <a:endParaRPr lang="zh-CN" sz="1950" b="0">
                        <a:solidFill>
                          <a:srgbClr val="242124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r>
                        <a:rPr sz="1950" b="0">
                          <a:solidFill>
                            <a:srgbClr val="242124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建立局部损伤和恢复关系</a:t>
                      </a:r>
                      <a:endParaRPr sz="1950" b="0">
                        <a:solidFill>
                          <a:srgbClr val="242124"/>
                        </a:solidFill>
                        <a:latin typeface="Times New Roman" panose="020206030504050203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14300" marR="95250" marT="104775" marB="76200">
                    <a:lnR w="9525">
                      <a:solidFill>
                        <a:srgbClr val="D7C9CB"/>
                      </a:solidFill>
                      <a:prstDash val="solid"/>
                    </a:lnR>
                    <a:lnB w="9525">
                      <a:solidFill>
                        <a:srgbClr val="D7C9CB"/>
                      </a:solidFill>
                      <a:prstDash val="solid"/>
                    </a:lnB>
                    <a:solidFill>
                      <a:srgbClr val="F5F1F2"/>
                    </a:solidFill>
                  </a:tcPr>
                </a:tc>
              </a:tr>
            </a:tbl>
          </a:graphicData>
        </a:graphic>
      </p:graphicFrame>
      <p:sp>
        <p:nvSpPr>
          <p:cNvPr id="5" name="总结：空间尺度与医学意义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总结</a:t>
            </a:r>
            <a:endParaRPr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" name="在初始损伤可比的条件下，评价周边功能与后续恢复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875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sym typeface="+mn-ea"/>
              </a:rPr>
              <a:t>空间尺度与医学意义</a:t>
            </a:r>
            <a:endParaRPr sz="1875" b="1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  <a:sym typeface="+mn-ea"/>
            </a:endParaRPr>
          </a:p>
        </p:txBody>
      </p:sp>
      <p:sp>
        <p:nvSpPr>
          <p:cNvPr id="7" name="14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l"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14</a:t>
            </a:r>
            <a:endParaRPr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预实验提示累积重频效应，模拟预测通道作用，实验进一步检验机制。"/>
          <p:cNvSpPr>
            <a:spLocks noGrp="1"/>
          </p:cNvSpPr>
          <p:nvPr/>
        </p:nvSpPr>
        <p:spPr>
          <a:xfrm>
            <a:off x="590550" y="1390650"/>
            <a:ext cx="1095375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 algn="l">
              <a:defRPr sz="202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defRPr sz="202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预实验提示累积重频效应，模拟预测通道作用，实验进一步检验机制。</a:t>
            </a:r>
            <a:endParaRPr sz="2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" name="医学目标：靶区作用相近时，减少周边影响，改善功能与恢复。"/>
          <p:cNvSpPr>
            <a:spLocks noGrp="1"/>
          </p:cNvSpPr>
          <p:nvPr/>
        </p:nvSpPr>
        <p:spPr>
          <a:xfrm>
            <a:off x="1433195" y="5667375"/>
            <a:ext cx="9316085" cy="485775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defPPr algn="l">
              <a:defRPr sz="2025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 algn="ctr">
              <a:defRPr sz="2025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chemeClr val="accent6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医学目标：靶区作用相近时，减少周边影响，改善功能与恢复。</a:t>
            </a:r>
            <a:endParaRPr sz="2400" b="1">
              <a:solidFill>
                <a:schemeClr val="accent6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" name="参考文献"/>
          <p:cNvSpPr>
            <a:spLocks noGrp="1"/>
          </p:cNvSpPr>
          <p:nvPr/>
        </p:nvSpPr>
        <p:spPr>
          <a:xfrm>
            <a:off x="809625" y="200025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2400" b="1">
                <a:solidFill>
                  <a:srgbClr val="FFFFFF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2400" b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参考文献</a:t>
            </a:r>
            <a:endParaRPr sz="2400" b="1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" name="按引用编号排序"/>
          <p:cNvSpPr>
            <a:spLocks noGrp="1"/>
          </p:cNvSpPr>
          <p:nvPr/>
        </p:nvSpPr>
        <p:spPr>
          <a:xfrm>
            <a:off x="647700" y="790575"/>
            <a:ext cx="10906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875" b="1">
                <a:solidFill>
                  <a:srgbClr val="981B2B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endParaRPr sz="1875" b="1">
              <a:solidFill>
                <a:srgbClr val="981B2B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" name="15"/>
          <p:cNvSpPr>
            <a:spLocks noGrp="1"/>
          </p:cNvSpPr>
          <p:nvPr/>
        </p:nvSpPr>
        <p:spPr>
          <a:xfrm>
            <a:off x="11430000" y="6448425"/>
            <a:ext cx="428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125" b="0">
                <a:solidFill>
                  <a:srgbClr val="77777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15</a:t>
            </a:r>
            <a:endParaRPr sz="1125" b="0">
              <a:solidFill>
                <a:srgbClr val="77777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4" name="[1] FDA. Ophthalmic femtosecond laser, Product Code OOE. Dev"/>
          <p:cNvSpPr>
            <a:spLocks noGrp="1"/>
          </p:cNvSpPr>
          <p:nvPr/>
        </p:nvSpPr>
        <p:spPr>
          <a:xfrm>
            <a:off x="581025" y="1668780"/>
            <a:ext cx="5314950" cy="24574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[1] FDA. Ophthalmic femtosecond laser, Product Code OOE. Device classification.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" name="[2] Day AC, et al. Femtosecond Laser-Assisted Cataract Surge"/>
          <p:cNvSpPr>
            <a:spLocks noGrp="1"/>
          </p:cNvSpPr>
          <p:nvPr/>
        </p:nvSpPr>
        <p:spPr>
          <a:xfrm>
            <a:off x="581025" y="19335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[2] Day AC, et al. Femtosecond Laser-Assisted Cataract Surgery Versus Phacoemulsification Cataract Surgery (FACT): A Randomized Noninferiority Trial. Ophthalmology, 2020, 127:1012–1019.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" name="[3] Schmalz M, et al. Dissection of DNA damage and repair pa"/>
          <p:cNvSpPr>
            <a:spLocks noGrp="1"/>
          </p:cNvSpPr>
          <p:nvPr/>
        </p:nvSpPr>
        <p:spPr>
          <a:xfrm>
            <a:off x="581025" y="24288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[3] Schmalz M, et al. Dissection of DNA damage and repair pathways in live cells by femtosecond laser microirradiation and free-electron modeling. PNAS, 2023, 120:e2220132120.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" name="[4] D’Souza JS, et al. Effect of intense, ultrashort laser p"/>
          <p:cNvSpPr>
            <a:spLocks noGrp="1"/>
          </p:cNvSpPr>
          <p:nvPr/>
        </p:nvSpPr>
        <p:spPr>
          <a:xfrm>
            <a:off x="581025" y="29241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[4] D’Souza JS, et al. Effect of intense, ultrashort laser pulses on DNA plasmids in their native state: Strand breakages induced by in situ electrons and radicals. Phys Rev Lett, 2011, 106:118101.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8" name="[5] Akamatsu K, et al. Specificity of DNA damage formation i"/>
          <p:cNvSpPr>
            <a:spLocks noGrp="1"/>
          </p:cNvSpPr>
          <p:nvPr/>
        </p:nvSpPr>
        <p:spPr>
          <a:xfrm>
            <a:off x="581025" y="34194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[5] Akamatsu K, et al. Specificity of DNA damage formation induced by femtosecond near-infrared laser filamentation in water. J Photochem Photobiol B, 2024, 258:112994.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9" name="[6] Jun S, et al. Nonlinear dynamics of femtosecond laser in"/>
          <p:cNvSpPr>
            <a:spLocks noGrp="1"/>
          </p:cNvSpPr>
          <p:nvPr/>
        </p:nvSpPr>
        <p:spPr>
          <a:xfrm>
            <a:off x="581025" y="39147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[6] Jun S, et al. Nonlinear dynamics of femtosecond laser interaction with the central nervous system in zebrafish. Commun Phys, 2024, 7:161.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0" name="[7] Macias-Romero C, et al. Wide-field medium-repetition-rat"/>
          <p:cNvSpPr>
            <a:spLocks noGrp="1"/>
          </p:cNvSpPr>
          <p:nvPr/>
        </p:nvSpPr>
        <p:spPr>
          <a:xfrm>
            <a:off x="581025" y="44100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[7] Macias-Romero C, et al. Wide-field medium-repetition-rate multiphoton microscopy reduces photodamage of living cells. Biomed Opt Express, 2016, 7:1458–1467.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" name="[8] Liang XX, Zhang Z, Vogel A. Multi-rate-equation modeling"/>
          <p:cNvSpPr>
            <a:spLocks noGrp="1"/>
          </p:cNvSpPr>
          <p:nvPr/>
        </p:nvSpPr>
        <p:spPr>
          <a:xfrm>
            <a:off x="581025" y="49053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[8] Liang XX, Zhang Z, Vogel A. Multi-rate-equation modeling of the energy spectrum of laser-induced conduction band electrons in water. Opt Express, 2019, 27:4672–4693.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" name="[9] Ramos-Méndez J, et al. TOPAS-nBio validation for water r"/>
          <p:cNvSpPr>
            <a:spLocks noGrp="1"/>
          </p:cNvSpPr>
          <p:nvPr/>
        </p:nvSpPr>
        <p:spPr>
          <a:xfrm>
            <a:off x="581025" y="54006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[9] Ramos-Méndez J, et al. TOPAS-nBio validation for water radiolysis and DNA damage under low-LET irradiation. Phys Med Biol, 2021, 66:175026.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[10] Vyšín L, et al. Breaking the DNA by soft X-rays in the "/>
          <p:cNvSpPr>
            <a:spLocks noGrp="1"/>
          </p:cNvSpPr>
          <p:nvPr/>
        </p:nvSpPr>
        <p:spPr>
          <a:xfrm>
            <a:off x="581025" y="58959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[10] Vyšín L, et al. Breaking the DNA by soft X-rays in the water window reveals the scavenging and temporal behaviour of ·OH radicals. Sci Rep, 2024, 14:28515.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4" name="[11] Schuemann J, et al. TOPAS-nBio: An extension to TOPAS f"/>
          <p:cNvSpPr>
            <a:spLocks noGrp="1"/>
          </p:cNvSpPr>
          <p:nvPr/>
        </p:nvSpPr>
        <p:spPr>
          <a:xfrm>
            <a:off x="6296025" y="14382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[11] Schuemann J, et al. TOPAS-nBio: An extension to TOPAS for simulating cellular and sub-cellular radiobiology. Radiat Res, 2019, 191:125–138.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" name="[12] Nguyen J, et al. Direct observation of ultrafast-electr"/>
          <p:cNvSpPr>
            <a:spLocks noGrp="1"/>
          </p:cNvSpPr>
          <p:nvPr/>
        </p:nvSpPr>
        <p:spPr>
          <a:xfrm>
            <a:off x="6296025" y="19335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[12] Nguyen J, et al. Direct observation of ultrafast-electron-transfer reactions unravels high effectiveness of reductive DNA damage. PNAS, 2011, 108:11778–11783.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" name="[13] Yamashita S, et al. Mechanism of radiation-induced reac"/>
          <p:cNvSpPr>
            <a:spLocks noGrp="1"/>
          </p:cNvSpPr>
          <p:nvPr/>
        </p:nvSpPr>
        <p:spPr>
          <a:xfrm>
            <a:off x="6296025" y="24288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[13] Yamashita S, et al. Mechanism of radiation-induced reactions in aqueous solution of coumarin-3-carboxylic acid: effects of concentration, gas and additive on fluorescent product yield. Free Radic Res, 2012, 46:861–871.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[14] Yan Q, et al. Femtosecond Laser-Assisted Ophthalmic Sur"/>
          <p:cNvSpPr>
            <a:spLocks noGrp="1"/>
          </p:cNvSpPr>
          <p:nvPr/>
        </p:nvSpPr>
        <p:spPr>
          <a:xfrm>
            <a:off x="6296025" y="29241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[14] Yan Q, et al. Femtosecond Laser-Assisted Ophthalmic Surgery: From Laser Fundamentals to Clinical Applications. Micromachines, 2022, 13:1653.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" name="[15] NHGRI. Plasmid. Talking Glossary of Genetic Terms."/>
          <p:cNvSpPr>
            <a:spLocks noGrp="1"/>
          </p:cNvSpPr>
          <p:nvPr/>
        </p:nvSpPr>
        <p:spPr>
          <a:xfrm>
            <a:off x="6296025" y="34194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[15] NHGRI. Plasmid. Talking Glossary of Genetic Terms.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9" name="[16] The Nobel Prize in Chemistry 1999. Ahmed Zewail: Femtoc"/>
          <p:cNvSpPr>
            <a:spLocks noGrp="1"/>
          </p:cNvSpPr>
          <p:nvPr/>
        </p:nvSpPr>
        <p:spPr>
          <a:xfrm>
            <a:off x="6296025" y="39147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[16] The Nobel Prize in Chemistry 1999. Ahmed Zewail: Femtochemistry. Nobel Prize Outreach.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0" name="[17] Meesat R, et al. Cancer radiotherapy based on femtoseco"/>
          <p:cNvSpPr>
            <a:spLocks noGrp="1"/>
          </p:cNvSpPr>
          <p:nvPr/>
        </p:nvSpPr>
        <p:spPr>
          <a:xfrm>
            <a:off x="6296025" y="44100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[17] Meesat R, et al. Cancer radiotherapy based on femtosecond IR laser-beam filamentation yielding ultra-high dose rates and zero entrance dose. Proc Natl Acad Sci U S A. 2012;109(38):E2508–E2513.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1" name="[18] Taha S, et al. Tunable femtosecond laser suppresses the"/>
          <p:cNvSpPr>
            <a:spLocks noGrp="1"/>
          </p:cNvSpPr>
          <p:nvPr/>
        </p:nvSpPr>
        <p:spPr>
          <a:xfrm>
            <a:off x="6296025" y="49053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[18] Taha S, et al. Tunable femtosecond laser suppresses the proliferation of breast cancer in vitro. J Photochem Photobiol B. 2023;240:112665.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2" name="[19] Taha S, et al. The Potential of Tunable Femtosecond Las"/>
          <p:cNvSpPr>
            <a:spLocks noGrp="1"/>
          </p:cNvSpPr>
          <p:nvPr/>
        </p:nvSpPr>
        <p:spPr>
          <a:xfrm>
            <a:off x="6296025" y="54006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[19] Taha S, et al. The Potential of Tunable Femtosecond Laser Light to Prevent Melanoma A375 Cell Growth: An In Vitro Investigation. Photonics. 2025;12(7):694.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3" name="[20] Al-Kattan A, et al. Biological Assessment of Laser-Synt"/>
          <p:cNvSpPr>
            <a:spLocks noGrp="1"/>
          </p:cNvSpPr>
          <p:nvPr/>
        </p:nvSpPr>
        <p:spPr>
          <a:xfrm>
            <a:off x="6296025" y="5895975"/>
            <a:ext cx="53149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def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defPPr>
          </a:lstStyle>
          <a:p>
            <a:pPr>
              <a:def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pPr>
            <a:r>
              <a:rPr sz="1090" b="0">
                <a:solidFill>
                  <a:srgbClr val="171717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rPr>
              <a:t>[20] Al-Kattan A, et al. Biological Assessment of Laser-Synthesized Silicon Nanoparticles Effect in Two-Photon Photodynamic Therapy on Breast Cancer MCF-7 Cells. Nanomaterials. 2020;10(8):1462.</a:t>
            </a:r>
            <a:endParaRPr sz="1090" b="0">
              <a:solidFill>
                <a:srgbClr val="171717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792" y="1468322"/>
            <a:ext cx="12192000" cy="38862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1056119" y="2313751"/>
            <a:ext cx="10410458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000" b="1">
                <a:solidFill>
                  <a:srgbClr val="000000"/>
                </a:solidFill>
                <a:latin typeface="+mj-ea"/>
                <a:ea typeface="+mj-ea"/>
                <a:cs typeface="思源黑体 CN Normal" panose="020B0400000000000000" pitchFamily="34" charset="-122"/>
                <a:sym typeface="+mn-ea"/>
              </a:rPr>
              <a:t>谢谢！</a:t>
            </a:r>
            <a:endParaRPr lang="zh-CN" altLang="en-US" sz="6000" b="1" dirty="0">
              <a:solidFill>
                <a:srgbClr val="000000"/>
              </a:solidFill>
              <a:latin typeface="+mj-ea"/>
              <a:ea typeface="+mj-ea"/>
              <a:cs typeface="思源黑体 CN Normal" panose="020B0400000000000000" pitchFamily="34" charset="-122"/>
              <a:sym typeface="+mn-ea"/>
            </a:endParaRPr>
          </a:p>
        </p:txBody>
      </p:sp>
      <p:sp>
        <p:nvSpPr>
          <p:cNvPr id="14" name="圆角矩形 11"/>
          <p:cNvSpPr>
            <a:spLocks noChangeArrowheads="1"/>
          </p:cNvSpPr>
          <p:nvPr/>
        </p:nvSpPr>
        <p:spPr bwMode="auto">
          <a:xfrm>
            <a:off x="4217670" y="4095750"/>
            <a:ext cx="3657600" cy="49657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F7F7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汇报人：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王鹤茗</a:t>
            </a:r>
            <a:endParaRPr lang="zh-CN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126B9-07AC-4BAF-B3D7-FAC1D3999DA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0" name="矩形 9"/>
          <p:cNvSpPr>
            <a:spLocks noChangeArrowheads="1"/>
          </p:cNvSpPr>
          <p:nvPr/>
        </p:nvSpPr>
        <p:spPr bwMode="auto">
          <a:xfrm>
            <a:off x="2588895" y="3420745"/>
            <a:ext cx="70135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pPr algn="dist"/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思源黑体 CN Normal" panose="020B0400000000000000" pitchFamily="34" charset="-122"/>
                <a:cs typeface="Times New Roman" panose="02020603050405020304" charset="0"/>
                <a:sym typeface="+mn-ea"/>
              </a:rPr>
              <a:t>THANK YOU FOR LISTENING!</a:t>
            </a:r>
            <a:endParaRPr lang="en-US" altLang="zh-CN" sz="2800" dirty="0" err="1" smtClean="0">
              <a:solidFill>
                <a:srgbClr val="000000"/>
              </a:solidFill>
              <a:latin typeface="Times New Roman" panose="02020603050405020304" charset="0"/>
              <a:ea typeface="思源黑体 CN Normal" panose="020B0400000000000000" pitchFamily="34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2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3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4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5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6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7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8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9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10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11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12.xml><?xml version="1.0" encoding="utf-8"?>
<p:tagLst xmlns:p="http://schemas.openxmlformats.org/presentationml/2006/main">
  <p:tag name="KSO_WM_DIAGRAM_VIRTUALLY_FRAME" val="{&quot;height&quot;:336.60236220472444,&quot;left&quot;:422.87503937007875,&quot;top&quot;:94.32511811023622,&quot;width&quot;:502.00244094488187}"/>
</p:tagLst>
</file>

<file path=ppt/tags/tag13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14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15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16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17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18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19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20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21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22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23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ags/tag24.xml><?xml version="1.0" encoding="utf-8"?>
<p:tagLst xmlns:p="http://schemas.openxmlformats.org/presentationml/2006/main">
  <p:tag name="KSO_WM_DIAGRAM_VIRTUALLY_FRAME" val="{&quot;height&quot;:301.5,&quot;left&quot;:31.5,&quot;top&quot;:187.5,&quot;width&quot;:882}"/>
</p:tagLst>
</file>

<file path=ppt/theme/theme1.xml><?xml version="1.0" encoding="utf-8"?>
<a:theme xmlns:a="http://schemas.openxmlformats.org/drawingml/2006/main" name="12.2">
  <a:themeElements>
    <a:clrScheme name="GX-002-北京大学">
      <a:dk1>
        <a:sysClr val="windowText" lastClr="000000"/>
      </a:dk1>
      <a:lt1>
        <a:sysClr val="window" lastClr="FFFFFF"/>
      </a:lt1>
      <a:dk2>
        <a:srgbClr val="9A0000"/>
      </a:dk2>
      <a:lt2>
        <a:srgbClr val="E7E6E6"/>
      </a:lt2>
      <a:accent1>
        <a:srgbClr val="9A0000"/>
      </a:accent1>
      <a:accent2>
        <a:srgbClr val="C4373D"/>
      </a:accent2>
      <a:accent3>
        <a:srgbClr val="EE6E7A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标准 lyb">
      <a:majorFont>
        <a:latin typeface="Times New Roman"/>
        <a:ea typeface="宋体"/>
        <a:cs typeface="Times New Roman"/>
      </a:majorFont>
      <a:minorFont>
        <a:latin typeface="Times New Roman"/>
        <a:ea typeface="宋体"/>
        <a:cs typeface="Times New Roman"/>
      </a:minorFont>
    </a:fontScheme>
    <a:fmtScheme name="GX-002-北京大学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12.2">
  <a:themeElements>
    <a:clrScheme name="GX-002-北京大学">
      <a:dk1>
        <a:sysClr val="windowText" lastClr="000000"/>
      </a:dk1>
      <a:lt1>
        <a:sysClr val="window" lastClr="FFFFFF"/>
      </a:lt1>
      <a:dk2>
        <a:srgbClr val="9A0000"/>
      </a:dk2>
      <a:lt2>
        <a:srgbClr val="E7E6E6"/>
      </a:lt2>
      <a:accent1>
        <a:srgbClr val="9A0000"/>
      </a:accent1>
      <a:accent2>
        <a:srgbClr val="C4373D"/>
      </a:accent2>
      <a:accent3>
        <a:srgbClr val="EE6E7A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标准 lyb">
      <a:majorFont>
        <a:latin typeface="Times New Roman"/>
        <a:ea typeface="宋体"/>
        <a:cs typeface="Times New Roman"/>
      </a:majorFont>
      <a:minorFont>
        <a:latin typeface="Times New Roman"/>
        <a:ea typeface="宋体"/>
        <a:cs typeface="Times New Roman"/>
      </a:minorFont>
    </a:fontScheme>
    <a:fmtScheme name="GX-002-北京大学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清风素材 https://12sc.taobao.com">
  <a:themeElements>
    <a:clrScheme name="自定义 7">
      <a:dk1>
        <a:srgbClr val="8B0012"/>
      </a:dk1>
      <a:lt1>
        <a:srgbClr val="FFFFFF"/>
      </a:lt1>
      <a:dk2>
        <a:srgbClr val="8B0012"/>
      </a:dk2>
      <a:lt2>
        <a:srgbClr val="F0F0F0"/>
      </a:lt2>
      <a:accent1>
        <a:srgbClr val="C00000"/>
      </a:accent1>
      <a:accent2>
        <a:srgbClr val="8B0012"/>
      </a:accent2>
      <a:accent3>
        <a:srgbClr val="C00000"/>
      </a:accent3>
      <a:accent4>
        <a:srgbClr val="8B0012"/>
      </a:accent4>
      <a:accent5>
        <a:srgbClr val="8B0012"/>
      </a:accent5>
      <a:accent6>
        <a:srgbClr val="FFB4BE"/>
      </a:accent6>
      <a:hlink>
        <a:srgbClr val="450009"/>
      </a:hlink>
      <a:folHlink>
        <a:srgbClr val="BFBFB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2.2">
  <a:themeElements>
    <a:clrScheme name="GX-002-北京大学">
      <a:dk1>
        <a:sysClr val="windowText" lastClr="000000"/>
      </a:dk1>
      <a:lt1>
        <a:sysClr val="window" lastClr="FFFFFF"/>
      </a:lt1>
      <a:dk2>
        <a:srgbClr val="9A0000"/>
      </a:dk2>
      <a:lt2>
        <a:srgbClr val="E7E6E6"/>
      </a:lt2>
      <a:accent1>
        <a:srgbClr val="9A0000"/>
      </a:accent1>
      <a:accent2>
        <a:srgbClr val="C4373D"/>
      </a:accent2>
      <a:accent3>
        <a:srgbClr val="EE6E7A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标准 lyb">
      <a:majorFont>
        <a:latin typeface="Times New Roman"/>
        <a:ea typeface="宋体"/>
        <a:cs typeface="Times New Roman"/>
      </a:majorFont>
      <a:minorFont>
        <a:latin typeface="Times New Roman"/>
        <a:ea typeface="宋体"/>
        <a:cs typeface="Times New Roman"/>
      </a:minorFont>
    </a:fontScheme>
    <a:fmtScheme name="GX-002-北京大学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5766</Words>
  <Application>WPS 演示</Application>
  <PresentationFormat>Converted Presentation</PresentationFormat>
  <Paragraphs>641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Times New Roman</vt:lpstr>
      <vt:lpstr>Times New Roman</vt:lpstr>
      <vt:lpstr>Arial</vt:lpstr>
      <vt:lpstr>黑体</vt:lpstr>
      <vt:lpstr>等线</vt:lpstr>
      <vt:lpstr>Calibri</vt:lpstr>
      <vt:lpstr>思源黑体 CN Normal</vt:lpstr>
      <vt:lpstr>微软雅黑</vt:lpstr>
      <vt:lpstr>Arial Unicode MS</vt:lpstr>
      <vt:lpstr>12.2</vt:lpstr>
      <vt:lpstr>1_12.2</vt:lpstr>
      <vt:lpstr>清风素材 https://12sc.taobao.com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黄鹤楼</cp:lastModifiedBy>
  <cp:revision>121</cp:revision>
  <dcterms:created xsi:type="dcterms:W3CDTF">2026-10-16T16:17:00Z</dcterms:created>
  <dcterms:modified xsi:type="dcterms:W3CDTF">2026-10-17T10:29:43Z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A659CE3BD93D4D4291C9181B73F481C8_12</vt:lpwstr>
  </property>
</Properties>
</file>