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bookmarkIdSeed="3">
  <p:sldMasterIdLst>
    <p:sldMasterId id="2147483648" r:id="rId1"/>
    <p:sldMasterId id="2147483660" r:id="rId2"/>
    <p:sldMasterId id="2147483672" r:id="rId3"/>
    <p:sldMasterId id="2147483684" r:id="rId4"/>
    <p:sldMasterId id="2147483696" r:id="rId5"/>
    <p:sldMasterId id="2147483708" r:id="rId6"/>
    <p:sldMasterId id="2147483720" r:id="rId7"/>
    <p:sldMasterId id="2147483744" r:id="rId8"/>
  </p:sldMasterIdLst>
  <p:notesMasterIdLst>
    <p:notesMasterId r:id="rId26"/>
  </p:notesMasterIdLst>
  <p:handoutMasterIdLst>
    <p:handoutMasterId r:id="rId27"/>
  </p:handoutMasterIdLst>
  <p:sldIdLst>
    <p:sldId id="1899" r:id="rId9"/>
    <p:sldId id="1801" r:id="rId10"/>
    <p:sldId id="1919" r:id="rId11"/>
    <p:sldId id="1798" r:id="rId12"/>
    <p:sldId id="1888" r:id="rId13"/>
    <p:sldId id="1799" r:id="rId14"/>
    <p:sldId id="850" r:id="rId15"/>
    <p:sldId id="1932" r:id="rId16"/>
    <p:sldId id="1902" r:id="rId17"/>
    <p:sldId id="1886" r:id="rId18"/>
    <p:sldId id="1903" r:id="rId19"/>
    <p:sldId id="1923" r:id="rId20"/>
    <p:sldId id="1926" r:id="rId21"/>
    <p:sldId id="1927" r:id="rId22"/>
    <p:sldId id="1928" r:id="rId23"/>
    <p:sldId id="1931" r:id="rId24"/>
    <p:sldId id="822" r:id="rId25"/>
  </p:sldIdLst>
  <p:sldSz cx="9144000" cy="5143500" type="screen16x9"/>
  <p:notesSz cx="6858000" cy="9144000"/>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2" pos="4166" userDrawn="1">
          <p15:clr>
            <a:srgbClr val="A4A3A4"/>
          </p15:clr>
        </p15:guide>
        <p15:guide id="3" orient="horz" pos="260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dministrator" initials="A" lastIdx="1" clrIdx="0"/>
  <p:cmAuthor id="1" name="guangze.yang@outlook.com" initials="g" lastIdx="1" clrIdx="0"/>
  <p:cmAuthor id="714539902" name="zxcvbnm" initials="z" lastIdx="1" clrIdx="29"/>
  <p:cmAuthor id="2" name="徐 有强" initials="徐" lastIdx="1" clrIdx="1"/>
  <p:cmAuthor id="3" name="SL" initials="SL" lastIdx="1" clrIdx="2"/>
  <p:cmAuthor id="4" name="3265" initials="3" lastIdx="1" clrIdx="3"/>
  <p:cmAuthor id="5" name="肖卫杰" initials="肖" lastIdx="10" clrIdx="0"/>
  <p:cmAuthor id="6" name="Ma Jin" initials="M" lastIdx="1" clrIdx="4"/>
  <p:cmAuthor id="7" name="gao feng" initials="g" lastIdx="1" clrIdx="6"/>
  <p:cmAuthor id="8" name="Chun Yan Liu" initials="" lastIdx="6" clrIdx="3"/>
  <p:cmAuthor id="9" name="hull" initials="" lastIdx="3" clrIdx="10"/>
  <p:cmAuthor id="10" name="Debra Nan Jiang" initials="" lastIdx="1" clrIdx="4"/>
  <p:cmAuthor id="11" name="Elma Qiannan Sun" initials="" lastIdx="6" clrIdx="11"/>
  <p:cmAuthor id="12" name="Hull Hao Yang" initials="" lastIdx="257" clrIdx="5"/>
  <p:cmAuthor id="13" name="盛 文彦" initials="盛" lastIdx="2" clrIdx="12"/>
  <p:cmAuthor id="14" name="602 602" initials="66" lastIdx="2" clrIdx="13"/>
  <p:cmAuthor id="15" name="刘宝军" initials="刘" lastIdx="2" clrIdx="15"/>
  <p:cmAuthor id="16" name="joy" initials="j" lastIdx="8" clrIdx="15"/>
  <p:cmAuthor id="17" name="张福征" initials="zfz" lastIdx="2" clrIdx="16"/>
  <p:cmAuthor id="18" name="gfs" initials="g" lastIdx="1" clrIdx="17"/>
  <p:cmAuthor id="19" name="shiyuq" initials="s" lastIdx="14" clrIdx="18"/>
  <p:cmAuthor id="20" name="CG113" initials="C" lastIdx="40" clrIdx="17"/>
  <p:cmAuthor id="22" name="admin" initials="a" lastIdx="2" clrIdx="20"/>
  <p:cmAuthor id="23" name="NTKO" initials="N" lastIdx="2" clrIdx="22"/>
  <p:cmAuthor id="24" name="huawei" initials="h" lastIdx="1" clrIdx="23"/>
  <p:cmAuthor id="25" name="U3477" initials="U" lastIdx="2" clrIdx="26"/>
  <p:cmAuthor id="26" name="魏振华" initials="魏" lastIdx="1" clrIdx="25"/>
  <p:cmAuthor id="27" name="国" initials="国" lastIdx="1" clrIdx="40"/>
  <p:cmAuthor id="28" name="tangming" initials="t" lastIdx="1" clrIdx="27"/>
  <p:cmAuthor id="29" name="DELL" initials="D" lastIdx="1" clrIdx="28"/>
  <p:cmAuthor id="30" name="jx" initials="j" lastIdx="1" clrIdx="29"/>
  <p:cmAuthor id="31" name="qinweitao" initials="q" lastIdx="1" clrIdx="30"/>
  <p:cmAuthor id="32" name="hltc" initials="h" lastIdx="2" clrIdx="31"/>
  <p:cmAuthor id="33" name="Spic-sc" initials="S" lastIdx="1" clrIdx="32"/>
  <p:cmAuthor id="34" name="王" initials="王" lastIdx="10" clrIdx="33"/>
  <p:cmAuthor id="35" name="田标" initials="田" lastIdx="6" clrIdx="34"/>
  <p:cmAuthor id="36" name="唐承均" initials="xb21cn" lastIdx="1" clrIdx="36"/>
  <p:cmAuthor id="37" name="刘 铮" initials="刘" lastIdx="4" clrIdx="37"/>
  <p:cmAuthor id="38" name="雷 鸣" initials="雷" lastIdx="1" clrIdx="38"/>
  <p:cmAuthor id="39" name="zhou naikang" initials="zn" lastIdx="3" clrIdx="39"/>
  <p:cmAuthor id="40" name="郭文怡 （SPIC）" initials="郭文怡" lastIdx="1" clrIdx="40"/>
  <p:cmAuthor id="1483810881" name="WPS_1679281038" initials="W" lastIdx="1" clrIdx="2"/>
  <p:cmAuthor id="50" name="杨鹏" initials="a" lastIdx="0" clrIdx="49"/>
  <p:cmAuthor id="51" name="wcs" initials="w" lastIdx="0" clrIdx="50"/>
  <p:cmAuthor id="52" name="GT" initials="G" lastIdx="0" clrIdx="51"/>
  <p:cmAuthor id="59" name="Lenovo" initials="L" lastIdx="0" clrIdx="58"/>
  <p:cmAuthor id="60" name="lenovo" initials="l" lastIdx="0" clrIdx="59"/>
  <p:cmAuthor id="61" name="xiaver xiaver" initials="xx" lastIdx="0" clrIdx="60"/>
  <p:cmAuthor id="62" name="高飞" initials="高" lastIdx="0" clrIdx="61"/>
  <p:cmAuthor id="63" name="hedaxiaopeng@126.com" initials="h" lastIdx="0" clrIdx="62"/>
  <p:cmAuthor id="64" name="蝡媆_Izain6bM" initials="authorId_248152390" lastIdx="0" clrIdx="63"/>
  <p:cmAuthor id="65" name="Microsoft Office User" initials="MOU" lastIdx="0" clrIdx="64"/>
  <p:cmAuthor id="66" name="未知用户5" initials="未" lastIdx="0" clrIdx="65"/>
  <p:cmAuthor id="67" name="於宝泉" initials="於" lastIdx="0" clrIdx="66"/>
  <p:cmAuthor id="68" name="未知用户20" initials="未" lastIdx="0" clrIdx="67"/>
  <p:cmAuthor id="69" name="未知用户21" initials="未" lastIdx="0" clrIdx="68"/>
  <p:cmAuthor id="70" name=" " initials=" " lastIdx="0" clrIdx="69"/>
  <p:cmAuthor id="71" name="Liu Dong" initials="L" lastIdx="0" clrIdx="70"/>
  <p:cmAuthor id="72" name="Zhao Jing" initials="Z" lastIdx="0" clrIdx="71"/>
  <p:cmAuthor id="73" name="Xin Wang (IB)" initials="X" lastIdx="0" clrIdx="72"/>
  <p:cmAuthor id="74" name="YANQING BAO" initials="Y" lastIdx="0" clrIdx="73"/>
  <p:cmAuthor id="75" name="作者" initials="A" lastIdx="0" clrIdx="24"/>
  <p:cmAuthor id="76" name="SPIC" initials="S" lastIdx="1" clrIdx="25"/>
  <p:cmAuthor id="77" name="朱全春" initials="q" lastIdx="1" clrIdx="40"/>
  <p:cmAuthor id="427330258" name="涛" initials="涛" lastIdx="2" clrIdx="30"/>
  <p:cmAuthor id="78" name="lin lu" initials="ll" lastIdx="1" clrIdx="41"/>
  <p:cmAuthor id="427330259" name="86137" initials="8" lastIdx="1" clrIdx="43"/>
  <p:cmAuthor id="79" name="HE ZHAOREN" initials="HZ" lastIdx="2" clrIdx="40"/>
  <p:cmAuthor id="427330260" name="youjian" initials="authorId_194738191" lastIdx="0" clrIdx="0"/>
  <p:cmAuthor id="80" name="wei jiao" initials="wj" lastIdx="1" clrIdx="42"/>
  <p:cmAuthor id="82" name="黄 俊" initials="黄" lastIdx="0" clrIdx="81"/>
  <p:cmAuthor id="88" name="biuye" initials="b" lastIdx="0" clrIdx="87"/>
  <p:cmAuthor id="89" name="张海啸" initials="z" lastIdx="0" clrIdx="88"/>
  <p:cmAuthor id="90" name="冯超" initials="1" lastIdx="0" clrIdx="89"/>
  <p:cmAuthor id="91" name="jason" initials="j" lastIdx="0" clrIdx="90"/>
  <p:cmAuthor id="92" name="朱 维佳" initials="朱" lastIdx="0" clrIdx="91"/>
  <p:cmAuthor id="93" name="do1" initials="d" lastIdx="0" clrIdx="92"/>
  <p:cmAuthor id="94" name="ygsoft" initials="YG" lastIdx="0" clrIdx="93"/>
  <p:cmAuthor id="95" name="yubaoquan" initials="y" lastIdx="0" clrIdx="94"/>
  <p:cmAuthor id="96" name="ting yue" initials="t" lastIdx="0" clrIdx="95"/>
  <p:cmAuthor id="97" name="woolf zhang" initials="wz" lastIdx="0" clrIdx="96"/>
  <p:cmAuthor id="98" name="jxdux" initials="j" lastIdx="0" clrIdx="97"/>
  <p:cmAuthor id="99" name="骆倩怡_Znauj26B" initials="authorId_382814100" lastIdx="0" clrIdx="98"/>
  <p:cmAuthor id="100" name="guoterman" initials="g" lastIdx="0" clrIdx="99"/>
  <p:cmAuthor id="101" name="张金龙" initials="张" lastIdx="0" clrIdx="100"/>
  <p:cmAuthor id="102" name="祝惠蓉" initials="祝" lastIdx="0" clrIdx="101"/>
  <p:cmAuthor id="103" name="zhq" initials="z" lastIdx="0" clrIdx="10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833E"/>
    <a:srgbClr val="F6F9F0"/>
    <a:srgbClr val="F18C00"/>
    <a:srgbClr val="C7000B"/>
    <a:srgbClr val="333671"/>
    <a:srgbClr val="EDF7ED"/>
    <a:srgbClr val="4C6653"/>
    <a:srgbClr val="1C1F61"/>
    <a:srgbClr val="06863D"/>
    <a:srgbClr val="96CB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622" autoAdjust="0"/>
    <p:restoredTop sz="85575" autoAdjust="0"/>
  </p:normalViewPr>
  <p:slideViewPr>
    <p:cSldViewPr showGuides="1">
      <p:cViewPr varScale="1">
        <p:scale>
          <a:sx n="119" d="100"/>
          <a:sy n="119" d="100"/>
        </p:scale>
        <p:origin x="228" y="30"/>
      </p:cViewPr>
      <p:guideLst>
        <p:guide pos="4166"/>
        <p:guide orient="horz" pos="2606"/>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3.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commentAuthors" Target="commentAuthor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21752FA-A078-4C6F-BDAE-B1A2082A4C05}" type="datetimeFigureOut">
              <a:rPr lang="zh-CN" altLang="en-US" smtClean="0"/>
              <a:t>2026/10/19</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3F02637-01E3-4ED8-BA3F-8AA2EC840E91}"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微软雅黑 Light" panose="020B0502040204020203" pitchFamily="34" charset="-122"/>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微软雅黑 Light" panose="020B0502040204020203" pitchFamily="34" charset="-122"/>
                <a:ea typeface="+mn-ea"/>
              </a:defRPr>
            </a:lvl1pPr>
          </a:lstStyle>
          <a:p>
            <a:pPr>
              <a:defRPr/>
            </a:pPr>
            <a:fld id="{D900C43B-7220-4BC8-96A3-D72780F8BC87}" type="datetimeFigureOut">
              <a:rPr lang="zh-CN" altLang="en-US" smtClean="0"/>
              <a:t>2026/10/19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单击此处编辑母版文本样式</a:t>
            </a: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第二级</a:t>
            </a: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第三级</a:t>
            </a: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第四级</a:t>
            </a: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mn-lt"/>
                <a:ea typeface="+mn-ea"/>
                <a:cs typeface="+mn-cs"/>
              </a:rPr>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微软雅黑 Light" panose="020B0502040204020203" pitchFamily="34" charset="-122"/>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defRPr>
                <a:latin typeface="微软雅黑 Light" panose="020B0502040204020203" pitchFamily="34" charset="-122"/>
              </a:defRPr>
            </a:lvl1pPr>
          </a:lstStyle>
          <a:p>
            <a:pPr algn="r"/>
            <a:fld id="{9A0DB2DC-4C9A-4742-B13C-FB6460FD3503}" type="slidenum">
              <a:rPr lang="zh-CN" altLang="en-US" sz="1200" smtClean="0"/>
              <a:t>‹#›</a:t>
            </a:fld>
            <a:endParaRPr lang="zh-CN" altLang="en-US" sz="1200" dirty="0"/>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微软雅黑 Light" panose="020B0502040204020203" pitchFamily="34" charset="-122"/>
        <a:ea typeface="+mn-ea"/>
        <a:cs typeface="+mn-cs"/>
      </a:defRPr>
    </a:lvl1pPr>
    <a:lvl2pPr marL="457200" algn="l" rtl="0" eaLnBrk="0" fontAlgn="base" hangingPunct="0">
      <a:spcBef>
        <a:spcPct val="30000"/>
      </a:spcBef>
      <a:spcAft>
        <a:spcPct val="0"/>
      </a:spcAft>
      <a:defRPr sz="1200" kern="1200">
        <a:solidFill>
          <a:schemeClr val="tx1"/>
        </a:solidFill>
        <a:latin typeface="微软雅黑 Light" panose="020B0502040204020203" pitchFamily="34" charset="-122"/>
        <a:ea typeface="+mn-ea"/>
        <a:cs typeface="+mn-cs"/>
      </a:defRPr>
    </a:lvl2pPr>
    <a:lvl3pPr marL="914400" algn="l" rtl="0" eaLnBrk="0" fontAlgn="base" hangingPunct="0">
      <a:spcBef>
        <a:spcPct val="30000"/>
      </a:spcBef>
      <a:spcAft>
        <a:spcPct val="0"/>
      </a:spcAft>
      <a:defRPr sz="1200" kern="1200">
        <a:solidFill>
          <a:schemeClr val="tx1"/>
        </a:solidFill>
        <a:latin typeface="微软雅黑 Light" panose="020B0502040204020203" pitchFamily="34" charset="-122"/>
        <a:ea typeface="+mn-ea"/>
        <a:cs typeface="+mn-cs"/>
      </a:defRPr>
    </a:lvl3pPr>
    <a:lvl4pPr marL="1371600" algn="l" rtl="0" eaLnBrk="0" fontAlgn="base" hangingPunct="0">
      <a:spcBef>
        <a:spcPct val="30000"/>
      </a:spcBef>
      <a:spcAft>
        <a:spcPct val="0"/>
      </a:spcAft>
      <a:defRPr sz="1200" kern="1200">
        <a:solidFill>
          <a:schemeClr val="tx1"/>
        </a:solidFill>
        <a:latin typeface="微软雅黑 Light" panose="020B0502040204020203" pitchFamily="34" charset="-122"/>
        <a:ea typeface="+mn-ea"/>
        <a:cs typeface="+mn-cs"/>
      </a:defRPr>
    </a:lvl4pPr>
    <a:lvl5pPr marL="1828800" algn="l" rtl="0" eaLnBrk="0" fontAlgn="base" hangingPunct="0">
      <a:spcBef>
        <a:spcPct val="30000"/>
      </a:spcBef>
      <a:spcAft>
        <a:spcPct val="0"/>
      </a:spcAft>
      <a:defRPr sz="1200" kern="1200">
        <a:solidFill>
          <a:schemeClr val="tx1"/>
        </a:solidFill>
        <a:latin typeface="微软雅黑 Light" panose="020B0502040204020203" pitchFamily="34" charset="-122"/>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lgn="r"/>
            <a:fld id="{9A0DB2DC-4C9A-4742-B13C-FB6460FD3503}" type="slidenum">
              <a:rPr lang="zh-CN" altLang="en-US" sz="1200" smtClean="0"/>
              <a:t>5</a:t>
            </a:fld>
            <a:endParaRPr lang="zh-CN" altLang="en-US" sz="1200" dirty="0"/>
          </a:p>
        </p:txBody>
      </p:sp>
    </p:spTree>
    <p:extLst>
      <p:ext uri="{BB962C8B-B14F-4D97-AF65-F5344CB8AC3E}">
        <p14:creationId xmlns:p14="http://schemas.microsoft.com/office/powerpoint/2010/main" val="26290876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lgn="r"/>
            <a:fld id="{9A0DB2DC-4C9A-4742-B13C-FB6460FD3503}" type="slidenum">
              <a:rPr lang="zh-CN" altLang="en-US" sz="1200" smtClean="0"/>
              <a:t>8</a:t>
            </a:fld>
            <a:endParaRPr lang="zh-CN" altLang="en-US" sz="1200" dirty="0"/>
          </a:p>
        </p:txBody>
      </p:sp>
    </p:spTree>
    <p:extLst>
      <p:ext uri="{BB962C8B-B14F-4D97-AF65-F5344CB8AC3E}">
        <p14:creationId xmlns:p14="http://schemas.microsoft.com/office/powerpoint/2010/main" val="16571102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lgn="r"/>
            <a:fld id="{9A0DB2DC-4C9A-4742-B13C-FB6460FD3503}" type="slidenum">
              <a:rPr lang="zh-CN" altLang="en-US" sz="1200" smtClean="0"/>
              <a:t>9</a:t>
            </a:fld>
            <a:endParaRPr lang="zh-CN" altLang="en-US" sz="1200"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lgn="r"/>
            <a:fld id="{9A0DB2DC-4C9A-4742-B13C-FB6460FD3503}" type="slidenum">
              <a:rPr lang="zh-CN" altLang="en-US" sz="1200" smtClean="0"/>
              <a:t>10</a:t>
            </a:fld>
            <a:endParaRPr lang="zh-CN" altLang="en-US" sz="1200"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灯片编号占位符 3"/>
          <p:cNvSpPr>
            <a:spLocks noGrp="1"/>
          </p:cNvSpPr>
          <p:nvPr>
            <p:ph type="sldNum" sz="quarter" idx="5"/>
          </p:nvPr>
        </p:nvSpPr>
        <p:spPr/>
        <p:txBody>
          <a:bodyPr/>
          <a:lstStyle/>
          <a:p>
            <a:pPr algn="r"/>
            <a:fld id="{9A0DB2DC-4C9A-4742-B13C-FB6460FD3503}" type="slidenum">
              <a:rPr lang="zh-CN" altLang="en-US" sz="1200" smtClean="0"/>
              <a:t>11</a:t>
            </a:fld>
            <a:endParaRPr lang="zh-CN" altLang="en-US" sz="1200"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lgn="r"/>
            <a:fld id="{9A0DB2DC-4C9A-4742-B13C-FB6460FD3503}" type="slidenum">
              <a:rPr lang="zh-CN" altLang="en-US" sz="1200" smtClean="0"/>
              <a:t>12</a:t>
            </a:fld>
            <a:endParaRPr lang="zh-CN" altLang="en-US" sz="1200" dirty="0"/>
          </a:p>
        </p:txBody>
      </p:sp>
    </p:spTree>
    <p:extLst>
      <p:ext uri="{BB962C8B-B14F-4D97-AF65-F5344CB8AC3E}">
        <p14:creationId xmlns:p14="http://schemas.microsoft.com/office/powerpoint/2010/main" val="15422056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lgn="r"/>
            <a:fld id="{9A0DB2DC-4C9A-4742-B13C-FB6460FD3503}" type="slidenum">
              <a:rPr lang="zh-CN" altLang="en-US" sz="1200" smtClean="0"/>
              <a:t>14</a:t>
            </a:fld>
            <a:endParaRPr lang="zh-CN" altLang="en-US" sz="1200" dirty="0"/>
          </a:p>
        </p:txBody>
      </p:sp>
    </p:spTree>
    <p:extLst>
      <p:ext uri="{BB962C8B-B14F-4D97-AF65-F5344CB8AC3E}">
        <p14:creationId xmlns:p14="http://schemas.microsoft.com/office/powerpoint/2010/main" val="20644518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lgn="r"/>
            <a:fld id="{9A0DB2DC-4C9A-4742-B13C-FB6460FD3503}" type="slidenum">
              <a:rPr lang="zh-CN" altLang="en-US" sz="1200" smtClean="0"/>
              <a:t>16</a:t>
            </a:fld>
            <a:endParaRPr lang="zh-CN" altLang="en-US" sz="1200" dirty="0"/>
          </a:p>
        </p:txBody>
      </p:sp>
    </p:spTree>
    <p:extLst>
      <p:ext uri="{BB962C8B-B14F-4D97-AF65-F5344CB8AC3E}">
        <p14:creationId xmlns:p14="http://schemas.microsoft.com/office/powerpoint/2010/main" val="391877152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sv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sv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sv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sv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sv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3.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3.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3.sv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3.sv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3.sv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4.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3.sv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4.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4.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3.sv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3.sv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3.sv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5.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3.sv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5.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5.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 Id="rId4" Type="http://schemas.openxmlformats.org/officeDocument/2006/relationships/image" Target="../media/image3.sv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 Id="rId4" Type="http://schemas.openxmlformats.org/officeDocument/2006/relationships/image" Target="../media/image3.sv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 Id="rId4" Type="http://schemas.openxmlformats.org/officeDocument/2006/relationships/image" Target="../media/image3.sv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6.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 Id="rId4" Type="http://schemas.openxmlformats.org/officeDocument/2006/relationships/image" Target="../media/image3.sv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6.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6.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 Id="rId4" Type="http://schemas.openxmlformats.org/officeDocument/2006/relationships/image" Target="../media/image3.sv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 Id="rId4" Type="http://schemas.openxmlformats.org/officeDocument/2006/relationships/image" Target="../media/image3.sv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 Id="rId4" Type="http://schemas.openxmlformats.org/officeDocument/2006/relationships/image" Target="../media/image3.sv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7.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 Id="rId4" Type="http://schemas.openxmlformats.org/officeDocument/2006/relationships/image" Target="../media/image3.sv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7.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7.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8.xml"/><Relationship Id="rId4" Type="http://schemas.openxmlformats.org/officeDocument/2006/relationships/image" Target="../media/image3.sv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8.xml"/><Relationship Id="rId4" Type="http://schemas.openxmlformats.org/officeDocument/2006/relationships/image" Target="../media/image3.svg"/></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8.xml"/><Relationship Id="rId4" Type="http://schemas.openxmlformats.org/officeDocument/2006/relationships/image" Target="../media/image3.svg"/></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8.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8.xml"/><Relationship Id="rId4" Type="http://schemas.openxmlformats.org/officeDocument/2006/relationships/image" Target="../media/image3.svg"/></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8.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8.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b="88623"/>
          <a:stretch>
            <a:fillRect/>
          </a:stretch>
        </p:blipFill>
        <p:spPr>
          <a:xfrm>
            <a:off x="0" y="54864"/>
            <a:ext cx="9144000" cy="572670"/>
          </a:xfrm>
          <a:prstGeom prst="rect">
            <a:avLst/>
          </a:prstGeom>
        </p:spPr>
      </p:pic>
      <p:sp>
        <p:nvSpPr>
          <p:cNvPr id="3" name="文本框 2"/>
          <p:cNvSpPr txBox="1"/>
          <p:nvPr userDrawn="1"/>
        </p:nvSpPr>
        <p:spPr>
          <a:xfrm>
            <a:off x="8676456" y="4866501"/>
            <a:ext cx="467544" cy="276999"/>
          </a:xfrm>
          <a:prstGeom prst="rect">
            <a:avLst/>
          </a:prstGeom>
          <a:noFill/>
        </p:spPr>
        <p:txBody>
          <a:bodyPr wrap="square" rtlCol="0">
            <a:spAutoFit/>
          </a:bodyPr>
          <a:lstStyle/>
          <a:p>
            <a:fld id="{26CBEC8B-D4F5-4765-BA16-D6C967C3AE9B}" type="slidenum">
              <a:rPr lang="zh-CN" altLang="en-US" sz="1200" smtClean="0">
                <a:solidFill>
                  <a:schemeClr val="bg1">
                    <a:lumMod val="50000"/>
                  </a:schemeClr>
                </a:solidFill>
                <a:latin typeface="微软雅黑 Light" panose="020B0502040204020203" pitchFamily="34" charset="-122"/>
                <a:ea typeface="微软雅黑 Light" panose="020B0502040204020203" pitchFamily="34" charset="-122"/>
              </a:rPr>
              <a:t>‹#›</a:t>
            </a:fld>
            <a:endParaRPr lang="zh-CN" altLang="en-US" sz="1200" dirty="0">
              <a:solidFill>
                <a:schemeClr val="bg1">
                  <a:lumMod val="50000"/>
                </a:schemeClr>
              </a:solidFill>
              <a:latin typeface="微软雅黑 Light" panose="020B0502040204020203" pitchFamily="34" charset="-122"/>
              <a:ea typeface="微软雅黑 Light" panose="020B0502040204020203" pitchFamily="34" charset="-122"/>
            </a:endParaRPr>
          </a:p>
        </p:txBody>
      </p:sp>
      <p:pic>
        <p:nvPicPr>
          <p:cNvPr id="8" name="图形 7"/>
          <p:cNvPicPr>
            <a:picLocks noChangeAspect="1"/>
          </p:cNvPicPr>
          <p:nvPr userDrawn="1"/>
        </p:nvPicPr>
        <p:blipFill rotWithShape="1">
          <a:blip r:embed="rId3">
            <a:extLst>
              <a:ext uri="{96DAC541-7B7A-43D3-8B79-37D633B846F1}">
                <asvg:svgBlip xmlns:asvg="http://schemas.microsoft.com/office/drawing/2016/SVG/main" r:embed="rId4"/>
              </a:ext>
            </a:extLst>
          </a:blip>
          <a:srcRect l="2064" t="2" r="2064" b="-1"/>
          <a:stretch>
            <a:fillRect/>
          </a:stretch>
        </p:blipFill>
        <p:spPr>
          <a:xfrm>
            <a:off x="0" y="682364"/>
            <a:ext cx="9144000" cy="15325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a:srcRect b="88623"/>
          <a:stretch>
            <a:fillRect/>
          </a:stretch>
        </p:blipFill>
        <p:spPr>
          <a:xfrm>
            <a:off x="0" y="54864"/>
            <a:ext cx="9144000" cy="572670"/>
          </a:xfrm>
          <a:prstGeom prst="rect">
            <a:avLst/>
          </a:prstGeom>
        </p:spPr>
      </p:pic>
      <p:sp>
        <p:nvSpPr>
          <p:cNvPr id="6" name="文本框 5"/>
          <p:cNvSpPr txBox="1"/>
          <p:nvPr userDrawn="1"/>
        </p:nvSpPr>
        <p:spPr>
          <a:xfrm>
            <a:off x="8676456" y="4866501"/>
            <a:ext cx="467544" cy="276999"/>
          </a:xfrm>
          <a:prstGeom prst="rect">
            <a:avLst/>
          </a:prstGeom>
          <a:noFill/>
        </p:spPr>
        <p:txBody>
          <a:bodyPr wrap="square" rtlCol="0">
            <a:spAutoFit/>
          </a:bodyPr>
          <a:lstStyle/>
          <a:p>
            <a:fld id="{26CBEC8B-D4F5-4765-BA16-D6C967C3AE9B}" type="slidenum">
              <a:rPr lang="zh-CN" altLang="en-US" sz="1200" smtClean="0">
                <a:solidFill>
                  <a:schemeClr val="bg1">
                    <a:lumMod val="50000"/>
                  </a:schemeClr>
                </a:solidFill>
                <a:latin typeface="微软雅黑 Light" panose="020B0502040204020203" pitchFamily="34" charset="-122"/>
                <a:ea typeface="微软雅黑 Light" panose="020B0502040204020203" pitchFamily="34" charset="-122"/>
              </a:rPr>
              <a:t>‹#›</a:t>
            </a:fld>
            <a:endParaRPr lang="zh-CN" altLang="en-US" sz="1200" dirty="0">
              <a:solidFill>
                <a:schemeClr val="bg1">
                  <a:lumMod val="50000"/>
                </a:schemeClr>
              </a:solidFill>
              <a:latin typeface="微软雅黑 Light" panose="020B0502040204020203" pitchFamily="34" charset="-122"/>
              <a:ea typeface="微软雅黑 Light" panose="020B0502040204020203" pitchFamily="34" charset="-122"/>
            </a:endParaRPr>
          </a:p>
        </p:txBody>
      </p:sp>
      <p:pic>
        <p:nvPicPr>
          <p:cNvPr id="7" name="图形 6"/>
          <p:cNvPicPr>
            <a:picLocks noChangeAspect="1"/>
          </p:cNvPicPr>
          <p:nvPr userDrawn="1"/>
        </p:nvPicPr>
        <p:blipFill rotWithShape="1">
          <a:blip r:embed="rId3">
            <a:extLst>
              <a:ext uri="{96DAC541-7B7A-43D3-8B79-37D633B846F1}">
                <asvg:svgBlip xmlns:asvg="http://schemas.microsoft.com/office/drawing/2016/SVG/main" r:embed="rId4"/>
              </a:ext>
            </a:extLst>
          </a:blip>
          <a:srcRect l="2064" t="2" r="2064" b="-1"/>
          <a:stretch>
            <a:fillRect/>
          </a:stretch>
        </p:blipFill>
        <p:spPr>
          <a:xfrm>
            <a:off x="0" y="682364"/>
            <a:ext cx="9144000" cy="15325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a:srcRect b="88623"/>
          <a:stretch>
            <a:fillRect/>
          </a:stretch>
        </p:blipFill>
        <p:spPr>
          <a:xfrm>
            <a:off x="0" y="54864"/>
            <a:ext cx="9144000" cy="572670"/>
          </a:xfrm>
          <a:prstGeom prst="rect">
            <a:avLst/>
          </a:prstGeom>
        </p:spPr>
      </p:pic>
      <p:pic>
        <p:nvPicPr>
          <p:cNvPr id="4" name="图形 3"/>
          <p:cNvPicPr>
            <a:picLocks noChangeAspect="1"/>
          </p:cNvPicPr>
          <p:nvPr userDrawn="1"/>
        </p:nvPicPr>
        <p:blipFill rotWithShape="1">
          <a:blip r:embed="rId3">
            <a:extLst>
              <a:ext uri="{96DAC541-7B7A-43D3-8B79-37D633B846F1}">
                <asvg:svgBlip xmlns:asvg="http://schemas.microsoft.com/office/drawing/2016/SVG/main" r:embed="rId4"/>
              </a:ext>
            </a:extLst>
          </a:blip>
          <a:srcRect l="2064" t="2" r="2064" b="-1"/>
          <a:stretch>
            <a:fillRect/>
          </a:stretch>
        </p:blipFill>
        <p:spPr>
          <a:xfrm>
            <a:off x="0" y="682364"/>
            <a:ext cx="9144000" cy="153250"/>
          </a:xfrm>
          <a:prstGeom prst="rect">
            <a:avLst/>
          </a:prstGeom>
        </p:spPr>
      </p:pic>
      <p:sp>
        <p:nvSpPr>
          <p:cNvPr id="6" name="文本框 5"/>
          <p:cNvSpPr txBox="1"/>
          <p:nvPr userDrawn="1"/>
        </p:nvSpPr>
        <p:spPr>
          <a:xfrm>
            <a:off x="8676456" y="4866501"/>
            <a:ext cx="467544" cy="276999"/>
          </a:xfrm>
          <a:prstGeom prst="rect">
            <a:avLst/>
          </a:prstGeom>
          <a:noFill/>
        </p:spPr>
        <p:txBody>
          <a:bodyPr wrap="square" rtlCol="0">
            <a:spAutoFit/>
          </a:bodyPr>
          <a:lstStyle/>
          <a:p>
            <a:fld id="{26CBEC8B-D4F5-4765-BA16-D6C967C3AE9B}" type="slidenum">
              <a:rPr lang="zh-CN" altLang="en-US" sz="1200" smtClean="0">
                <a:solidFill>
                  <a:schemeClr val="bg1">
                    <a:lumMod val="50000"/>
                  </a:schemeClr>
                </a:solidFill>
                <a:latin typeface="微软雅黑 Light" panose="020B0502040204020203" pitchFamily="34" charset="-122"/>
                <a:ea typeface="微软雅黑 Light" panose="020B0502040204020203" pitchFamily="34" charset="-122"/>
              </a:rPr>
              <a:t>‹#›</a:t>
            </a:fld>
            <a:endParaRPr lang="zh-CN" altLang="en-US" sz="1200" dirty="0">
              <a:solidFill>
                <a:schemeClr val="bg1">
                  <a:lumMod val="50000"/>
                </a:schemeClr>
              </a:solidFill>
              <a:latin typeface="微软雅黑 Light" panose="020B0502040204020203" pitchFamily="34" charset="-122"/>
              <a:ea typeface="微软雅黑 Light" panose="020B0502040204020203" pitchFamily="34" charset="-122"/>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pic>
        <p:nvPicPr>
          <p:cNvPr id="14" name="图片 13"/>
          <p:cNvPicPr>
            <a:picLocks noChangeAspect="1"/>
          </p:cNvPicPr>
          <p:nvPr userDrawn="1"/>
        </p:nvPicPr>
        <p:blipFill rotWithShape="1">
          <a:blip r:embed="rId2"/>
          <a:srcRect l="4199" t="1449" r="13858" b="13032"/>
          <a:stretch>
            <a:fillRect/>
          </a:stretch>
        </p:blipFill>
        <p:spPr>
          <a:xfrm>
            <a:off x="0" y="702779"/>
            <a:ext cx="9144000" cy="4440722"/>
          </a:xfrm>
          <a:custGeom>
            <a:avLst/>
            <a:gdLst>
              <a:gd name="connsiteX0" fmla="*/ 5667328 w 7886761"/>
              <a:gd name="connsiteY0" fmla="*/ 16 h 4386639"/>
              <a:gd name="connsiteX1" fmla="*/ 6074522 w 7886761"/>
              <a:gd name="connsiteY1" fmla="*/ 304 h 4386639"/>
              <a:gd name="connsiteX2" fmla="*/ 7886761 w 7886761"/>
              <a:gd name="connsiteY2" fmla="*/ 28334 h 4386639"/>
              <a:gd name="connsiteX3" fmla="*/ 7886761 w 7886761"/>
              <a:gd name="connsiteY3" fmla="*/ 4386639 h 4386639"/>
              <a:gd name="connsiteX4" fmla="*/ 0 w 7886761"/>
              <a:gd name="connsiteY4" fmla="*/ 4386639 h 4386639"/>
              <a:gd name="connsiteX5" fmla="*/ 0 w 7886761"/>
              <a:gd name="connsiteY5" fmla="*/ 37221 h 4386639"/>
              <a:gd name="connsiteX6" fmla="*/ 3233456 w 7886761"/>
              <a:gd name="connsiteY6" fmla="*/ 37221 h 4386639"/>
              <a:gd name="connsiteX7" fmla="*/ 5667328 w 7886761"/>
              <a:gd name="connsiteY7" fmla="*/ 16 h 4386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86761" h="4386639">
                <a:moveTo>
                  <a:pt x="5667328" y="16"/>
                </a:moveTo>
                <a:cubicBezTo>
                  <a:pt x="5887641" y="-81"/>
                  <a:pt x="6040342" y="304"/>
                  <a:pt x="6074522" y="304"/>
                </a:cubicBezTo>
                <a:cubicBezTo>
                  <a:pt x="6211243" y="304"/>
                  <a:pt x="7886761" y="28334"/>
                  <a:pt x="7886761" y="28334"/>
                </a:cubicBezTo>
                <a:cubicBezTo>
                  <a:pt x="7886761" y="4386639"/>
                  <a:pt x="7886761" y="4386639"/>
                  <a:pt x="7886761" y="4386639"/>
                </a:cubicBezTo>
                <a:cubicBezTo>
                  <a:pt x="0" y="4386639"/>
                  <a:pt x="0" y="4386639"/>
                  <a:pt x="0" y="4386639"/>
                </a:cubicBezTo>
                <a:lnTo>
                  <a:pt x="0" y="37221"/>
                </a:lnTo>
                <a:cubicBezTo>
                  <a:pt x="0" y="37221"/>
                  <a:pt x="2561472" y="80975"/>
                  <a:pt x="3233456" y="37221"/>
                </a:cubicBezTo>
                <a:cubicBezTo>
                  <a:pt x="3736932" y="4919"/>
                  <a:pt x="5006388" y="304"/>
                  <a:pt x="5667328" y="16"/>
                </a:cubicBezTo>
                <a:close/>
              </a:path>
            </a:pathLst>
          </a:custGeom>
        </p:spPr>
      </p:pic>
      <p:pic>
        <p:nvPicPr>
          <p:cNvPr id="5" name="图片 4"/>
          <p:cNvPicPr>
            <a:picLocks noChangeAspect="1"/>
          </p:cNvPicPr>
          <p:nvPr userDrawn="1"/>
        </p:nvPicPr>
        <p:blipFill rotWithShape="1">
          <a:blip r:embed="rId3"/>
          <a:srcRect b="88623"/>
          <a:stretch>
            <a:fillRect/>
          </a:stretch>
        </p:blipFill>
        <p:spPr>
          <a:xfrm>
            <a:off x="0" y="54864"/>
            <a:ext cx="9144000" cy="572670"/>
          </a:xfrm>
          <a:prstGeom prst="rect">
            <a:avLst/>
          </a:prstGeom>
        </p:spPr>
      </p:pic>
      <p:pic>
        <p:nvPicPr>
          <p:cNvPr id="6" name="图形 5"/>
          <p:cNvPicPr>
            <a:picLocks noChangeAspect="1"/>
          </p:cNvPicPr>
          <p:nvPr userDrawn="1"/>
        </p:nvPicPr>
        <p:blipFill rotWithShape="1">
          <a:blip r:embed="rId4">
            <a:extLst>
              <a:ext uri="{96DAC541-7B7A-43D3-8B79-37D633B846F1}">
                <asvg:svgBlip xmlns:asvg="http://schemas.microsoft.com/office/drawing/2016/SVG/main" r:embed="rId5"/>
              </a:ext>
            </a:extLst>
          </a:blip>
          <a:srcRect l="2064" t="2" r="2064" b="-1"/>
          <a:stretch>
            <a:fillRect/>
          </a:stretch>
        </p:blipFill>
        <p:spPr>
          <a:xfrm>
            <a:off x="0" y="682364"/>
            <a:ext cx="9144000" cy="15325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a:srcRect b="88623"/>
          <a:stretch>
            <a:fillRect/>
          </a:stretch>
        </p:blipFill>
        <p:spPr>
          <a:xfrm>
            <a:off x="0" y="54864"/>
            <a:ext cx="9144000" cy="572670"/>
          </a:xfrm>
          <a:prstGeom prst="rect">
            <a:avLst/>
          </a:prstGeom>
        </p:spPr>
      </p:pic>
      <p:pic>
        <p:nvPicPr>
          <p:cNvPr id="2" name="图形 1"/>
          <p:cNvPicPr>
            <a:picLocks noChangeAspect="1"/>
          </p:cNvPicPr>
          <p:nvPr userDrawn="1"/>
        </p:nvPicPr>
        <p:blipFill rotWithShape="1">
          <a:blip r:embed="rId3">
            <a:extLst>
              <a:ext uri="{96DAC541-7B7A-43D3-8B79-37D633B846F1}">
                <asvg:svgBlip xmlns:asvg="http://schemas.microsoft.com/office/drawing/2016/SVG/main" r:embed="rId4"/>
              </a:ext>
            </a:extLst>
          </a:blip>
          <a:srcRect l="2064" t="2" r="2064" b="-1"/>
          <a:stretch>
            <a:fillRect/>
          </a:stretch>
        </p:blipFill>
        <p:spPr>
          <a:xfrm>
            <a:off x="0" y="682364"/>
            <a:ext cx="9144000" cy="15325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pic>
        <p:nvPicPr>
          <p:cNvPr id="11" name="图片 10"/>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344" t="18598" r="1326" b="23657"/>
          <a:stretch>
            <a:fillRect/>
          </a:stretch>
        </p:blipFill>
        <p:spPr bwMode="auto">
          <a:xfrm>
            <a:off x="0" y="692783"/>
            <a:ext cx="9145588" cy="4450718"/>
          </a:xfrm>
          <a:custGeom>
            <a:avLst/>
            <a:gdLst>
              <a:gd name="connsiteX0" fmla="*/ 6747891 w 9145588"/>
              <a:gd name="connsiteY0" fmla="*/ 20 h 5087497"/>
              <a:gd name="connsiteX1" fmla="*/ 7044093 w 9145588"/>
              <a:gd name="connsiteY1" fmla="*/ 344 h 5087497"/>
              <a:gd name="connsiteX2" fmla="*/ 9145588 w 9145588"/>
              <a:gd name="connsiteY2" fmla="*/ 32847 h 5087497"/>
              <a:gd name="connsiteX3" fmla="*/ 9145588 w 9145588"/>
              <a:gd name="connsiteY3" fmla="*/ 5087497 h 5087497"/>
              <a:gd name="connsiteX4" fmla="*/ 0 w 9145588"/>
              <a:gd name="connsiteY4" fmla="*/ 5087497 h 5087497"/>
              <a:gd name="connsiteX5" fmla="*/ 0 w 9145588"/>
              <a:gd name="connsiteY5" fmla="*/ 43946 h 5087497"/>
              <a:gd name="connsiteX6" fmla="*/ 3749556 w 9145588"/>
              <a:gd name="connsiteY6" fmla="*/ 43946 h 5087497"/>
              <a:gd name="connsiteX7" fmla="*/ 6747891 w 9145588"/>
              <a:gd name="connsiteY7" fmla="*/ 20 h 5087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5588" h="5087497">
                <a:moveTo>
                  <a:pt x="6747891" y="20"/>
                </a:moveTo>
                <a:cubicBezTo>
                  <a:pt x="6907330" y="93"/>
                  <a:pt x="7014366" y="344"/>
                  <a:pt x="7044093" y="344"/>
                </a:cubicBezTo>
                <a:cubicBezTo>
                  <a:pt x="7202636" y="344"/>
                  <a:pt x="9145588" y="32847"/>
                  <a:pt x="9145588" y="32847"/>
                </a:cubicBezTo>
                <a:cubicBezTo>
                  <a:pt x="9145588" y="5087497"/>
                  <a:pt x="9145588" y="5087497"/>
                  <a:pt x="9145588" y="5087497"/>
                </a:cubicBezTo>
                <a:cubicBezTo>
                  <a:pt x="0" y="5087497"/>
                  <a:pt x="0" y="5087497"/>
                  <a:pt x="0" y="5087497"/>
                </a:cubicBezTo>
                <a:lnTo>
                  <a:pt x="0" y="43946"/>
                </a:lnTo>
                <a:cubicBezTo>
                  <a:pt x="0" y="43946"/>
                  <a:pt x="2970315" y="93890"/>
                  <a:pt x="3749556" y="43946"/>
                </a:cubicBezTo>
                <a:cubicBezTo>
                  <a:pt x="4382047" y="2722"/>
                  <a:pt x="6056986" y="-297"/>
                  <a:pt x="6747891" y="20"/>
                </a:cubicBezTo>
                <a:close/>
              </a:path>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图片 3"/>
          <p:cNvPicPr>
            <a:picLocks noChangeAspect="1"/>
          </p:cNvPicPr>
          <p:nvPr userDrawn="1"/>
        </p:nvPicPr>
        <p:blipFill rotWithShape="1">
          <a:blip r:embed="rId3"/>
          <a:srcRect b="88623"/>
          <a:stretch>
            <a:fillRect/>
          </a:stretch>
        </p:blipFill>
        <p:spPr>
          <a:xfrm>
            <a:off x="0" y="54864"/>
            <a:ext cx="9144000" cy="572670"/>
          </a:xfrm>
          <a:prstGeom prst="rect">
            <a:avLst/>
          </a:prstGeom>
        </p:spPr>
      </p:pic>
      <p:pic>
        <p:nvPicPr>
          <p:cNvPr id="5" name="图形 4"/>
          <p:cNvPicPr>
            <a:picLocks noChangeAspect="1"/>
          </p:cNvPicPr>
          <p:nvPr userDrawn="1"/>
        </p:nvPicPr>
        <p:blipFill rotWithShape="1">
          <a:blip r:embed="rId4">
            <a:extLst>
              <a:ext uri="{96DAC541-7B7A-43D3-8B79-37D633B846F1}">
                <asvg:svgBlip xmlns:asvg="http://schemas.microsoft.com/office/drawing/2016/SVG/main" r:embed="rId5"/>
              </a:ext>
            </a:extLst>
          </a:blip>
          <a:srcRect l="2064" t="2" r="2064" b="-1"/>
          <a:stretch>
            <a:fillRect/>
          </a:stretch>
        </p:blipFill>
        <p:spPr>
          <a:xfrm>
            <a:off x="0" y="682364"/>
            <a:ext cx="9144000" cy="15325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stretch>
            <a:fillRect/>
          </a:stretch>
        </p:blipFill>
        <p:spPr>
          <a:xfrm>
            <a:off x="0" y="0"/>
            <a:ext cx="9144000" cy="5143500"/>
          </a:xfrm>
          <a:prstGeom prst="rect">
            <a:avLst/>
          </a:prstGeom>
        </p:spPr>
      </p:pic>
      <p:sp>
        <p:nvSpPr>
          <p:cNvPr id="4" name="矩形 3"/>
          <p:cNvSpPr/>
          <p:nvPr userDrawn="1"/>
        </p:nvSpPr>
        <p:spPr>
          <a:xfrm>
            <a:off x="251520" y="4803998"/>
            <a:ext cx="1944216" cy="216024"/>
          </a:xfrm>
          <a:prstGeom prst="rect">
            <a:avLst/>
          </a:prstGeom>
          <a:solidFill>
            <a:srgbClr val="F6F9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 Box 4"/>
          <p:cNvSpPr txBox="1">
            <a:spLocks noChangeArrowheads="1"/>
          </p:cNvSpPr>
          <p:nvPr userDrawn="1"/>
        </p:nvSpPr>
        <p:spPr bwMode="auto">
          <a:xfrm>
            <a:off x="188798" y="4886989"/>
            <a:ext cx="2449513" cy="200055"/>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50000"/>
              </a:spcBef>
              <a:spcAft>
                <a:spcPts val="0"/>
              </a:spcAft>
              <a:buClrTx/>
              <a:buSzTx/>
              <a:buFontTx/>
              <a:buNone/>
              <a:defRPr/>
            </a:pPr>
            <a:r>
              <a:rPr kumimoji="0" lang="en-US" altLang="zh-CN" sz="700" b="0" i="0" u="none" strike="noStrike" kern="1200" cap="none" spc="0" normalizeH="0" baseline="0" noProof="0" dirty="0">
                <a:ln>
                  <a:noFill/>
                </a:ln>
                <a:solidFill>
                  <a:srgbClr val="808080"/>
                </a:solidFill>
                <a:effectLst/>
                <a:uLnTx/>
                <a:uFillTx/>
                <a:latin typeface="微软雅黑 Light" panose="020B0502040204020203" pitchFamily="34" charset="-122"/>
                <a:ea typeface="宋体" panose="02010600030101010101" pitchFamily="2" charset="-122"/>
                <a:cs typeface="+mn-cs"/>
              </a:rPr>
              <a:t>©SPIC 2022. All Rights Reserved.</a:t>
            </a:r>
          </a:p>
        </p:txBody>
      </p:sp>
      <p:sp>
        <p:nvSpPr>
          <p:cNvPr id="7" name="TextBox 6"/>
          <p:cNvSpPr txBox="1"/>
          <p:nvPr userDrawn="1"/>
        </p:nvSpPr>
        <p:spPr>
          <a:xfrm>
            <a:off x="6712711" y="4876006"/>
            <a:ext cx="1819729" cy="230832"/>
          </a:xfrm>
          <a:prstGeom prst="rect">
            <a:avLst/>
          </a:prstGeom>
          <a:noFill/>
        </p:spPr>
        <p:txBody>
          <a:bodyPr wrap="none" rtlCol="0">
            <a:spAutoFit/>
          </a:body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rPr>
              <a:t>绿色 创新 融合，真信 真干 真成</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
        <p:nvSpPr>
          <p:cNvPr id="9" name="Text Box 4"/>
          <p:cNvSpPr txBox="1">
            <a:spLocks noChangeArrowheads="1"/>
          </p:cNvSpPr>
          <p:nvPr userDrawn="1"/>
        </p:nvSpPr>
        <p:spPr bwMode="auto">
          <a:xfrm>
            <a:off x="252752" y="4844768"/>
            <a:ext cx="2515829" cy="284498"/>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50000"/>
              </a:spcBef>
              <a:spcAft>
                <a:spcPts val="0"/>
              </a:spcAft>
              <a:buClrTx/>
              <a:buSzTx/>
              <a:buFontTx/>
              <a:buNone/>
              <a:defRPr/>
            </a:pPr>
            <a:r>
              <a:rPr kumimoji="0" lang="en-US" altLang="zh-CN" sz="1100" b="0" i="0" u="none" strike="noStrike" kern="1200" cap="none" spc="0" normalizeH="0" baseline="0" noProof="0" dirty="0">
                <a:ln>
                  <a:noFill/>
                </a:ln>
                <a:solidFill>
                  <a:schemeClr val="bg1"/>
                </a:solidFill>
                <a:effectLst/>
                <a:uLnTx/>
                <a:uFillTx/>
                <a:latin typeface="微软雅黑 Light" panose="020B0502040204020203" pitchFamily="34" charset="-122"/>
                <a:ea typeface="宋体" panose="02010600030101010101" pitchFamily="2" charset="-122"/>
                <a:cs typeface="+mn-cs"/>
              </a:rPr>
              <a:t>©SPIC 2020. All Rights </a:t>
            </a:r>
            <a:r>
              <a:rPr kumimoji="0" lang="en-US" altLang="zh-CN" sz="1200" b="0" i="0" u="none" strike="noStrike" kern="1200" cap="none" spc="0" normalizeH="0" baseline="0" noProof="0" dirty="0">
                <a:ln>
                  <a:noFill/>
                </a:ln>
                <a:solidFill>
                  <a:schemeClr val="bg1"/>
                </a:solidFill>
                <a:effectLst/>
                <a:uLnTx/>
                <a:uFillTx/>
                <a:latin typeface="微软雅黑 Light" panose="020B0502040204020203" pitchFamily="34" charset="-122"/>
                <a:ea typeface="宋体" panose="02010600030101010101" pitchFamily="2" charset="-122"/>
                <a:cs typeface="+mn-cs"/>
              </a:rPr>
              <a:t>Reserved</a:t>
            </a:r>
            <a:r>
              <a:rPr kumimoji="0" lang="en-US" altLang="zh-CN" sz="1100" b="0" i="0" u="none" strike="noStrike" kern="1200" cap="none" spc="0" normalizeH="0" baseline="0" noProof="0" dirty="0">
                <a:ln>
                  <a:noFill/>
                </a:ln>
                <a:solidFill>
                  <a:srgbClr val="808080"/>
                </a:solidFill>
                <a:effectLst/>
                <a:uLnTx/>
                <a:uFillTx/>
                <a:latin typeface="微软雅黑 Light" panose="020B0502040204020203" pitchFamily="34" charset="-122"/>
                <a:ea typeface="宋体" panose="02010600030101010101" pitchFamily="2" charset="-122"/>
                <a:cs typeface="+mn-cs"/>
              </a:rPr>
              <a:t>.</a:t>
            </a:r>
          </a:p>
        </p:txBody>
      </p:sp>
      <p:pic>
        <p:nvPicPr>
          <p:cNvPr id="3" name="图片 2"/>
          <p:cNvPicPr>
            <a:picLocks noChangeAspect="1"/>
          </p:cNvPicPr>
          <p:nvPr userDrawn="1"/>
        </p:nvPicPr>
        <p:blipFill>
          <a:blip r:embed="rId2"/>
          <a:stretch>
            <a:fillRect/>
          </a:stretch>
        </p:blipFill>
        <p:spPr>
          <a:xfrm>
            <a:off x="0" y="0"/>
            <a:ext cx="9144000" cy="5143500"/>
          </a:xfrm>
          <a:prstGeom prst="rect">
            <a:avLst/>
          </a:prstGeom>
        </p:spPr>
      </p:pic>
      <p:pic>
        <p:nvPicPr>
          <p:cNvPr id="11" name="图片 10"/>
          <p:cNvPicPr>
            <a:picLocks noChangeAspect="1"/>
          </p:cNvPicPr>
          <p:nvPr userDrawn="1"/>
        </p:nvPicPr>
        <p:blipFill rotWithShape="1">
          <a:blip r:embed="rId3"/>
          <a:srcRect b="88623"/>
          <a:stretch>
            <a:fillRect/>
          </a:stretch>
        </p:blipFill>
        <p:spPr>
          <a:xfrm>
            <a:off x="0" y="54864"/>
            <a:ext cx="9144000" cy="572670"/>
          </a:xfrm>
          <a:prstGeom prst="rect">
            <a:avLst/>
          </a:prstGeom>
        </p:spPr>
      </p:pic>
      <p:pic>
        <p:nvPicPr>
          <p:cNvPr id="8" name="图形 7"/>
          <p:cNvPicPr>
            <a:picLocks noChangeAspect="1"/>
          </p:cNvPicPr>
          <p:nvPr userDrawn="1"/>
        </p:nvPicPr>
        <p:blipFill rotWithShape="1">
          <a:blip r:embed="rId4">
            <a:extLst>
              <a:ext uri="{96DAC541-7B7A-43D3-8B79-37D633B846F1}">
                <asvg:svgBlip xmlns:asvg="http://schemas.microsoft.com/office/drawing/2016/SVG/main" r:embed="rId5"/>
              </a:ext>
            </a:extLst>
          </a:blip>
          <a:srcRect l="2064" t="2" r="2064" b="-1"/>
          <a:stretch>
            <a:fillRect/>
          </a:stretch>
        </p:blipFill>
        <p:spPr>
          <a:xfrm>
            <a:off x="0" y="682364"/>
            <a:ext cx="9144000" cy="153250"/>
          </a:xfrm>
          <a:prstGeom prst="rect">
            <a:avLst/>
          </a:prstGeom>
        </p:spPr>
      </p:pic>
      <p:sp>
        <p:nvSpPr>
          <p:cNvPr id="6" name="矩形 5"/>
          <p:cNvSpPr/>
          <p:nvPr userDrawn="1"/>
        </p:nvSpPr>
        <p:spPr>
          <a:xfrm>
            <a:off x="251520" y="4803998"/>
            <a:ext cx="1944216" cy="216024"/>
          </a:xfrm>
          <a:prstGeom prst="rect">
            <a:avLst/>
          </a:prstGeom>
          <a:solidFill>
            <a:srgbClr val="F6F9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 Box 4"/>
          <p:cNvSpPr txBox="1">
            <a:spLocks noChangeArrowheads="1"/>
          </p:cNvSpPr>
          <p:nvPr userDrawn="1"/>
        </p:nvSpPr>
        <p:spPr bwMode="auto">
          <a:xfrm>
            <a:off x="188798" y="4886989"/>
            <a:ext cx="2449513" cy="200055"/>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50000"/>
              </a:spcBef>
              <a:spcAft>
                <a:spcPts val="0"/>
              </a:spcAft>
              <a:buClrTx/>
              <a:buSzTx/>
              <a:buFontTx/>
              <a:buNone/>
              <a:defRPr/>
            </a:pPr>
            <a:r>
              <a:rPr kumimoji="0" lang="en-US" altLang="zh-CN" sz="700" b="0" i="0" u="none" strike="noStrike" kern="1200" cap="none" spc="0" normalizeH="0" baseline="0" noProof="0" dirty="0">
                <a:ln>
                  <a:noFill/>
                </a:ln>
                <a:solidFill>
                  <a:srgbClr val="808080"/>
                </a:solidFill>
                <a:effectLst/>
                <a:uLnTx/>
                <a:uFillTx/>
                <a:latin typeface="微软雅黑 Light" panose="020B0502040204020203" pitchFamily="34" charset="-122"/>
                <a:ea typeface="宋体" panose="02010600030101010101" pitchFamily="2" charset="-122"/>
                <a:cs typeface="+mn-cs"/>
              </a:rPr>
              <a:t>©SPIC 2022. All Rights Reserved.</a:t>
            </a:r>
          </a:p>
        </p:txBody>
      </p:sp>
      <p:sp>
        <p:nvSpPr>
          <p:cNvPr id="12" name="TextBox 11"/>
          <p:cNvSpPr txBox="1"/>
          <p:nvPr userDrawn="1"/>
        </p:nvSpPr>
        <p:spPr>
          <a:xfrm>
            <a:off x="6712711" y="4876006"/>
            <a:ext cx="1819729" cy="230832"/>
          </a:xfrm>
          <a:prstGeom prst="rect">
            <a:avLst/>
          </a:prstGeom>
          <a:noFill/>
        </p:spPr>
        <p:txBody>
          <a:bodyPr wrap="none" rtlCol="0">
            <a:spAutoFit/>
          </a:body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rPr>
              <a:t>绿色 创新 融合，真信 真干 真成</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矩形 5"/>
          <p:cNvSpPr/>
          <p:nvPr userDrawn="1"/>
        </p:nvSpPr>
        <p:spPr>
          <a:xfrm>
            <a:off x="-11967" y="0"/>
            <a:ext cx="9155967"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ndParaRPr>
          </a:p>
        </p:txBody>
      </p:sp>
      <p:pic>
        <p:nvPicPr>
          <p:cNvPr id="4" name="图片 3"/>
          <p:cNvPicPr>
            <a:picLocks noChangeAspect="1"/>
          </p:cNvPicPr>
          <p:nvPr userDrawn="1"/>
        </p:nvPicPr>
        <p:blipFill>
          <a:blip r:embed="rId2"/>
          <a:stretch>
            <a:fillRect/>
          </a:stretch>
        </p:blipFill>
        <p:spPr>
          <a:xfrm>
            <a:off x="0" y="500634"/>
            <a:ext cx="9144000" cy="4142232"/>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stretch>
            <a:fillRect/>
          </a:stretch>
        </p:blipFill>
        <p:spPr>
          <a:xfrm>
            <a:off x="0" y="0"/>
            <a:ext cx="9144000" cy="5143500"/>
          </a:xfrm>
          <a:prstGeom prst="rect">
            <a:avLst/>
          </a:prstGeom>
        </p:spPr>
      </p:pic>
      <p:sp>
        <p:nvSpPr>
          <p:cNvPr id="2" name="矩形 1"/>
          <p:cNvSpPr/>
          <p:nvPr userDrawn="1"/>
        </p:nvSpPr>
        <p:spPr>
          <a:xfrm>
            <a:off x="251520" y="4803998"/>
            <a:ext cx="1944216" cy="216024"/>
          </a:xfrm>
          <a:prstGeom prst="rect">
            <a:avLst/>
          </a:prstGeom>
          <a:solidFill>
            <a:srgbClr val="F6F9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Box 4"/>
          <p:cNvSpPr txBox="1">
            <a:spLocks noChangeArrowheads="1"/>
          </p:cNvSpPr>
          <p:nvPr userDrawn="1"/>
        </p:nvSpPr>
        <p:spPr bwMode="auto">
          <a:xfrm>
            <a:off x="188798" y="4886989"/>
            <a:ext cx="2449513" cy="200055"/>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50000"/>
              </a:spcBef>
              <a:spcAft>
                <a:spcPts val="0"/>
              </a:spcAft>
              <a:buClrTx/>
              <a:buSzTx/>
              <a:buFontTx/>
              <a:buNone/>
              <a:defRPr/>
            </a:pPr>
            <a:r>
              <a:rPr kumimoji="0" lang="en-US" altLang="zh-CN" sz="700" b="0" i="0" u="none" strike="noStrike" kern="1200" cap="none" spc="0" normalizeH="0" baseline="0" noProof="0" dirty="0">
                <a:ln>
                  <a:noFill/>
                </a:ln>
                <a:solidFill>
                  <a:srgbClr val="808080"/>
                </a:solidFill>
                <a:effectLst/>
                <a:uLnTx/>
                <a:uFillTx/>
                <a:latin typeface="微软雅黑 Light" panose="020B0502040204020203" pitchFamily="34" charset="-122"/>
                <a:ea typeface="宋体" panose="02010600030101010101" pitchFamily="2" charset="-122"/>
                <a:cs typeface="+mn-cs"/>
              </a:rPr>
              <a:t>©SPIC 2022. All Rights Reserved.</a:t>
            </a:r>
          </a:p>
        </p:txBody>
      </p:sp>
      <p:sp>
        <p:nvSpPr>
          <p:cNvPr id="6" name="TextBox 5"/>
          <p:cNvSpPr txBox="1"/>
          <p:nvPr userDrawn="1"/>
        </p:nvSpPr>
        <p:spPr>
          <a:xfrm>
            <a:off x="6712711" y="4876006"/>
            <a:ext cx="1819729" cy="230832"/>
          </a:xfrm>
          <a:prstGeom prst="rect">
            <a:avLst/>
          </a:prstGeom>
          <a:noFill/>
        </p:spPr>
        <p:txBody>
          <a:bodyPr wrap="none" rtlCol="0">
            <a:spAutoFit/>
          </a:body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rPr>
              <a:t>绿色 创新 融合，真信 真干 真成</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b="88623"/>
          <a:stretch>
            <a:fillRect/>
          </a:stretch>
        </p:blipFill>
        <p:spPr>
          <a:xfrm>
            <a:off x="0" y="54864"/>
            <a:ext cx="9144000" cy="572670"/>
          </a:xfrm>
          <a:prstGeom prst="rect">
            <a:avLst/>
          </a:prstGeom>
        </p:spPr>
      </p:pic>
      <p:sp>
        <p:nvSpPr>
          <p:cNvPr id="3" name="文本框 2"/>
          <p:cNvSpPr txBox="1"/>
          <p:nvPr userDrawn="1"/>
        </p:nvSpPr>
        <p:spPr>
          <a:xfrm>
            <a:off x="8676456" y="4866501"/>
            <a:ext cx="467544" cy="276999"/>
          </a:xfrm>
          <a:prstGeom prst="rect">
            <a:avLst/>
          </a:prstGeom>
          <a:noFill/>
        </p:spPr>
        <p:txBody>
          <a:bodyPr wrap="square" rtlCol="0">
            <a:spAutoFit/>
          </a:bodyPr>
          <a:lstStyle/>
          <a:p>
            <a:fld id="{26CBEC8B-D4F5-4765-BA16-D6C967C3AE9B}" type="slidenum">
              <a:rPr lang="zh-CN" altLang="en-US" sz="1200" smtClean="0">
                <a:solidFill>
                  <a:schemeClr val="bg1">
                    <a:lumMod val="50000"/>
                  </a:schemeClr>
                </a:solidFill>
                <a:latin typeface="微软雅黑 Light" panose="020B0502040204020203" pitchFamily="34" charset="-122"/>
                <a:ea typeface="微软雅黑 Light" panose="020B0502040204020203" pitchFamily="34" charset="-122"/>
              </a:rPr>
              <a:t>‹#›</a:t>
            </a:fld>
            <a:endParaRPr lang="zh-CN" altLang="en-US" sz="1200" dirty="0">
              <a:solidFill>
                <a:schemeClr val="bg1">
                  <a:lumMod val="50000"/>
                </a:schemeClr>
              </a:solidFill>
              <a:latin typeface="微软雅黑 Light" panose="020B0502040204020203" pitchFamily="34" charset="-122"/>
              <a:ea typeface="微软雅黑 Light" panose="020B0502040204020203" pitchFamily="34" charset="-122"/>
            </a:endParaRPr>
          </a:p>
        </p:txBody>
      </p:sp>
      <p:pic>
        <p:nvPicPr>
          <p:cNvPr id="8" name="图形 7"/>
          <p:cNvPicPr>
            <a:picLocks noChangeAspect="1"/>
          </p:cNvPicPr>
          <p:nvPr userDrawn="1"/>
        </p:nvPicPr>
        <p:blipFill rotWithShape="1">
          <a:blip r:embed="rId3">
            <a:extLst>
              <a:ext uri="{96DAC541-7B7A-43D3-8B79-37D633B846F1}">
                <asvg:svgBlip xmlns:asvg="http://schemas.microsoft.com/office/drawing/2016/SVG/main" r:embed="rId4"/>
              </a:ext>
            </a:extLst>
          </a:blip>
          <a:srcRect l="2064" t="2" r="2064" b="-1"/>
          <a:stretch>
            <a:fillRect/>
          </a:stretch>
        </p:blipFill>
        <p:spPr>
          <a:xfrm>
            <a:off x="0" y="682364"/>
            <a:ext cx="9144000" cy="15325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a:srcRect b="88623"/>
          <a:stretch>
            <a:fillRect/>
          </a:stretch>
        </p:blipFill>
        <p:spPr>
          <a:xfrm>
            <a:off x="0" y="54864"/>
            <a:ext cx="9144000" cy="572670"/>
          </a:xfrm>
          <a:prstGeom prst="rect">
            <a:avLst/>
          </a:prstGeom>
        </p:spPr>
      </p:pic>
      <p:sp>
        <p:nvSpPr>
          <p:cNvPr id="6" name="文本框 5"/>
          <p:cNvSpPr txBox="1"/>
          <p:nvPr userDrawn="1"/>
        </p:nvSpPr>
        <p:spPr>
          <a:xfrm>
            <a:off x="8676456" y="4866501"/>
            <a:ext cx="467544" cy="276999"/>
          </a:xfrm>
          <a:prstGeom prst="rect">
            <a:avLst/>
          </a:prstGeom>
          <a:noFill/>
        </p:spPr>
        <p:txBody>
          <a:bodyPr wrap="square" rtlCol="0">
            <a:spAutoFit/>
          </a:bodyPr>
          <a:lstStyle/>
          <a:p>
            <a:fld id="{26CBEC8B-D4F5-4765-BA16-D6C967C3AE9B}" type="slidenum">
              <a:rPr lang="zh-CN" altLang="en-US" sz="1200" smtClean="0">
                <a:solidFill>
                  <a:schemeClr val="bg1">
                    <a:lumMod val="50000"/>
                  </a:schemeClr>
                </a:solidFill>
                <a:latin typeface="微软雅黑 Light" panose="020B0502040204020203" pitchFamily="34" charset="-122"/>
                <a:ea typeface="微软雅黑 Light" panose="020B0502040204020203" pitchFamily="34" charset="-122"/>
              </a:rPr>
              <a:t>‹#›</a:t>
            </a:fld>
            <a:endParaRPr lang="zh-CN" altLang="en-US" sz="1200" dirty="0">
              <a:solidFill>
                <a:schemeClr val="bg1">
                  <a:lumMod val="50000"/>
                </a:schemeClr>
              </a:solidFill>
              <a:latin typeface="微软雅黑 Light" panose="020B0502040204020203" pitchFamily="34" charset="-122"/>
              <a:ea typeface="微软雅黑 Light" panose="020B0502040204020203" pitchFamily="34" charset="-122"/>
            </a:endParaRPr>
          </a:p>
        </p:txBody>
      </p:sp>
      <p:pic>
        <p:nvPicPr>
          <p:cNvPr id="7" name="图形 6"/>
          <p:cNvPicPr>
            <a:picLocks noChangeAspect="1"/>
          </p:cNvPicPr>
          <p:nvPr userDrawn="1"/>
        </p:nvPicPr>
        <p:blipFill rotWithShape="1">
          <a:blip r:embed="rId3">
            <a:extLst>
              <a:ext uri="{96DAC541-7B7A-43D3-8B79-37D633B846F1}">
                <asvg:svgBlip xmlns:asvg="http://schemas.microsoft.com/office/drawing/2016/SVG/main" r:embed="rId4"/>
              </a:ext>
            </a:extLst>
          </a:blip>
          <a:srcRect l="2064" t="2" r="2064" b="-1"/>
          <a:stretch>
            <a:fillRect/>
          </a:stretch>
        </p:blipFill>
        <p:spPr>
          <a:xfrm>
            <a:off x="0" y="682364"/>
            <a:ext cx="9144000" cy="15325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a:srcRect b="88623"/>
          <a:stretch>
            <a:fillRect/>
          </a:stretch>
        </p:blipFill>
        <p:spPr>
          <a:xfrm>
            <a:off x="0" y="54864"/>
            <a:ext cx="9144000" cy="572670"/>
          </a:xfrm>
          <a:prstGeom prst="rect">
            <a:avLst/>
          </a:prstGeom>
        </p:spPr>
      </p:pic>
      <p:pic>
        <p:nvPicPr>
          <p:cNvPr id="4" name="图形 3"/>
          <p:cNvPicPr>
            <a:picLocks noChangeAspect="1"/>
          </p:cNvPicPr>
          <p:nvPr userDrawn="1"/>
        </p:nvPicPr>
        <p:blipFill rotWithShape="1">
          <a:blip r:embed="rId3">
            <a:extLst>
              <a:ext uri="{96DAC541-7B7A-43D3-8B79-37D633B846F1}">
                <asvg:svgBlip xmlns:asvg="http://schemas.microsoft.com/office/drawing/2016/SVG/main" r:embed="rId4"/>
              </a:ext>
            </a:extLst>
          </a:blip>
          <a:srcRect l="2064" t="2" r="2064" b="-1"/>
          <a:stretch>
            <a:fillRect/>
          </a:stretch>
        </p:blipFill>
        <p:spPr>
          <a:xfrm>
            <a:off x="0" y="682364"/>
            <a:ext cx="9144000" cy="153250"/>
          </a:xfrm>
          <a:prstGeom prst="rect">
            <a:avLst/>
          </a:prstGeom>
        </p:spPr>
      </p:pic>
      <p:sp>
        <p:nvSpPr>
          <p:cNvPr id="6" name="文本框 5"/>
          <p:cNvSpPr txBox="1"/>
          <p:nvPr userDrawn="1"/>
        </p:nvSpPr>
        <p:spPr>
          <a:xfrm>
            <a:off x="8676456" y="4866501"/>
            <a:ext cx="467544" cy="276999"/>
          </a:xfrm>
          <a:prstGeom prst="rect">
            <a:avLst/>
          </a:prstGeom>
          <a:noFill/>
        </p:spPr>
        <p:txBody>
          <a:bodyPr wrap="square" rtlCol="0">
            <a:spAutoFit/>
          </a:bodyPr>
          <a:lstStyle/>
          <a:p>
            <a:fld id="{26CBEC8B-D4F5-4765-BA16-D6C967C3AE9B}" type="slidenum">
              <a:rPr lang="zh-CN" altLang="en-US" sz="1200" smtClean="0">
                <a:solidFill>
                  <a:schemeClr val="bg1">
                    <a:lumMod val="50000"/>
                  </a:schemeClr>
                </a:solidFill>
                <a:latin typeface="微软雅黑 Light" panose="020B0502040204020203" pitchFamily="34" charset="-122"/>
                <a:ea typeface="微软雅黑 Light" panose="020B0502040204020203" pitchFamily="34" charset="-122"/>
              </a:rPr>
              <a:t>‹#›</a:t>
            </a:fld>
            <a:endParaRPr lang="zh-CN" altLang="en-US" sz="1200" dirty="0">
              <a:solidFill>
                <a:schemeClr val="bg1">
                  <a:lumMod val="50000"/>
                </a:schemeClr>
              </a:solidFill>
              <a:latin typeface="微软雅黑 Light" panose="020B0502040204020203" pitchFamily="34" charset="-122"/>
              <a:ea typeface="微软雅黑 Light" panose="020B0502040204020203" pitchFamily="34" charset="-122"/>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pic>
        <p:nvPicPr>
          <p:cNvPr id="14" name="图片 13"/>
          <p:cNvPicPr>
            <a:picLocks noChangeAspect="1"/>
          </p:cNvPicPr>
          <p:nvPr userDrawn="1"/>
        </p:nvPicPr>
        <p:blipFill rotWithShape="1">
          <a:blip r:embed="rId2"/>
          <a:srcRect l="4199" t="1449" r="13858" b="13032"/>
          <a:stretch>
            <a:fillRect/>
          </a:stretch>
        </p:blipFill>
        <p:spPr>
          <a:xfrm>
            <a:off x="0" y="702779"/>
            <a:ext cx="9144000" cy="4440722"/>
          </a:xfrm>
          <a:custGeom>
            <a:avLst/>
            <a:gdLst>
              <a:gd name="connsiteX0" fmla="*/ 5667328 w 7886761"/>
              <a:gd name="connsiteY0" fmla="*/ 16 h 4386639"/>
              <a:gd name="connsiteX1" fmla="*/ 6074522 w 7886761"/>
              <a:gd name="connsiteY1" fmla="*/ 304 h 4386639"/>
              <a:gd name="connsiteX2" fmla="*/ 7886761 w 7886761"/>
              <a:gd name="connsiteY2" fmla="*/ 28334 h 4386639"/>
              <a:gd name="connsiteX3" fmla="*/ 7886761 w 7886761"/>
              <a:gd name="connsiteY3" fmla="*/ 4386639 h 4386639"/>
              <a:gd name="connsiteX4" fmla="*/ 0 w 7886761"/>
              <a:gd name="connsiteY4" fmla="*/ 4386639 h 4386639"/>
              <a:gd name="connsiteX5" fmla="*/ 0 w 7886761"/>
              <a:gd name="connsiteY5" fmla="*/ 37221 h 4386639"/>
              <a:gd name="connsiteX6" fmla="*/ 3233456 w 7886761"/>
              <a:gd name="connsiteY6" fmla="*/ 37221 h 4386639"/>
              <a:gd name="connsiteX7" fmla="*/ 5667328 w 7886761"/>
              <a:gd name="connsiteY7" fmla="*/ 16 h 4386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86761" h="4386639">
                <a:moveTo>
                  <a:pt x="5667328" y="16"/>
                </a:moveTo>
                <a:cubicBezTo>
                  <a:pt x="5887641" y="-81"/>
                  <a:pt x="6040342" y="304"/>
                  <a:pt x="6074522" y="304"/>
                </a:cubicBezTo>
                <a:cubicBezTo>
                  <a:pt x="6211243" y="304"/>
                  <a:pt x="7886761" y="28334"/>
                  <a:pt x="7886761" y="28334"/>
                </a:cubicBezTo>
                <a:cubicBezTo>
                  <a:pt x="7886761" y="4386639"/>
                  <a:pt x="7886761" y="4386639"/>
                  <a:pt x="7886761" y="4386639"/>
                </a:cubicBezTo>
                <a:cubicBezTo>
                  <a:pt x="0" y="4386639"/>
                  <a:pt x="0" y="4386639"/>
                  <a:pt x="0" y="4386639"/>
                </a:cubicBezTo>
                <a:lnTo>
                  <a:pt x="0" y="37221"/>
                </a:lnTo>
                <a:cubicBezTo>
                  <a:pt x="0" y="37221"/>
                  <a:pt x="2561472" y="80975"/>
                  <a:pt x="3233456" y="37221"/>
                </a:cubicBezTo>
                <a:cubicBezTo>
                  <a:pt x="3736932" y="4919"/>
                  <a:pt x="5006388" y="304"/>
                  <a:pt x="5667328" y="16"/>
                </a:cubicBezTo>
                <a:close/>
              </a:path>
            </a:pathLst>
          </a:custGeom>
        </p:spPr>
      </p:pic>
      <p:pic>
        <p:nvPicPr>
          <p:cNvPr id="5" name="图片 4"/>
          <p:cNvPicPr>
            <a:picLocks noChangeAspect="1"/>
          </p:cNvPicPr>
          <p:nvPr userDrawn="1"/>
        </p:nvPicPr>
        <p:blipFill rotWithShape="1">
          <a:blip r:embed="rId3"/>
          <a:srcRect b="88623"/>
          <a:stretch>
            <a:fillRect/>
          </a:stretch>
        </p:blipFill>
        <p:spPr>
          <a:xfrm>
            <a:off x="0" y="54864"/>
            <a:ext cx="9144000" cy="572670"/>
          </a:xfrm>
          <a:prstGeom prst="rect">
            <a:avLst/>
          </a:prstGeom>
        </p:spPr>
      </p:pic>
      <p:pic>
        <p:nvPicPr>
          <p:cNvPr id="6" name="图形 5"/>
          <p:cNvPicPr>
            <a:picLocks noChangeAspect="1"/>
          </p:cNvPicPr>
          <p:nvPr userDrawn="1"/>
        </p:nvPicPr>
        <p:blipFill rotWithShape="1">
          <a:blip r:embed="rId4">
            <a:extLst>
              <a:ext uri="{96DAC541-7B7A-43D3-8B79-37D633B846F1}">
                <asvg:svgBlip xmlns:asvg="http://schemas.microsoft.com/office/drawing/2016/SVG/main" r:embed="rId5"/>
              </a:ext>
            </a:extLst>
          </a:blip>
          <a:srcRect l="2064" t="2" r="2064" b="-1"/>
          <a:stretch>
            <a:fillRect/>
          </a:stretch>
        </p:blipFill>
        <p:spPr>
          <a:xfrm>
            <a:off x="0" y="682364"/>
            <a:ext cx="9144000" cy="15325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a:srcRect b="88623"/>
          <a:stretch>
            <a:fillRect/>
          </a:stretch>
        </p:blipFill>
        <p:spPr>
          <a:xfrm>
            <a:off x="0" y="54864"/>
            <a:ext cx="9144000" cy="572670"/>
          </a:xfrm>
          <a:prstGeom prst="rect">
            <a:avLst/>
          </a:prstGeom>
        </p:spPr>
      </p:pic>
      <p:pic>
        <p:nvPicPr>
          <p:cNvPr id="2" name="图形 1"/>
          <p:cNvPicPr>
            <a:picLocks noChangeAspect="1"/>
          </p:cNvPicPr>
          <p:nvPr userDrawn="1"/>
        </p:nvPicPr>
        <p:blipFill rotWithShape="1">
          <a:blip r:embed="rId3">
            <a:extLst>
              <a:ext uri="{96DAC541-7B7A-43D3-8B79-37D633B846F1}">
                <asvg:svgBlip xmlns:asvg="http://schemas.microsoft.com/office/drawing/2016/SVG/main" r:embed="rId4"/>
              </a:ext>
            </a:extLst>
          </a:blip>
          <a:srcRect l="2064" t="2" r="2064" b="-1"/>
          <a:stretch>
            <a:fillRect/>
          </a:stretch>
        </p:blipFill>
        <p:spPr>
          <a:xfrm>
            <a:off x="0" y="682364"/>
            <a:ext cx="9144000" cy="153250"/>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pic>
        <p:nvPicPr>
          <p:cNvPr id="11" name="图片 10"/>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344" t="18598" r="1326" b="23657"/>
          <a:stretch>
            <a:fillRect/>
          </a:stretch>
        </p:blipFill>
        <p:spPr bwMode="auto">
          <a:xfrm>
            <a:off x="0" y="692783"/>
            <a:ext cx="9145588" cy="4450718"/>
          </a:xfrm>
          <a:custGeom>
            <a:avLst/>
            <a:gdLst>
              <a:gd name="connsiteX0" fmla="*/ 6747891 w 9145588"/>
              <a:gd name="connsiteY0" fmla="*/ 20 h 5087497"/>
              <a:gd name="connsiteX1" fmla="*/ 7044093 w 9145588"/>
              <a:gd name="connsiteY1" fmla="*/ 344 h 5087497"/>
              <a:gd name="connsiteX2" fmla="*/ 9145588 w 9145588"/>
              <a:gd name="connsiteY2" fmla="*/ 32847 h 5087497"/>
              <a:gd name="connsiteX3" fmla="*/ 9145588 w 9145588"/>
              <a:gd name="connsiteY3" fmla="*/ 5087497 h 5087497"/>
              <a:gd name="connsiteX4" fmla="*/ 0 w 9145588"/>
              <a:gd name="connsiteY4" fmla="*/ 5087497 h 5087497"/>
              <a:gd name="connsiteX5" fmla="*/ 0 w 9145588"/>
              <a:gd name="connsiteY5" fmla="*/ 43946 h 5087497"/>
              <a:gd name="connsiteX6" fmla="*/ 3749556 w 9145588"/>
              <a:gd name="connsiteY6" fmla="*/ 43946 h 5087497"/>
              <a:gd name="connsiteX7" fmla="*/ 6747891 w 9145588"/>
              <a:gd name="connsiteY7" fmla="*/ 20 h 5087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5588" h="5087497">
                <a:moveTo>
                  <a:pt x="6747891" y="20"/>
                </a:moveTo>
                <a:cubicBezTo>
                  <a:pt x="6907330" y="93"/>
                  <a:pt x="7014366" y="344"/>
                  <a:pt x="7044093" y="344"/>
                </a:cubicBezTo>
                <a:cubicBezTo>
                  <a:pt x="7202636" y="344"/>
                  <a:pt x="9145588" y="32847"/>
                  <a:pt x="9145588" y="32847"/>
                </a:cubicBezTo>
                <a:cubicBezTo>
                  <a:pt x="9145588" y="5087497"/>
                  <a:pt x="9145588" y="5087497"/>
                  <a:pt x="9145588" y="5087497"/>
                </a:cubicBezTo>
                <a:cubicBezTo>
                  <a:pt x="0" y="5087497"/>
                  <a:pt x="0" y="5087497"/>
                  <a:pt x="0" y="5087497"/>
                </a:cubicBezTo>
                <a:lnTo>
                  <a:pt x="0" y="43946"/>
                </a:lnTo>
                <a:cubicBezTo>
                  <a:pt x="0" y="43946"/>
                  <a:pt x="2970315" y="93890"/>
                  <a:pt x="3749556" y="43946"/>
                </a:cubicBezTo>
                <a:cubicBezTo>
                  <a:pt x="4382047" y="2722"/>
                  <a:pt x="6056986" y="-297"/>
                  <a:pt x="6747891" y="20"/>
                </a:cubicBezTo>
                <a:close/>
              </a:path>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图片 3"/>
          <p:cNvPicPr>
            <a:picLocks noChangeAspect="1"/>
          </p:cNvPicPr>
          <p:nvPr userDrawn="1"/>
        </p:nvPicPr>
        <p:blipFill rotWithShape="1">
          <a:blip r:embed="rId3"/>
          <a:srcRect b="88623"/>
          <a:stretch>
            <a:fillRect/>
          </a:stretch>
        </p:blipFill>
        <p:spPr>
          <a:xfrm>
            <a:off x="0" y="54864"/>
            <a:ext cx="9144000" cy="572670"/>
          </a:xfrm>
          <a:prstGeom prst="rect">
            <a:avLst/>
          </a:prstGeom>
        </p:spPr>
      </p:pic>
      <p:pic>
        <p:nvPicPr>
          <p:cNvPr id="5" name="图形 4"/>
          <p:cNvPicPr>
            <a:picLocks noChangeAspect="1"/>
          </p:cNvPicPr>
          <p:nvPr userDrawn="1"/>
        </p:nvPicPr>
        <p:blipFill rotWithShape="1">
          <a:blip r:embed="rId4">
            <a:extLst>
              <a:ext uri="{96DAC541-7B7A-43D3-8B79-37D633B846F1}">
                <asvg:svgBlip xmlns:asvg="http://schemas.microsoft.com/office/drawing/2016/SVG/main" r:embed="rId5"/>
              </a:ext>
            </a:extLst>
          </a:blip>
          <a:srcRect l="2064" t="2" r="2064" b="-1"/>
          <a:stretch>
            <a:fillRect/>
          </a:stretch>
        </p:blipFill>
        <p:spPr>
          <a:xfrm>
            <a:off x="0" y="682364"/>
            <a:ext cx="9144000" cy="153250"/>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stretch>
            <a:fillRect/>
          </a:stretch>
        </p:blipFill>
        <p:spPr>
          <a:xfrm>
            <a:off x="0" y="0"/>
            <a:ext cx="9144000" cy="5143500"/>
          </a:xfrm>
          <a:prstGeom prst="rect">
            <a:avLst/>
          </a:prstGeom>
        </p:spPr>
      </p:pic>
      <p:sp>
        <p:nvSpPr>
          <p:cNvPr id="4" name="矩形 3"/>
          <p:cNvSpPr/>
          <p:nvPr userDrawn="1"/>
        </p:nvSpPr>
        <p:spPr>
          <a:xfrm>
            <a:off x="251520" y="4803998"/>
            <a:ext cx="1944216" cy="216024"/>
          </a:xfrm>
          <a:prstGeom prst="rect">
            <a:avLst/>
          </a:prstGeom>
          <a:solidFill>
            <a:srgbClr val="F6F9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 Box 4"/>
          <p:cNvSpPr txBox="1">
            <a:spLocks noChangeArrowheads="1"/>
          </p:cNvSpPr>
          <p:nvPr userDrawn="1"/>
        </p:nvSpPr>
        <p:spPr bwMode="auto">
          <a:xfrm>
            <a:off x="188798" y="4886989"/>
            <a:ext cx="2449513" cy="200055"/>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50000"/>
              </a:spcBef>
              <a:spcAft>
                <a:spcPts val="0"/>
              </a:spcAft>
              <a:buClrTx/>
              <a:buSzTx/>
              <a:buFontTx/>
              <a:buNone/>
              <a:defRPr/>
            </a:pPr>
            <a:r>
              <a:rPr kumimoji="0" lang="en-US" altLang="zh-CN" sz="700" b="0" i="0" u="none" strike="noStrike" kern="1200" cap="none" spc="0" normalizeH="0" baseline="0" noProof="0" dirty="0">
                <a:ln>
                  <a:noFill/>
                </a:ln>
                <a:solidFill>
                  <a:srgbClr val="808080"/>
                </a:solidFill>
                <a:effectLst/>
                <a:uLnTx/>
                <a:uFillTx/>
                <a:latin typeface="微软雅黑 Light" panose="020B0502040204020203" pitchFamily="34" charset="-122"/>
                <a:ea typeface="宋体" panose="02010600030101010101" pitchFamily="2" charset="-122"/>
                <a:cs typeface="+mn-cs"/>
              </a:rPr>
              <a:t>©SPIC 2022. All Rights Reserved.</a:t>
            </a:r>
          </a:p>
        </p:txBody>
      </p:sp>
      <p:sp>
        <p:nvSpPr>
          <p:cNvPr id="7" name="TextBox 6"/>
          <p:cNvSpPr txBox="1"/>
          <p:nvPr userDrawn="1"/>
        </p:nvSpPr>
        <p:spPr>
          <a:xfrm>
            <a:off x="6712711" y="4876006"/>
            <a:ext cx="1819729" cy="230832"/>
          </a:xfrm>
          <a:prstGeom prst="rect">
            <a:avLst/>
          </a:prstGeom>
          <a:noFill/>
        </p:spPr>
        <p:txBody>
          <a:bodyPr wrap="none" rtlCol="0">
            <a:spAutoFit/>
          </a:body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rPr>
              <a:t>绿色 创新 融合，真信 真干 真成</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
        <p:nvSpPr>
          <p:cNvPr id="9" name="Text Box 4"/>
          <p:cNvSpPr txBox="1">
            <a:spLocks noChangeArrowheads="1"/>
          </p:cNvSpPr>
          <p:nvPr userDrawn="1"/>
        </p:nvSpPr>
        <p:spPr bwMode="auto">
          <a:xfrm>
            <a:off x="252752" y="4844768"/>
            <a:ext cx="2515829" cy="284498"/>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50000"/>
              </a:spcBef>
              <a:spcAft>
                <a:spcPts val="0"/>
              </a:spcAft>
              <a:buClrTx/>
              <a:buSzTx/>
              <a:buFontTx/>
              <a:buNone/>
              <a:defRPr/>
            </a:pPr>
            <a:r>
              <a:rPr kumimoji="0" lang="en-US" altLang="zh-CN" sz="1100" b="0" i="0" u="none" strike="noStrike" kern="1200" cap="none" spc="0" normalizeH="0" baseline="0" noProof="0" dirty="0">
                <a:ln>
                  <a:noFill/>
                </a:ln>
                <a:solidFill>
                  <a:schemeClr val="bg1"/>
                </a:solidFill>
                <a:effectLst/>
                <a:uLnTx/>
                <a:uFillTx/>
                <a:latin typeface="微软雅黑 Light" panose="020B0502040204020203" pitchFamily="34" charset="-122"/>
                <a:ea typeface="宋体" panose="02010600030101010101" pitchFamily="2" charset="-122"/>
                <a:cs typeface="+mn-cs"/>
              </a:rPr>
              <a:t>©SPIC 2020. All Rights </a:t>
            </a:r>
            <a:r>
              <a:rPr kumimoji="0" lang="en-US" altLang="zh-CN" sz="1200" b="0" i="0" u="none" strike="noStrike" kern="1200" cap="none" spc="0" normalizeH="0" baseline="0" noProof="0" dirty="0">
                <a:ln>
                  <a:noFill/>
                </a:ln>
                <a:solidFill>
                  <a:schemeClr val="bg1"/>
                </a:solidFill>
                <a:effectLst/>
                <a:uLnTx/>
                <a:uFillTx/>
                <a:latin typeface="微软雅黑 Light" panose="020B0502040204020203" pitchFamily="34" charset="-122"/>
                <a:ea typeface="宋体" panose="02010600030101010101" pitchFamily="2" charset="-122"/>
                <a:cs typeface="+mn-cs"/>
              </a:rPr>
              <a:t>Reserved</a:t>
            </a:r>
            <a:r>
              <a:rPr kumimoji="0" lang="en-US" altLang="zh-CN" sz="1100" b="0" i="0" u="none" strike="noStrike" kern="1200" cap="none" spc="0" normalizeH="0" baseline="0" noProof="0" dirty="0">
                <a:ln>
                  <a:noFill/>
                </a:ln>
                <a:solidFill>
                  <a:srgbClr val="808080"/>
                </a:solidFill>
                <a:effectLst/>
                <a:uLnTx/>
                <a:uFillTx/>
                <a:latin typeface="微软雅黑 Light" panose="020B0502040204020203" pitchFamily="34" charset="-122"/>
                <a:ea typeface="宋体" panose="02010600030101010101" pitchFamily="2" charset="-122"/>
                <a:cs typeface="+mn-cs"/>
              </a:rPr>
              <a:t>.</a:t>
            </a:r>
          </a:p>
        </p:txBody>
      </p:sp>
      <p:pic>
        <p:nvPicPr>
          <p:cNvPr id="3" name="图片 2"/>
          <p:cNvPicPr>
            <a:picLocks noChangeAspect="1"/>
          </p:cNvPicPr>
          <p:nvPr userDrawn="1"/>
        </p:nvPicPr>
        <p:blipFill>
          <a:blip r:embed="rId2"/>
          <a:stretch>
            <a:fillRect/>
          </a:stretch>
        </p:blipFill>
        <p:spPr>
          <a:xfrm>
            <a:off x="0" y="0"/>
            <a:ext cx="9144000" cy="5143500"/>
          </a:xfrm>
          <a:prstGeom prst="rect">
            <a:avLst/>
          </a:prstGeom>
        </p:spPr>
      </p:pic>
      <p:pic>
        <p:nvPicPr>
          <p:cNvPr id="11" name="图片 10"/>
          <p:cNvPicPr>
            <a:picLocks noChangeAspect="1"/>
          </p:cNvPicPr>
          <p:nvPr userDrawn="1"/>
        </p:nvPicPr>
        <p:blipFill rotWithShape="1">
          <a:blip r:embed="rId3"/>
          <a:srcRect b="88623"/>
          <a:stretch>
            <a:fillRect/>
          </a:stretch>
        </p:blipFill>
        <p:spPr>
          <a:xfrm>
            <a:off x="0" y="54864"/>
            <a:ext cx="9144000" cy="572670"/>
          </a:xfrm>
          <a:prstGeom prst="rect">
            <a:avLst/>
          </a:prstGeom>
        </p:spPr>
      </p:pic>
      <p:pic>
        <p:nvPicPr>
          <p:cNvPr id="8" name="图形 7"/>
          <p:cNvPicPr>
            <a:picLocks noChangeAspect="1"/>
          </p:cNvPicPr>
          <p:nvPr userDrawn="1"/>
        </p:nvPicPr>
        <p:blipFill rotWithShape="1">
          <a:blip r:embed="rId4">
            <a:extLst>
              <a:ext uri="{96DAC541-7B7A-43D3-8B79-37D633B846F1}">
                <asvg:svgBlip xmlns:asvg="http://schemas.microsoft.com/office/drawing/2016/SVG/main" r:embed="rId5"/>
              </a:ext>
            </a:extLst>
          </a:blip>
          <a:srcRect l="2064" t="2" r="2064" b="-1"/>
          <a:stretch>
            <a:fillRect/>
          </a:stretch>
        </p:blipFill>
        <p:spPr>
          <a:xfrm>
            <a:off x="0" y="682364"/>
            <a:ext cx="9144000" cy="153250"/>
          </a:xfrm>
          <a:prstGeom prst="rect">
            <a:avLst/>
          </a:prstGeom>
        </p:spPr>
      </p:pic>
      <p:sp>
        <p:nvSpPr>
          <p:cNvPr id="6" name="矩形 5"/>
          <p:cNvSpPr/>
          <p:nvPr userDrawn="1"/>
        </p:nvSpPr>
        <p:spPr>
          <a:xfrm>
            <a:off x="251520" y="4803998"/>
            <a:ext cx="1944216" cy="216024"/>
          </a:xfrm>
          <a:prstGeom prst="rect">
            <a:avLst/>
          </a:prstGeom>
          <a:solidFill>
            <a:srgbClr val="F6F9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 Box 4"/>
          <p:cNvSpPr txBox="1">
            <a:spLocks noChangeArrowheads="1"/>
          </p:cNvSpPr>
          <p:nvPr userDrawn="1"/>
        </p:nvSpPr>
        <p:spPr bwMode="auto">
          <a:xfrm>
            <a:off x="188798" y="4886989"/>
            <a:ext cx="2449513" cy="200055"/>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50000"/>
              </a:spcBef>
              <a:spcAft>
                <a:spcPts val="0"/>
              </a:spcAft>
              <a:buClrTx/>
              <a:buSzTx/>
              <a:buFontTx/>
              <a:buNone/>
              <a:defRPr/>
            </a:pPr>
            <a:r>
              <a:rPr kumimoji="0" lang="en-US" altLang="zh-CN" sz="700" b="0" i="0" u="none" strike="noStrike" kern="1200" cap="none" spc="0" normalizeH="0" baseline="0" noProof="0" dirty="0">
                <a:ln>
                  <a:noFill/>
                </a:ln>
                <a:solidFill>
                  <a:srgbClr val="808080"/>
                </a:solidFill>
                <a:effectLst/>
                <a:uLnTx/>
                <a:uFillTx/>
                <a:latin typeface="微软雅黑 Light" panose="020B0502040204020203" pitchFamily="34" charset="-122"/>
                <a:ea typeface="宋体" panose="02010600030101010101" pitchFamily="2" charset="-122"/>
                <a:cs typeface="+mn-cs"/>
              </a:rPr>
              <a:t>©SPIC 2022. All Rights Reserved.</a:t>
            </a:r>
          </a:p>
        </p:txBody>
      </p:sp>
      <p:sp>
        <p:nvSpPr>
          <p:cNvPr id="12" name="TextBox 11"/>
          <p:cNvSpPr txBox="1"/>
          <p:nvPr userDrawn="1"/>
        </p:nvSpPr>
        <p:spPr>
          <a:xfrm>
            <a:off x="6712711" y="4876006"/>
            <a:ext cx="1819729" cy="230832"/>
          </a:xfrm>
          <a:prstGeom prst="rect">
            <a:avLst/>
          </a:prstGeom>
          <a:noFill/>
        </p:spPr>
        <p:txBody>
          <a:bodyPr wrap="none" rtlCol="0">
            <a:spAutoFit/>
          </a:body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rPr>
              <a:t>绿色 创新 融合，真信 真干 真成</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矩形 5"/>
          <p:cNvSpPr/>
          <p:nvPr userDrawn="1"/>
        </p:nvSpPr>
        <p:spPr>
          <a:xfrm>
            <a:off x="-11967" y="0"/>
            <a:ext cx="9155967"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ndParaRPr>
          </a:p>
        </p:txBody>
      </p:sp>
      <p:pic>
        <p:nvPicPr>
          <p:cNvPr id="4" name="图片 3"/>
          <p:cNvPicPr>
            <a:picLocks noChangeAspect="1"/>
          </p:cNvPicPr>
          <p:nvPr userDrawn="1"/>
        </p:nvPicPr>
        <p:blipFill>
          <a:blip r:embed="rId2"/>
          <a:stretch>
            <a:fillRect/>
          </a:stretch>
        </p:blipFill>
        <p:spPr>
          <a:xfrm>
            <a:off x="0" y="500634"/>
            <a:ext cx="9144000" cy="4142232"/>
          </a:xfrm>
          <a:prstGeom prst="rect">
            <a:avLst/>
          </a:prstGeom>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stretch>
            <a:fillRect/>
          </a:stretch>
        </p:blipFill>
        <p:spPr>
          <a:xfrm>
            <a:off x="0" y="0"/>
            <a:ext cx="9144000" cy="5143500"/>
          </a:xfrm>
          <a:prstGeom prst="rect">
            <a:avLst/>
          </a:prstGeom>
        </p:spPr>
      </p:pic>
      <p:sp>
        <p:nvSpPr>
          <p:cNvPr id="2" name="矩形 1"/>
          <p:cNvSpPr/>
          <p:nvPr userDrawn="1"/>
        </p:nvSpPr>
        <p:spPr>
          <a:xfrm>
            <a:off x="251520" y="4803998"/>
            <a:ext cx="1944216" cy="216024"/>
          </a:xfrm>
          <a:prstGeom prst="rect">
            <a:avLst/>
          </a:prstGeom>
          <a:solidFill>
            <a:srgbClr val="F6F9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Box 4"/>
          <p:cNvSpPr txBox="1">
            <a:spLocks noChangeArrowheads="1"/>
          </p:cNvSpPr>
          <p:nvPr userDrawn="1"/>
        </p:nvSpPr>
        <p:spPr bwMode="auto">
          <a:xfrm>
            <a:off x="188798" y="4886989"/>
            <a:ext cx="2449513" cy="200055"/>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50000"/>
              </a:spcBef>
              <a:spcAft>
                <a:spcPts val="0"/>
              </a:spcAft>
              <a:buClrTx/>
              <a:buSzTx/>
              <a:buFontTx/>
              <a:buNone/>
              <a:defRPr/>
            </a:pPr>
            <a:r>
              <a:rPr kumimoji="0" lang="en-US" altLang="zh-CN" sz="700" b="0" i="0" u="none" strike="noStrike" kern="1200" cap="none" spc="0" normalizeH="0" baseline="0" noProof="0" dirty="0">
                <a:ln>
                  <a:noFill/>
                </a:ln>
                <a:solidFill>
                  <a:srgbClr val="808080"/>
                </a:solidFill>
                <a:effectLst/>
                <a:uLnTx/>
                <a:uFillTx/>
                <a:latin typeface="微软雅黑 Light" panose="020B0502040204020203" pitchFamily="34" charset="-122"/>
                <a:ea typeface="宋体" panose="02010600030101010101" pitchFamily="2" charset="-122"/>
                <a:cs typeface="+mn-cs"/>
              </a:rPr>
              <a:t>©SPIC 2022. All Rights Reserved.</a:t>
            </a:r>
          </a:p>
        </p:txBody>
      </p:sp>
      <p:sp>
        <p:nvSpPr>
          <p:cNvPr id="6" name="TextBox 5"/>
          <p:cNvSpPr txBox="1"/>
          <p:nvPr userDrawn="1"/>
        </p:nvSpPr>
        <p:spPr>
          <a:xfrm>
            <a:off x="6712711" y="4876006"/>
            <a:ext cx="1819729" cy="230832"/>
          </a:xfrm>
          <a:prstGeom prst="rect">
            <a:avLst/>
          </a:prstGeom>
          <a:noFill/>
        </p:spPr>
        <p:txBody>
          <a:bodyPr wrap="none" rtlCol="0">
            <a:spAutoFit/>
          </a:body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rPr>
              <a:t>绿色 创新 融合，真信 真干 真成</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b="88623"/>
          <a:stretch>
            <a:fillRect/>
          </a:stretch>
        </p:blipFill>
        <p:spPr>
          <a:xfrm>
            <a:off x="0" y="54864"/>
            <a:ext cx="9144000" cy="572670"/>
          </a:xfrm>
          <a:prstGeom prst="rect">
            <a:avLst/>
          </a:prstGeom>
        </p:spPr>
      </p:pic>
      <p:sp>
        <p:nvSpPr>
          <p:cNvPr id="3" name="文本框 2"/>
          <p:cNvSpPr txBox="1"/>
          <p:nvPr userDrawn="1"/>
        </p:nvSpPr>
        <p:spPr>
          <a:xfrm>
            <a:off x="8676456" y="4866501"/>
            <a:ext cx="467544" cy="276999"/>
          </a:xfrm>
          <a:prstGeom prst="rect">
            <a:avLst/>
          </a:prstGeom>
          <a:noFill/>
        </p:spPr>
        <p:txBody>
          <a:bodyPr wrap="square" rtlCol="0">
            <a:spAutoFit/>
          </a:bodyPr>
          <a:lstStyle/>
          <a:p>
            <a:fld id="{26CBEC8B-D4F5-4765-BA16-D6C967C3AE9B}" type="slidenum">
              <a:rPr lang="zh-CN" altLang="en-US" sz="1200" smtClean="0">
                <a:solidFill>
                  <a:schemeClr val="bg1">
                    <a:lumMod val="50000"/>
                  </a:schemeClr>
                </a:solidFill>
                <a:latin typeface="微软雅黑 Light" panose="020B0502040204020203" pitchFamily="34" charset="-122"/>
                <a:ea typeface="微软雅黑 Light" panose="020B0502040204020203" pitchFamily="34" charset="-122"/>
              </a:rPr>
              <a:t>‹#›</a:t>
            </a:fld>
            <a:endParaRPr lang="zh-CN" altLang="en-US" sz="1200" dirty="0">
              <a:solidFill>
                <a:schemeClr val="bg1">
                  <a:lumMod val="50000"/>
                </a:schemeClr>
              </a:solidFill>
              <a:latin typeface="微软雅黑 Light" panose="020B0502040204020203" pitchFamily="34" charset="-122"/>
              <a:ea typeface="微软雅黑 Light" panose="020B0502040204020203" pitchFamily="34" charset="-122"/>
            </a:endParaRPr>
          </a:p>
        </p:txBody>
      </p:sp>
      <p:pic>
        <p:nvPicPr>
          <p:cNvPr id="8" name="图形 7"/>
          <p:cNvPicPr>
            <a:picLocks noChangeAspect="1"/>
          </p:cNvPicPr>
          <p:nvPr userDrawn="1"/>
        </p:nvPicPr>
        <p:blipFill rotWithShape="1">
          <a:blip r:embed="rId3">
            <a:extLst>
              <a:ext uri="{96DAC541-7B7A-43D3-8B79-37D633B846F1}">
                <asvg:svgBlip xmlns:asvg="http://schemas.microsoft.com/office/drawing/2016/SVG/main" r:embed="rId4"/>
              </a:ext>
            </a:extLst>
          </a:blip>
          <a:srcRect l="2064" t="2" r="2064" b="-1"/>
          <a:stretch>
            <a:fillRect/>
          </a:stretch>
        </p:blipFill>
        <p:spPr>
          <a:xfrm>
            <a:off x="0" y="682364"/>
            <a:ext cx="9144000" cy="153250"/>
          </a:xfrm>
          <a:prstGeom prst="rect">
            <a:avLst/>
          </a:prstGeom>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a:srcRect b="88623"/>
          <a:stretch>
            <a:fillRect/>
          </a:stretch>
        </p:blipFill>
        <p:spPr>
          <a:xfrm>
            <a:off x="0" y="54864"/>
            <a:ext cx="9144000" cy="572670"/>
          </a:xfrm>
          <a:prstGeom prst="rect">
            <a:avLst/>
          </a:prstGeom>
        </p:spPr>
      </p:pic>
      <p:sp>
        <p:nvSpPr>
          <p:cNvPr id="6" name="文本框 5"/>
          <p:cNvSpPr txBox="1"/>
          <p:nvPr userDrawn="1"/>
        </p:nvSpPr>
        <p:spPr>
          <a:xfrm>
            <a:off x="8676456" y="4866501"/>
            <a:ext cx="467544" cy="276999"/>
          </a:xfrm>
          <a:prstGeom prst="rect">
            <a:avLst/>
          </a:prstGeom>
          <a:noFill/>
        </p:spPr>
        <p:txBody>
          <a:bodyPr wrap="square" rtlCol="0">
            <a:spAutoFit/>
          </a:bodyPr>
          <a:lstStyle/>
          <a:p>
            <a:fld id="{26CBEC8B-D4F5-4765-BA16-D6C967C3AE9B}" type="slidenum">
              <a:rPr lang="zh-CN" altLang="en-US" sz="1200" smtClean="0">
                <a:solidFill>
                  <a:schemeClr val="bg1">
                    <a:lumMod val="50000"/>
                  </a:schemeClr>
                </a:solidFill>
                <a:latin typeface="微软雅黑 Light" panose="020B0502040204020203" pitchFamily="34" charset="-122"/>
                <a:ea typeface="微软雅黑 Light" panose="020B0502040204020203" pitchFamily="34" charset="-122"/>
              </a:rPr>
              <a:t>‹#›</a:t>
            </a:fld>
            <a:endParaRPr lang="zh-CN" altLang="en-US" sz="1200" dirty="0">
              <a:solidFill>
                <a:schemeClr val="bg1">
                  <a:lumMod val="50000"/>
                </a:schemeClr>
              </a:solidFill>
              <a:latin typeface="微软雅黑 Light" panose="020B0502040204020203" pitchFamily="34" charset="-122"/>
              <a:ea typeface="微软雅黑 Light" panose="020B0502040204020203" pitchFamily="34" charset="-122"/>
            </a:endParaRPr>
          </a:p>
        </p:txBody>
      </p:sp>
      <p:pic>
        <p:nvPicPr>
          <p:cNvPr id="7" name="图形 6"/>
          <p:cNvPicPr>
            <a:picLocks noChangeAspect="1"/>
          </p:cNvPicPr>
          <p:nvPr userDrawn="1"/>
        </p:nvPicPr>
        <p:blipFill rotWithShape="1">
          <a:blip r:embed="rId3">
            <a:extLst>
              <a:ext uri="{96DAC541-7B7A-43D3-8B79-37D633B846F1}">
                <asvg:svgBlip xmlns:asvg="http://schemas.microsoft.com/office/drawing/2016/SVG/main" r:embed="rId4"/>
              </a:ext>
            </a:extLst>
          </a:blip>
          <a:srcRect l="2064" t="2" r="2064" b="-1"/>
          <a:stretch>
            <a:fillRect/>
          </a:stretch>
        </p:blipFill>
        <p:spPr>
          <a:xfrm>
            <a:off x="0" y="682364"/>
            <a:ext cx="9144000" cy="153250"/>
          </a:xfrm>
          <a:prstGeom prst="rect">
            <a:avLst/>
          </a:prstGeom>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a:srcRect b="88623"/>
          <a:stretch>
            <a:fillRect/>
          </a:stretch>
        </p:blipFill>
        <p:spPr>
          <a:xfrm>
            <a:off x="0" y="54864"/>
            <a:ext cx="9144000" cy="572670"/>
          </a:xfrm>
          <a:prstGeom prst="rect">
            <a:avLst/>
          </a:prstGeom>
        </p:spPr>
      </p:pic>
      <p:pic>
        <p:nvPicPr>
          <p:cNvPr id="4" name="图形 3"/>
          <p:cNvPicPr>
            <a:picLocks noChangeAspect="1"/>
          </p:cNvPicPr>
          <p:nvPr userDrawn="1"/>
        </p:nvPicPr>
        <p:blipFill rotWithShape="1">
          <a:blip r:embed="rId3">
            <a:extLst>
              <a:ext uri="{96DAC541-7B7A-43D3-8B79-37D633B846F1}">
                <asvg:svgBlip xmlns:asvg="http://schemas.microsoft.com/office/drawing/2016/SVG/main" r:embed="rId4"/>
              </a:ext>
            </a:extLst>
          </a:blip>
          <a:srcRect l="2064" t="2" r="2064" b="-1"/>
          <a:stretch>
            <a:fillRect/>
          </a:stretch>
        </p:blipFill>
        <p:spPr>
          <a:xfrm>
            <a:off x="0" y="682364"/>
            <a:ext cx="9144000" cy="153250"/>
          </a:xfrm>
          <a:prstGeom prst="rect">
            <a:avLst/>
          </a:prstGeom>
        </p:spPr>
      </p:pic>
      <p:sp>
        <p:nvSpPr>
          <p:cNvPr id="6" name="文本框 5"/>
          <p:cNvSpPr txBox="1"/>
          <p:nvPr userDrawn="1"/>
        </p:nvSpPr>
        <p:spPr>
          <a:xfrm>
            <a:off x="8676456" y="4866501"/>
            <a:ext cx="467544" cy="276999"/>
          </a:xfrm>
          <a:prstGeom prst="rect">
            <a:avLst/>
          </a:prstGeom>
          <a:noFill/>
        </p:spPr>
        <p:txBody>
          <a:bodyPr wrap="square" rtlCol="0">
            <a:spAutoFit/>
          </a:bodyPr>
          <a:lstStyle/>
          <a:p>
            <a:fld id="{26CBEC8B-D4F5-4765-BA16-D6C967C3AE9B}" type="slidenum">
              <a:rPr lang="zh-CN" altLang="en-US" sz="1200" smtClean="0">
                <a:solidFill>
                  <a:schemeClr val="bg1">
                    <a:lumMod val="50000"/>
                  </a:schemeClr>
                </a:solidFill>
                <a:latin typeface="微软雅黑 Light" panose="020B0502040204020203" pitchFamily="34" charset="-122"/>
                <a:ea typeface="微软雅黑 Light" panose="020B0502040204020203" pitchFamily="34" charset="-122"/>
              </a:rPr>
              <a:t>‹#›</a:t>
            </a:fld>
            <a:endParaRPr lang="zh-CN" altLang="en-US" sz="1200" dirty="0">
              <a:solidFill>
                <a:schemeClr val="bg1">
                  <a:lumMod val="50000"/>
                </a:schemeClr>
              </a:solidFill>
              <a:latin typeface="微软雅黑 Light" panose="020B0502040204020203" pitchFamily="34" charset="-122"/>
              <a:ea typeface="微软雅黑 Light" panose="020B0502040204020203" pitchFamily="34" charset="-122"/>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pic>
        <p:nvPicPr>
          <p:cNvPr id="14" name="图片 13"/>
          <p:cNvPicPr>
            <a:picLocks noChangeAspect="1"/>
          </p:cNvPicPr>
          <p:nvPr userDrawn="1"/>
        </p:nvPicPr>
        <p:blipFill rotWithShape="1">
          <a:blip r:embed="rId2"/>
          <a:srcRect l="4199" t="1449" r="13858" b="13032"/>
          <a:stretch>
            <a:fillRect/>
          </a:stretch>
        </p:blipFill>
        <p:spPr>
          <a:xfrm>
            <a:off x="0" y="702779"/>
            <a:ext cx="9144000" cy="4440722"/>
          </a:xfrm>
          <a:custGeom>
            <a:avLst/>
            <a:gdLst>
              <a:gd name="connsiteX0" fmla="*/ 5667328 w 7886761"/>
              <a:gd name="connsiteY0" fmla="*/ 16 h 4386639"/>
              <a:gd name="connsiteX1" fmla="*/ 6074522 w 7886761"/>
              <a:gd name="connsiteY1" fmla="*/ 304 h 4386639"/>
              <a:gd name="connsiteX2" fmla="*/ 7886761 w 7886761"/>
              <a:gd name="connsiteY2" fmla="*/ 28334 h 4386639"/>
              <a:gd name="connsiteX3" fmla="*/ 7886761 w 7886761"/>
              <a:gd name="connsiteY3" fmla="*/ 4386639 h 4386639"/>
              <a:gd name="connsiteX4" fmla="*/ 0 w 7886761"/>
              <a:gd name="connsiteY4" fmla="*/ 4386639 h 4386639"/>
              <a:gd name="connsiteX5" fmla="*/ 0 w 7886761"/>
              <a:gd name="connsiteY5" fmla="*/ 37221 h 4386639"/>
              <a:gd name="connsiteX6" fmla="*/ 3233456 w 7886761"/>
              <a:gd name="connsiteY6" fmla="*/ 37221 h 4386639"/>
              <a:gd name="connsiteX7" fmla="*/ 5667328 w 7886761"/>
              <a:gd name="connsiteY7" fmla="*/ 16 h 4386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86761" h="4386639">
                <a:moveTo>
                  <a:pt x="5667328" y="16"/>
                </a:moveTo>
                <a:cubicBezTo>
                  <a:pt x="5887641" y="-81"/>
                  <a:pt x="6040342" y="304"/>
                  <a:pt x="6074522" y="304"/>
                </a:cubicBezTo>
                <a:cubicBezTo>
                  <a:pt x="6211243" y="304"/>
                  <a:pt x="7886761" y="28334"/>
                  <a:pt x="7886761" y="28334"/>
                </a:cubicBezTo>
                <a:cubicBezTo>
                  <a:pt x="7886761" y="4386639"/>
                  <a:pt x="7886761" y="4386639"/>
                  <a:pt x="7886761" y="4386639"/>
                </a:cubicBezTo>
                <a:cubicBezTo>
                  <a:pt x="0" y="4386639"/>
                  <a:pt x="0" y="4386639"/>
                  <a:pt x="0" y="4386639"/>
                </a:cubicBezTo>
                <a:lnTo>
                  <a:pt x="0" y="37221"/>
                </a:lnTo>
                <a:cubicBezTo>
                  <a:pt x="0" y="37221"/>
                  <a:pt x="2561472" y="80975"/>
                  <a:pt x="3233456" y="37221"/>
                </a:cubicBezTo>
                <a:cubicBezTo>
                  <a:pt x="3736932" y="4919"/>
                  <a:pt x="5006388" y="304"/>
                  <a:pt x="5667328" y="16"/>
                </a:cubicBezTo>
                <a:close/>
              </a:path>
            </a:pathLst>
          </a:custGeom>
        </p:spPr>
      </p:pic>
      <p:pic>
        <p:nvPicPr>
          <p:cNvPr id="5" name="图片 4"/>
          <p:cNvPicPr>
            <a:picLocks noChangeAspect="1"/>
          </p:cNvPicPr>
          <p:nvPr userDrawn="1"/>
        </p:nvPicPr>
        <p:blipFill rotWithShape="1">
          <a:blip r:embed="rId3"/>
          <a:srcRect b="88623"/>
          <a:stretch>
            <a:fillRect/>
          </a:stretch>
        </p:blipFill>
        <p:spPr>
          <a:xfrm>
            <a:off x="0" y="54864"/>
            <a:ext cx="9144000" cy="572670"/>
          </a:xfrm>
          <a:prstGeom prst="rect">
            <a:avLst/>
          </a:prstGeom>
        </p:spPr>
      </p:pic>
      <p:pic>
        <p:nvPicPr>
          <p:cNvPr id="6" name="图形 5"/>
          <p:cNvPicPr>
            <a:picLocks noChangeAspect="1"/>
          </p:cNvPicPr>
          <p:nvPr userDrawn="1"/>
        </p:nvPicPr>
        <p:blipFill rotWithShape="1">
          <a:blip r:embed="rId4">
            <a:extLst>
              <a:ext uri="{96DAC541-7B7A-43D3-8B79-37D633B846F1}">
                <asvg:svgBlip xmlns:asvg="http://schemas.microsoft.com/office/drawing/2016/SVG/main" r:embed="rId5"/>
              </a:ext>
            </a:extLst>
          </a:blip>
          <a:srcRect l="2064" t="2" r="2064" b="-1"/>
          <a:stretch>
            <a:fillRect/>
          </a:stretch>
        </p:blipFill>
        <p:spPr>
          <a:xfrm>
            <a:off x="0" y="682364"/>
            <a:ext cx="9144000" cy="153250"/>
          </a:xfrm>
          <a:prstGeom prst="rect">
            <a:avLst/>
          </a:prstGeom>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a:srcRect b="88623"/>
          <a:stretch>
            <a:fillRect/>
          </a:stretch>
        </p:blipFill>
        <p:spPr>
          <a:xfrm>
            <a:off x="0" y="54864"/>
            <a:ext cx="9144000" cy="572670"/>
          </a:xfrm>
          <a:prstGeom prst="rect">
            <a:avLst/>
          </a:prstGeom>
        </p:spPr>
      </p:pic>
      <p:pic>
        <p:nvPicPr>
          <p:cNvPr id="2" name="图形 1"/>
          <p:cNvPicPr>
            <a:picLocks noChangeAspect="1"/>
          </p:cNvPicPr>
          <p:nvPr userDrawn="1"/>
        </p:nvPicPr>
        <p:blipFill rotWithShape="1">
          <a:blip r:embed="rId3">
            <a:extLst>
              <a:ext uri="{96DAC541-7B7A-43D3-8B79-37D633B846F1}">
                <asvg:svgBlip xmlns:asvg="http://schemas.microsoft.com/office/drawing/2016/SVG/main" r:embed="rId4"/>
              </a:ext>
            </a:extLst>
          </a:blip>
          <a:srcRect l="2064" t="2" r="2064" b="-1"/>
          <a:stretch>
            <a:fillRect/>
          </a:stretch>
        </p:blipFill>
        <p:spPr>
          <a:xfrm>
            <a:off x="0" y="682364"/>
            <a:ext cx="9144000" cy="153250"/>
          </a:xfrm>
          <a:prstGeom prst="rect">
            <a:avLst/>
          </a:prstGeom>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pic>
        <p:nvPicPr>
          <p:cNvPr id="11" name="图片 10"/>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344" t="18598" r="1326" b="23657"/>
          <a:stretch>
            <a:fillRect/>
          </a:stretch>
        </p:blipFill>
        <p:spPr bwMode="auto">
          <a:xfrm>
            <a:off x="0" y="692783"/>
            <a:ext cx="9145588" cy="4450718"/>
          </a:xfrm>
          <a:custGeom>
            <a:avLst/>
            <a:gdLst>
              <a:gd name="connsiteX0" fmla="*/ 6747891 w 9145588"/>
              <a:gd name="connsiteY0" fmla="*/ 20 h 5087497"/>
              <a:gd name="connsiteX1" fmla="*/ 7044093 w 9145588"/>
              <a:gd name="connsiteY1" fmla="*/ 344 h 5087497"/>
              <a:gd name="connsiteX2" fmla="*/ 9145588 w 9145588"/>
              <a:gd name="connsiteY2" fmla="*/ 32847 h 5087497"/>
              <a:gd name="connsiteX3" fmla="*/ 9145588 w 9145588"/>
              <a:gd name="connsiteY3" fmla="*/ 5087497 h 5087497"/>
              <a:gd name="connsiteX4" fmla="*/ 0 w 9145588"/>
              <a:gd name="connsiteY4" fmla="*/ 5087497 h 5087497"/>
              <a:gd name="connsiteX5" fmla="*/ 0 w 9145588"/>
              <a:gd name="connsiteY5" fmla="*/ 43946 h 5087497"/>
              <a:gd name="connsiteX6" fmla="*/ 3749556 w 9145588"/>
              <a:gd name="connsiteY6" fmla="*/ 43946 h 5087497"/>
              <a:gd name="connsiteX7" fmla="*/ 6747891 w 9145588"/>
              <a:gd name="connsiteY7" fmla="*/ 20 h 5087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5588" h="5087497">
                <a:moveTo>
                  <a:pt x="6747891" y="20"/>
                </a:moveTo>
                <a:cubicBezTo>
                  <a:pt x="6907330" y="93"/>
                  <a:pt x="7014366" y="344"/>
                  <a:pt x="7044093" y="344"/>
                </a:cubicBezTo>
                <a:cubicBezTo>
                  <a:pt x="7202636" y="344"/>
                  <a:pt x="9145588" y="32847"/>
                  <a:pt x="9145588" y="32847"/>
                </a:cubicBezTo>
                <a:cubicBezTo>
                  <a:pt x="9145588" y="5087497"/>
                  <a:pt x="9145588" y="5087497"/>
                  <a:pt x="9145588" y="5087497"/>
                </a:cubicBezTo>
                <a:cubicBezTo>
                  <a:pt x="0" y="5087497"/>
                  <a:pt x="0" y="5087497"/>
                  <a:pt x="0" y="5087497"/>
                </a:cubicBezTo>
                <a:lnTo>
                  <a:pt x="0" y="43946"/>
                </a:lnTo>
                <a:cubicBezTo>
                  <a:pt x="0" y="43946"/>
                  <a:pt x="2970315" y="93890"/>
                  <a:pt x="3749556" y="43946"/>
                </a:cubicBezTo>
                <a:cubicBezTo>
                  <a:pt x="4382047" y="2722"/>
                  <a:pt x="6056986" y="-297"/>
                  <a:pt x="6747891" y="20"/>
                </a:cubicBezTo>
                <a:close/>
              </a:path>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图片 3"/>
          <p:cNvPicPr>
            <a:picLocks noChangeAspect="1"/>
          </p:cNvPicPr>
          <p:nvPr userDrawn="1"/>
        </p:nvPicPr>
        <p:blipFill rotWithShape="1">
          <a:blip r:embed="rId3"/>
          <a:srcRect b="88623"/>
          <a:stretch>
            <a:fillRect/>
          </a:stretch>
        </p:blipFill>
        <p:spPr>
          <a:xfrm>
            <a:off x="0" y="54864"/>
            <a:ext cx="9144000" cy="572670"/>
          </a:xfrm>
          <a:prstGeom prst="rect">
            <a:avLst/>
          </a:prstGeom>
        </p:spPr>
      </p:pic>
      <p:pic>
        <p:nvPicPr>
          <p:cNvPr id="5" name="图形 4"/>
          <p:cNvPicPr>
            <a:picLocks noChangeAspect="1"/>
          </p:cNvPicPr>
          <p:nvPr userDrawn="1"/>
        </p:nvPicPr>
        <p:blipFill rotWithShape="1">
          <a:blip r:embed="rId4">
            <a:extLst>
              <a:ext uri="{96DAC541-7B7A-43D3-8B79-37D633B846F1}">
                <asvg:svgBlip xmlns:asvg="http://schemas.microsoft.com/office/drawing/2016/SVG/main" r:embed="rId5"/>
              </a:ext>
            </a:extLst>
          </a:blip>
          <a:srcRect l="2064" t="2" r="2064" b="-1"/>
          <a:stretch>
            <a:fillRect/>
          </a:stretch>
        </p:blipFill>
        <p:spPr>
          <a:xfrm>
            <a:off x="0" y="682364"/>
            <a:ext cx="9144000" cy="153250"/>
          </a:xfrm>
          <a:prstGeom prst="rect">
            <a:avLst/>
          </a:prstGeom>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stretch>
            <a:fillRect/>
          </a:stretch>
        </p:blipFill>
        <p:spPr>
          <a:xfrm>
            <a:off x="0" y="0"/>
            <a:ext cx="9144000" cy="5143500"/>
          </a:xfrm>
          <a:prstGeom prst="rect">
            <a:avLst/>
          </a:prstGeom>
        </p:spPr>
      </p:pic>
      <p:sp>
        <p:nvSpPr>
          <p:cNvPr id="4" name="矩形 3"/>
          <p:cNvSpPr/>
          <p:nvPr userDrawn="1"/>
        </p:nvSpPr>
        <p:spPr>
          <a:xfrm>
            <a:off x="251520" y="4803998"/>
            <a:ext cx="1944216" cy="216024"/>
          </a:xfrm>
          <a:prstGeom prst="rect">
            <a:avLst/>
          </a:prstGeom>
          <a:solidFill>
            <a:srgbClr val="F6F9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 Box 4"/>
          <p:cNvSpPr txBox="1">
            <a:spLocks noChangeArrowheads="1"/>
          </p:cNvSpPr>
          <p:nvPr userDrawn="1"/>
        </p:nvSpPr>
        <p:spPr bwMode="auto">
          <a:xfrm>
            <a:off x="188798" y="4886989"/>
            <a:ext cx="2449513" cy="200055"/>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50000"/>
              </a:spcBef>
              <a:spcAft>
                <a:spcPts val="0"/>
              </a:spcAft>
              <a:buClrTx/>
              <a:buSzTx/>
              <a:buFontTx/>
              <a:buNone/>
              <a:defRPr/>
            </a:pPr>
            <a:r>
              <a:rPr kumimoji="0" lang="en-US" altLang="zh-CN" sz="700" b="0" i="0" u="none" strike="noStrike" kern="1200" cap="none" spc="0" normalizeH="0" baseline="0" noProof="0" dirty="0">
                <a:ln>
                  <a:noFill/>
                </a:ln>
                <a:solidFill>
                  <a:srgbClr val="808080"/>
                </a:solidFill>
                <a:effectLst/>
                <a:uLnTx/>
                <a:uFillTx/>
                <a:latin typeface="微软雅黑 Light" panose="020B0502040204020203" pitchFamily="34" charset="-122"/>
                <a:ea typeface="宋体" panose="02010600030101010101" pitchFamily="2" charset="-122"/>
                <a:cs typeface="+mn-cs"/>
              </a:rPr>
              <a:t>©SPIC 2022. All Rights Reserved.</a:t>
            </a:r>
          </a:p>
        </p:txBody>
      </p:sp>
      <p:sp>
        <p:nvSpPr>
          <p:cNvPr id="7" name="TextBox 6"/>
          <p:cNvSpPr txBox="1"/>
          <p:nvPr userDrawn="1"/>
        </p:nvSpPr>
        <p:spPr>
          <a:xfrm>
            <a:off x="6712711" y="4876006"/>
            <a:ext cx="1819729" cy="230832"/>
          </a:xfrm>
          <a:prstGeom prst="rect">
            <a:avLst/>
          </a:prstGeom>
          <a:noFill/>
        </p:spPr>
        <p:txBody>
          <a:bodyPr wrap="none" rtlCol="0">
            <a:spAutoFit/>
          </a:body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rPr>
              <a:t>绿色 创新 融合，真信 真干 真成</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
        <p:nvSpPr>
          <p:cNvPr id="9" name="Text Box 4"/>
          <p:cNvSpPr txBox="1">
            <a:spLocks noChangeArrowheads="1"/>
          </p:cNvSpPr>
          <p:nvPr userDrawn="1"/>
        </p:nvSpPr>
        <p:spPr bwMode="auto">
          <a:xfrm>
            <a:off x="252752" y="4844768"/>
            <a:ext cx="2515829" cy="284498"/>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50000"/>
              </a:spcBef>
              <a:spcAft>
                <a:spcPts val="0"/>
              </a:spcAft>
              <a:buClrTx/>
              <a:buSzTx/>
              <a:buFontTx/>
              <a:buNone/>
              <a:defRPr/>
            </a:pPr>
            <a:r>
              <a:rPr kumimoji="0" lang="en-US" altLang="zh-CN" sz="1100" b="0" i="0" u="none" strike="noStrike" kern="1200" cap="none" spc="0" normalizeH="0" baseline="0" noProof="0" dirty="0">
                <a:ln>
                  <a:noFill/>
                </a:ln>
                <a:solidFill>
                  <a:schemeClr val="bg1"/>
                </a:solidFill>
                <a:effectLst/>
                <a:uLnTx/>
                <a:uFillTx/>
                <a:latin typeface="微软雅黑 Light" panose="020B0502040204020203" pitchFamily="34" charset="-122"/>
                <a:ea typeface="宋体" panose="02010600030101010101" pitchFamily="2" charset="-122"/>
                <a:cs typeface="+mn-cs"/>
              </a:rPr>
              <a:t>©SPIC 2020. All Rights </a:t>
            </a:r>
            <a:r>
              <a:rPr kumimoji="0" lang="en-US" altLang="zh-CN" sz="1200" b="0" i="0" u="none" strike="noStrike" kern="1200" cap="none" spc="0" normalizeH="0" baseline="0" noProof="0" dirty="0">
                <a:ln>
                  <a:noFill/>
                </a:ln>
                <a:solidFill>
                  <a:schemeClr val="bg1"/>
                </a:solidFill>
                <a:effectLst/>
                <a:uLnTx/>
                <a:uFillTx/>
                <a:latin typeface="微软雅黑 Light" panose="020B0502040204020203" pitchFamily="34" charset="-122"/>
                <a:ea typeface="宋体" panose="02010600030101010101" pitchFamily="2" charset="-122"/>
                <a:cs typeface="+mn-cs"/>
              </a:rPr>
              <a:t>Reserved</a:t>
            </a:r>
            <a:r>
              <a:rPr kumimoji="0" lang="en-US" altLang="zh-CN" sz="1100" b="0" i="0" u="none" strike="noStrike" kern="1200" cap="none" spc="0" normalizeH="0" baseline="0" noProof="0" dirty="0">
                <a:ln>
                  <a:noFill/>
                </a:ln>
                <a:solidFill>
                  <a:srgbClr val="808080"/>
                </a:solidFill>
                <a:effectLst/>
                <a:uLnTx/>
                <a:uFillTx/>
                <a:latin typeface="微软雅黑 Light" panose="020B0502040204020203" pitchFamily="34" charset="-122"/>
                <a:ea typeface="宋体" panose="02010600030101010101" pitchFamily="2" charset="-122"/>
                <a:cs typeface="+mn-cs"/>
              </a:rPr>
              <a:t>.</a:t>
            </a:r>
          </a:p>
        </p:txBody>
      </p:sp>
      <p:pic>
        <p:nvPicPr>
          <p:cNvPr id="3" name="图片 2"/>
          <p:cNvPicPr>
            <a:picLocks noChangeAspect="1"/>
          </p:cNvPicPr>
          <p:nvPr userDrawn="1"/>
        </p:nvPicPr>
        <p:blipFill>
          <a:blip r:embed="rId2"/>
          <a:stretch>
            <a:fillRect/>
          </a:stretch>
        </p:blipFill>
        <p:spPr>
          <a:xfrm>
            <a:off x="0" y="0"/>
            <a:ext cx="9144000" cy="5143500"/>
          </a:xfrm>
          <a:prstGeom prst="rect">
            <a:avLst/>
          </a:prstGeom>
        </p:spPr>
      </p:pic>
      <p:pic>
        <p:nvPicPr>
          <p:cNvPr id="11" name="图片 10"/>
          <p:cNvPicPr>
            <a:picLocks noChangeAspect="1"/>
          </p:cNvPicPr>
          <p:nvPr userDrawn="1"/>
        </p:nvPicPr>
        <p:blipFill rotWithShape="1">
          <a:blip r:embed="rId3"/>
          <a:srcRect b="88623"/>
          <a:stretch>
            <a:fillRect/>
          </a:stretch>
        </p:blipFill>
        <p:spPr>
          <a:xfrm>
            <a:off x="0" y="54864"/>
            <a:ext cx="9144000" cy="572670"/>
          </a:xfrm>
          <a:prstGeom prst="rect">
            <a:avLst/>
          </a:prstGeom>
        </p:spPr>
      </p:pic>
      <p:pic>
        <p:nvPicPr>
          <p:cNvPr id="8" name="图形 7"/>
          <p:cNvPicPr>
            <a:picLocks noChangeAspect="1"/>
          </p:cNvPicPr>
          <p:nvPr userDrawn="1"/>
        </p:nvPicPr>
        <p:blipFill rotWithShape="1">
          <a:blip r:embed="rId4">
            <a:extLst>
              <a:ext uri="{96DAC541-7B7A-43D3-8B79-37D633B846F1}">
                <asvg:svgBlip xmlns:asvg="http://schemas.microsoft.com/office/drawing/2016/SVG/main" r:embed="rId5"/>
              </a:ext>
            </a:extLst>
          </a:blip>
          <a:srcRect l="2064" t="2" r="2064" b="-1"/>
          <a:stretch>
            <a:fillRect/>
          </a:stretch>
        </p:blipFill>
        <p:spPr>
          <a:xfrm>
            <a:off x="0" y="682364"/>
            <a:ext cx="9144000" cy="153250"/>
          </a:xfrm>
          <a:prstGeom prst="rect">
            <a:avLst/>
          </a:prstGeom>
        </p:spPr>
      </p:pic>
      <p:sp>
        <p:nvSpPr>
          <p:cNvPr id="6" name="矩形 5"/>
          <p:cNvSpPr/>
          <p:nvPr userDrawn="1"/>
        </p:nvSpPr>
        <p:spPr>
          <a:xfrm>
            <a:off x="251520" y="4803998"/>
            <a:ext cx="1944216" cy="216024"/>
          </a:xfrm>
          <a:prstGeom prst="rect">
            <a:avLst/>
          </a:prstGeom>
          <a:solidFill>
            <a:srgbClr val="F6F9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 Box 4"/>
          <p:cNvSpPr txBox="1">
            <a:spLocks noChangeArrowheads="1"/>
          </p:cNvSpPr>
          <p:nvPr userDrawn="1"/>
        </p:nvSpPr>
        <p:spPr bwMode="auto">
          <a:xfrm>
            <a:off x="188798" y="4886989"/>
            <a:ext cx="2449513" cy="200055"/>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50000"/>
              </a:spcBef>
              <a:spcAft>
                <a:spcPts val="0"/>
              </a:spcAft>
              <a:buClrTx/>
              <a:buSzTx/>
              <a:buFontTx/>
              <a:buNone/>
              <a:defRPr/>
            </a:pPr>
            <a:r>
              <a:rPr kumimoji="0" lang="en-US" altLang="zh-CN" sz="700" b="0" i="0" u="none" strike="noStrike" kern="1200" cap="none" spc="0" normalizeH="0" baseline="0" noProof="0" dirty="0">
                <a:ln>
                  <a:noFill/>
                </a:ln>
                <a:solidFill>
                  <a:srgbClr val="808080"/>
                </a:solidFill>
                <a:effectLst/>
                <a:uLnTx/>
                <a:uFillTx/>
                <a:latin typeface="微软雅黑 Light" panose="020B0502040204020203" pitchFamily="34" charset="-122"/>
                <a:ea typeface="宋体" panose="02010600030101010101" pitchFamily="2" charset="-122"/>
                <a:cs typeface="+mn-cs"/>
              </a:rPr>
              <a:t>©SPIC 2022. All Rights Reserved.</a:t>
            </a:r>
          </a:p>
        </p:txBody>
      </p:sp>
      <p:sp>
        <p:nvSpPr>
          <p:cNvPr id="12" name="TextBox 11"/>
          <p:cNvSpPr txBox="1"/>
          <p:nvPr userDrawn="1"/>
        </p:nvSpPr>
        <p:spPr>
          <a:xfrm>
            <a:off x="6712711" y="4876006"/>
            <a:ext cx="1819729" cy="230832"/>
          </a:xfrm>
          <a:prstGeom prst="rect">
            <a:avLst/>
          </a:prstGeom>
          <a:noFill/>
        </p:spPr>
        <p:txBody>
          <a:bodyPr wrap="none" rtlCol="0">
            <a:spAutoFit/>
          </a:body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rPr>
              <a:t>绿色 创新 融合，真信 真干 真成</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矩形 5"/>
          <p:cNvSpPr/>
          <p:nvPr userDrawn="1"/>
        </p:nvSpPr>
        <p:spPr>
          <a:xfrm>
            <a:off x="-11967" y="0"/>
            <a:ext cx="9155967"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ndParaRPr>
          </a:p>
        </p:txBody>
      </p:sp>
      <p:pic>
        <p:nvPicPr>
          <p:cNvPr id="4" name="图片 3"/>
          <p:cNvPicPr>
            <a:picLocks noChangeAspect="1"/>
          </p:cNvPicPr>
          <p:nvPr userDrawn="1"/>
        </p:nvPicPr>
        <p:blipFill>
          <a:blip r:embed="rId2"/>
          <a:stretch>
            <a:fillRect/>
          </a:stretch>
        </p:blipFill>
        <p:spPr>
          <a:xfrm>
            <a:off x="0" y="500634"/>
            <a:ext cx="9144000" cy="4142232"/>
          </a:xfrm>
          <a:prstGeom prst="rect">
            <a:avLst/>
          </a:prstGeom>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stretch>
            <a:fillRect/>
          </a:stretch>
        </p:blipFill>
        <p:spPr>
          <a:xfrm>
            <a:off x="0" y="0"/>
            <a:ext cx="9144000" cy="5143500"/>
          </a:xfrm>
          <a:prstGeom prst="rect">
            <a:avLst/>
          </a:prstGeom>
        </p:spPr>
      </p:pic>
      <p:sp>
        <p:nvSpPr>
          <p:cNvPr id="2" name="矩形 1"/>
          <p:cNvSpPr/>
          <p:nvPr userDrawn="1"/>
        </p:nvSpPr>
        <p:spPr>
          <a:xfrm>
            <a:off x="251520" y="4803998"/>
            <a:ext cx="1944216" cy="216024"/>
          </a:xfrm>
          <a:prstGeom prst="rect">
            <a:avLst/>
          </a:prstGeom>
          <a:solidFill>
            <a:srgbClr val="F6F9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Box 4"/>
          <p:cNvSpPr txBox="1">
            <a:spLocks noChangeArrowheads="1"/>
          </p:cNvSpPr>
          <p:nvPr userDrawn="1"/>
        </p:nvSpPr>
        <p:spPr bwMode="auto">
          <a:xfrm>
            <a:off x="188798" y="4886989"/>
            <a:ext cx="2449513" cy="200055"/>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50000"/>
              </a:spcBef>
              <a:spcAft>
                <a:spcPts val="0"/>
              </a:spcAft>
              <a:buClrTx/>
              <a:buSzTx/>
              <a:buFontTx/>
              <a:buNone/>
              <a:defRPr/>
            </a:pPr>
            <a:r>
              <a:rPr kumimoji="0" lang="en-US" altLang="zh-CN" sz="700" b="0" i="0" u="none" strike="noStrike" kern="1200" cap="none" spc="0" normalizeH="0" baseline="0" noProof="0" dirty="0">
                <a:ln>
                  <a:noFill/>
                </a:ln>
                <a:solidFill>
                  <a:srgbClr val="808080"/>
                </a:solidFill>
                <a:effectLst/>
                <a:uLnTx/>
                <a:uFillTx/>
                <a:latin typeface="微软雅黑 Light" panose="020B0502040204020203" pitchFamily="34" charset="-122"/>
                <a:ea typeface="宋体" panose="02010600030101010101" pitchFamily="2" charset="-122"/>
                <a:cs typeface="+mn-cs"/>
              </a:rPr>
              <a:t>©SPIC 2022. All Rights Reserved.</a:t>
            </a:r>
          </a:p>
        </p:txBody>
      </p:sp>
      <p:sp>
        <p:nvSpPr>
          <p:cNvPr id="6" name="TextBox 5"/>
          <p:cNvSpPr txBox="1"/>
          <p:nvPr userDrawn="1"/>
        </p:nvSpPr>
        <p:spPr>
          <a:xfrm>
            <a:off x="6712711" y="4876006"/>
            <a:ext cx="1819729" cy="230832"/>
          </a:xfrm>
          <a:prstGeom prst="rect">
            <a:avLst/>
          </a:prstGeom>
          <a:noFill/>
        </p:spPr>
        <p:txBody>
          <a:bodyPr wrap="none" rtlCol="0">
            <a:spAutoFit/>
          </a:body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rPr>
              <a:t>绿色 创新 融合，真信 真干 真成</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b="88623"/>
          <a:stretch>
            <a:fillRect/>
          </a:stretch>
        </p:blipFill>
        <p:spPr>
          <a:xfrm>
            <a:off x="0" y="54864"/>
            <a:ext cx="9144000" cy="572670"/>
          </a:xfrm>
          <a:prstGeom prst="rect">
            <a:avLst/>
          </a:prstGeom>
        </p:spPr>
      </p:pic>
      <p:sp>
        <p:nvSpPr>
          <p:cNvPr id="3" name="文本框 2"/>
          <p:cNvSpPr txBox="1"/>
          <p:nvPr userDrawn="1"/>
        </p:nvSpPr>
        <p:spPr>
          <a:xfrm>
            <a:off x="8676456" y="4866501"/>
            <a:ext cx="467544" cy="276999"/>
          </a:xfrm>
          <a:prstGeom prst="rect">
            <a:avLst/>
          </a:prstGeom>
          <a:noFill/>
        </p:spPr>
        <p:txBody>
          <a:bodyPr wrap="square" rtlCol="0">
            <a:spAutoFit/>
          </a:bodyPr>
          <a:lstStyle/>
          <a:p>
            <a:fld id="{26CBEC8B-D4F5-4765-BA16-D6C967C3AE9B}" type="slidenum">
              <a:rPr lang="zh-CN" altLang="en-US" sz="1200" smtClean="0">
                <a:solidFill>
                  <a:schemeClr val="bg1">
                    <a:lumMod val="50000"/>
                  </a:schemeClr>
                </a:solidFill>
                <a:latin typeface="微软雅黑 Light" panose="020B0502040204020203" pitchFamily="34" charset="-122"/>
                <a:ea typeface="微软雅黑 Light" panose="020B0502040204020203" pitchFamily="34" charset="-122"/>
              </a:rPr>
              <a:t>‹#›</a:t>
            </a:fld>
            <a:endParaRPr lang="zh-CN" altLang="en-US" sz="1200" dirty="0">
              <a:solidFill>
                <a:schemeClr val="bg1">
                  <a:lumMod val="50000"/>
                </a:schemeClr>
              </a:solidFill>
              <a:latin typeface="微软雅黑 Light" panose="020B0502040204020203" pitchFamily="34" charset="-122"/>
              <a:ea typeface="微软雅黑 Light" panose="020B0502040204020203" pitchFamily="34" charset="-122"/>
            </a:endParaRPr>
          </a:p>
        </p:txBody>
      </p:sp>
      <p:pic>
        <p:nvPicPr>
          <p:cNvPr id="8" name="图形 7"/>
          <p:cNvPicPr>
            <a:picLocks noChangeAspect="1"/>
          </p:cNvPicPr>
          <p:nvPr userDrawn="1"/>
        </p:nvPicPr>
        <p:blipFill rotWithShape="1">
          <a:blip r:embed="rId3">
            <a:extLst>
              <a:ext uri="{96DAC541-7B7A-43D3-8B79-37D633B846F1}">
                <asvg:svgBlip xmlns:asvg="http://schemas.microsoft.com/office/drawing/2016/SVG/main" r:embed="rId4"/>
              </a:ext>
            </a:extLst>
          </a:blip>
          <a:srcRect l="2064" t="2" r="2064" b="-1"/>
          <a:stretch>
            <a:fillRect/>
          </a:stretch>
        </p:blipFill>
        <p:spPr>
          <a:xfrm>
            <a:off x="0" y="682364"/>
            <a:ext cx="9144000" cy="153250"/>
          </a:xfrm>
          <a:prstGeom prst="rect">
            <a:avLst/>
          </a:prstGeom>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a:srcRect b="88623"/>
          <a:stretch>
            <a:fillRect/>
          </a:stretch>
        </p:blipFill>
        <p:spPr>
          <a:xfrm>
            <a:off x="0" y="54864"/>
            <a:ext cx="9144000" cy="572670"/>
          </a:xfrm>
          <a:prstGeom prst="rect">
            <a:avLst/>
          </a:prstGeom>
        </p:spPr>
      </p:pic>
      <p:sp>
        <p:nvSpPr>
          <p:cNvPr id="6" name="文本框 5"/>
          <p:cNvSpPr txBox="1"/>
          <p:nvPr userDrawn="1"/>
        </p:nvSpPr>
        <p:spPr>
          <a:xfrm>
            <a:off x="8676456" y="4866501"/>
            <a:ext cx="467544" cy="276999"/>
          </a:xfrm>
          <a:prstGeom prst="rect">
            <a:avLst/>
          </a:prstGeom>
          <a:noFill/>
        </p:spPr>
        <p:txBody>
          <a:bodyPr wrap="square" rtlCol="0">
            <a:spAutoFit/>
          </a:bodyPr>
          <a:lstStyle/>
          <a:p>
            <a:fld id="{26CBEC8B-D4F5-4765-BA16-D6C967C3AE9B}" type="slidenum">
              <a:rPr lang="zh-CN" altLang="en-US" sz="1200" smtClean="0">
                <a:solidFill>
                  <a:schemeClr val="bg1">
                    <a:lumMod val="50000"/>
                  </a:schemeClr>
                </a:solidFill>
                <a:latin typeface="微软雅黑 Light" panose="020B0502040204020203" pitchFamily="34" charset="-122"/>
                <a:ea typeface="微软雅黑 Light" panose="020B0502040204020203" pitchFamily="34" charset="-122"/>
              </a:rPr>
              <a:t>‹#›</a:t>
            </a:fld>
            <a:endParaRPr lang="zh-CN" altLang="en-US" sz="1200" dirty="0">
              <a:solidFill>
                <a:schemeClr val="bg1">
                  <a:lumMod val="50000"/>
                </a:schemeClr>
              </a:solidFill>
              <a:latin typeface="微软雅黑 Light" panose="020B0502040204020203" pitchFamily="34" charset="-122"/>
              <a:ea typeface="微软雅黑 Light" panose="020B0502040204020203" pitchFamily="34" charset="-122"/>
            </a:endParaRPr>
          </a:p>
        </p:txBody>
      </p:sp>
      <p:pic>
        <p:nvPicPr>
          <p:cNvPr id="7" name="图形 6"/>
          <p:cNvPicPr>
            <a:picLocks noChangeAspect="1"/>
          </p:cNvPicPr>
          <p:nvPr userDrawn="1"/>
        </p:nvPicPr>
        <p:blipFill rotWithShape="1">
          <a:blip r:embed="rId3">
            <a:extLst>
              <a:ext uri="{96DAC541-7B7A-43D3-8B79-37D633B846F1}">
                <asvg:svgBlip xmlns:asvg="http://schemas.microsoft.com/office/drawing/2016/SVG/main" r:embed="rId4"/>
              </a:ext>
            </a:extLst>
          </a:blip>
          <a:srcRect l="2064" t="2" r="2064" b="-1"/>
          <a:stretch>
            <a:fillRect/>
          </a:stretch>
        </p:blipFill>
        <p:spPr>
          <a:xfrm>
            <a:off x="0" y="682364"/>
            <a:ext cx="9144000" cy="153250"/>
          </a:xfrm>
          <a:prstGeom prst="rect">
            <a:avLst/>
          </a:prstGeom>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a:srcRect b="88623"/>
          <a:stretch>
            <a:fillRect/>
          </a:stretch>
        </p:blipFill>
        <p:spPr>
          <a:xfrm>
            <a:off x="0" y="54864"/>
            <a:ext cx="9144000" cy="572670"/>
          </a:xfrm>
          <a:prstGeom prst="rect">
            <a:avLst/>
          </a:prstGeom>
        </p:spPr>
      </p:pic>
      <p:pic>
        <p:nvPicPr>
          <p:cNvPr id="4" name="图形 3"/>
          <p:cNvPicPr>
            <a:picLocks noChangeAspect="1"/>
          </p:cNvPicPr>
          <p:nvPr userDrawn="1"/>
        </p:nvPicPr>
        <p:blipFill rotWithShape="1">
          <a:blip r:embed="rId3">
            <a:extLst>
              <a:ext uri="{96DAC541-7B7A-43D3-8B79-37D633B846F1}">
                <asvg:svgBlip xmlns:asvg="http://schemas.microsoft.com/office/drawing/2016/SVG/main" r:embed="rId4"/>
              </a:ext>
            </a:extLst>
          </a:blip>
          <a:srcRect l="2064" t="2" r="2064" b="-1"/>
          <a:stretch>
            <a:fillRect/>
          </a:stretch>
        </p:blipFill>
        <p:spPr>
          <a:xfrm>
            <a:off x="0" y="682364"/>
            <a:ext cx="9144000" cy="153250"/>
          </a:xfrm>
          <a:prstGeom prst="rect">
            <a:avLst/>
          </a:prstGeom>
        </p:spPr>
      </p:pic>
      <p:sp>
        <p:nvSpPr>
          <p:cNvPr id="6" name="文本框 5"/>
          <p:cNvSpPr txBox="1"/>
          <p:nvPr userDrawn="1"/>
        </p:nvSpPr>
        <p:spPr>
          <a:xfrm>
            <a:off x="8676456" y="4866501"/>
            <a:ext cx="467544" cy="276999"/>
          </a:xfrm>
          <a:prstGeom prst="rect">
            <a:avLst/>
          </a:prstGeom>
          <a:noFill/>
        </p:spPr>
        <p:txBody>
          <a:bodyPr wrap="square" rtlCol="0">
            <a:spAutoFit/>
          </a:bodyPr>
          <a:lstStyle/>
          <a:p>
            <a:fld id="{26CBEC8B-D4F5-4765-BA16-D6C967C3AE9B}" type="slidenum">
              <a:rPr lang="zh-CN" altLang="en-US" sz="1200" smtClean="0">
                <a:solidFill>
                  <a:schemeClr val="bg1">
                    <a:lumMod val="50000"/>
                  </a:schemeClr>
                </a:solidFill>
                <a:latin typeface="微软雅黑 Light" panose="020B0502040204020203" pitchFamily="34" charset="-122"/>
                <a:ea typeface="微软雅黑 Light" panose="020B0502040204020203" pitchFamily="34" charset="-122"/>
              </a:rPr>
              <a:t>‹#›</a:t>
            </a:fld>
            <a:endParaRPr lang="zh-CN" altLang="en-US" sz="1200" dirty="0">
              <a:solidFill>
                <a:schemeClr val="bg1">
                  <a:lumMod val="50000"/>
                </a:schemeClr>
              </a:solidFill>
              <a:latin typeface="微软雅黑 Light" panose="020B0502040204020203" pitchFamily="34" charset="-122"/>
              <a:ea typeface="微软雅黑 Light" panose="020B0502040204020203" pitchFamily="34" charset="-122"/>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pic>
        <p:nvPicPr>
          <p:cNvPr id="14" name="图片 13"/>
          <p:cNvPicPr>
            <a:picLocks noChangeAspect="1"/>
          </p:cNvPicPr>
          <p:nvPr userDrawn="1"/>
        </p:nvPicPr>
        <p:blipFill rotWithShape="1">
          <a:blip r:embed="rId2"/>
          <a:srcRect l="4199" t="1449" r="13858" b="13032"/>
          <a:stretch>
            <a:fillRect/>
          </a:stretch>
        </p:blipFill>
        <p:spPr>
          <a:xfrm>
            <a:off x="0" y="702779"/>
            <a:ext cx="9144000" cy="4440722"/>
          </a:xfrm>
          <a:custGeom>
            <a:avLst/>
            <a:gdLst>
              <a:gd name="connsiteX0" fmla="*/ 5667328 w 7886761"/>
              <a:gd name="connsiteY0" fmla="*/ 16 h 4386639"/>
              <a:gd name="connsiteX1" fmla="*/ 6074522 w 7886761"/>
              <a:gd name="connsiteY1" fmla="*/ 304 h 4386639"/>
              <a:gd name="connsiteX2" fmla="*/ 7886761 w 7886761"/>
              <a:gd name="connsiteY2" fmla="*/ 28334 h 4386639"/>
              <a:gd name="connsiteX3" fmla="*/ 7886761 w 7886761"/>
              <a:gd name="connsiteY3" fmla="*/ 4386639 h 4386639"/>
              <a:gd name="connsiteX4" fmla="*/ 0 w 7886761"/>
              <a:gd name="connsiteY4" fmla="*/ 4386639 h 4386639"/>
              <a:gd name="connsiteX5" fmla="*/ 0 w 7886761"/>
              <a:gd name="connsiteY5" fmla="*/ 37221 h 4386639"/>
              <a:gd name="connsiteX6" fmla="*/ 3233456 w 7886761"/>
              <a:gd name="connsiteY6" fmla="*/ 37221 h 4386639"/>
              <a:gd name="connsiteX7" fmla="*/ 5667328 w 7886761"/>
              <a:gd name="connsiteY7" fmla="*/ 16 h 4386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86761" h="4386639">
                <a:moveTo>
                  <a:pt x="5667328" y="16"/>
                </a:moveTo>
                <a:cubicBezTo>
                  <a:pt x="5887641" y="-81"/>
                  <a:pt x="6040342" y="304"/>
                  <a:pt x="6074522" y="304"/>
                </a:cubicBezTo>
                <a:cubicBezTo>
                  <a:pt x="6211243" y="304"/>
                  <a:pt x="7886761" y="28334"/>
                  <a:pt x="7886761" y="28334"/>
                </a:cubicBezTo>
                <a:cubicBezTo>
                  <a:pt x="7886761" y="4386639"/>
                  <a:pt x="7886761" y="4386639"/>
                  <a:pt x="7886761" y="4386639"/>
                </a:cubicBezTo>
                <a:cubicBezTo>
                  <a:pt x="0" y="4386639"/>
                  <a:pt x="0" y="4386639"/>
                  <a:pt x="0" y="4386639"/>
                </a:cubicBezTo>
                <a:lnTo>
                  <a:pt x="0" y="37221"/>
                </a:lnTo>
                <a:cubicBezTo>
                  <a:pt x="0" y="37221"/>
                  <a:pt x="2561472" y="80975"/>
                  <a:pt x="3233456" y="37221"/>
                </a:cubicBezTo>
                <a:cubicBezTo>
                  <a:pt x="3736932" y="4919"/>
                  <a:pt x="5006388" y="304"/>
                  <a:pt x="5667328" y="16"/>
                </a:cubicBezTo>
                <a:close/>
              </a:path>
            </a:pathLst>
          </a:custGeom>
        </p:spPr>
      </p:pic>
      <p:pic>
        <p:nvPicPr>
          <p:cNvPr id="5" name="图片 4"/>
          <p:cNvPicPr>
            <a:picLocks noChangeAspect="1"/>
          </p:cNvPicPr>
          <p:nvPr userDrawn="1"/>
        </p:nvPicPr>
        <p:blipFill rotWithShape="1">
          <a:blip r:embed="rId3"/>
          <a:srcRect b="88623"/>
          <a:stretch>
            <a:fillRect/>
          </a:stretch>
        </p:blipFill>
        <p:spPr>
          <a:xfrm>
            <a:off x="0" y="54864"/>
            <a:ext cx="9144000" cy="572670"/>
          </a:xfrm>
          <a:prstGeom prst="rect">
            <a:avLst/>
          </a:prstGeom>
        </p:spPr>
      </p:pic>
      <p:pic>
        <p:nvPicPr>
          <p:cNvPr id="6" name="图形 5"/>
          <p:cNvPicPr>
            <a:picLocks noChangeAspect="1"/>
          </p:cNvPicPr>
          <p:nvPr userDrawn="1"/>
        </p:nvPicPr>
        <p:blipFill rotWithShape="1">
          <a:blip r:embed="rId4">
            <a:extLst>
              <a:ext uri="{96DAC541-7B7A-43D3-8B79-37D633B846F1}">
                <asvg:svgBlip xmlns:asvg="http://schemas.microsoft.com/office/drawing/2016/SVG/main" r:embed="rId5"/>
              </a:ext>
            </a:extLst>
          </a:blip>
          <a:srcRect l="2064" t="2" r="2064" b="-1"/>
          <a:stretch>
            <a:fillRect/>
          </a:stretch>
        </p:blipFill>
        <p:spPr>
          <a:xfrm>
            <a:off x="0" y="682364"/>
            <a:ext cx="9144000" cy="153250"/>
          </a:xfrm>
          <a:prstGeom prst="rect">
            <a:avLst/>
          </a:prstGeom>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a:srcRect b="88623"/>
          <a:stretch>
            <a:fillRect/>
          </a:stretch>
        </p:blipFill>
        <p:spPr>
          <a:xfrm>
            <a:off x="0" y="54864"/>
            <a:ext cx="9144000" cy="572670"/>
          </a:xfrm>
          <a:prstGeom prst="rect">
            <a:avLst/>
          </a:prstGeom>
        </p:spPr>
      </p:pic>
      <p:pic>
        <p:nvPicPr>
          <p:cNvPr id="2" name="图形 1"/>
          <p:cNvPicPr>
            <a:picLocks noChangeAspect="1"/>
          </p:cNvPicPr>
          <p:nvPr userDrawn="1"/>
        </p:nvPicPr>
        <p:blipFill rotWithShape="1">
          <a:blip r:embed="rId3">
            <a:extLst>
              <a:ext uri="{96DAC541-7B7A-43D3-8B79-37D633B846F1}">
                <asvg:svgBlip xmlns:asvg="http://schemas.microsoft.com/office/drawing/2016/SVG/main" r:embed="rId4"/>
              </a:ext>
            </a:extLst>
          </a:blip>
          <a:srcRect l="2064" t="2" r="2064" b="-1"/>
          <a:stretch>
            <a:fillRect/>
          </a:stretch>
        </p:blipFill>
        <p:spPr>
          <a:xfrm>
            <a:off x="0" y="682364"/>
            <a:ext cx="9144000" cy="153250"/>
          </a:xfrm>
          <a:prstGeom prst="rect">
            <a:avLst/>
          </a:prstGeom>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pic>
        <p:nvPicPr>
          <p:cNvPr id="11" name="图片 10"/>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344" t="18598" r="1326" b="23657"/>
          <a:stretch>
            <a:fillRect/>
          </a:stretch>
        </p:blipFill>
        <p:spPr bwMode="auto">
          <a:xfrm>
            <a:off x="0" y="692783"/>
            <a:ext cx="9145588" cy="4450718"/>
          </a:xfrm>
          <a:custGeom>
            <a:avLst/>
            <a:gdLst>
              <a:gd name="connsiteX0" fmla="*/ 6747891 w 9145588"/>
              <a:gd name="connsiteY0" fmla="*/ 20 h 5087497"/>
              <a:gd name="connsiteX1" fmla="*/ 7044093 w 9145588"/>
              <a:gd name="connsiteY1" fmla="*/ 344 h 5087497"/>
              <a:gd name="connsiteX2" fmla="*/ 9145588 w 9145588"/>
              <a:gd name="connsiteY2" fmla="*/ 32847 h 5087497"/>
              <a:gd name="connsiteX3" fmla="*/ 9145588 w 9145588"/>
              <a:gd name="connsiteY3" fmla="*/ 5087497 h 5087497"/>
              <a:gd name="connsiteX4" fmla="*/ 0 w 9145588"/>
              <a:gd name="connsiteY4" fmla="*/ 5087497 h 5087497"/>
              <a:gd name="connsiteX5" fmla="*/ 0 w 9145588"/>
              <a:gd name="connsiteY5" fmla="*/ 43946 h 5087497"/>
              <a:gd name="connsiteX6" fmla="*/ 3749556 w 9145588"/>
              <a:gd name="connsiteY6" fmla="*/ 43946 h 5087497"/>
              <a:gd name="connsiteX7" fmla="*/ 6747891 w 9145588"/>
              <a:gd name="connsiteY7" fmla="*/ 20 h 5087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5588" h="5087497">
                <a:moveTo>
                  <a:pt x="6747891" y="20"/>
                </a:moveTo>
                <a:cubicBezTo>
                  <a:pt x="6907330" y="93"/>
                  <a:pt x="7014366" y="344"/>
                  <a:pt x="7044093" y="344"/>
                </a:cubicBezTo>
                <a:cubicBezTo>
                  <a:pt x="7202636" y="344"/>
                  <a:pt x="9145588" y="32847"/>
                  <a:pt x="9145588" y="32847"/>
                </a:cubicBezTo>
                <a:cubicBezTo>
                  <a:pt x="9145588" y="5087497"/>
                  <a:pt x="9145588" y="5087497"/>
                  <a:pt x="9145588" y="5087497"/>
                </a:cubicBezTo>
                <a:cubicBezTo>
                  <a:pt x="0" y="5087497"/>
                  <a:pt x="0" y="5087497"/>
                  <a:pt x="0" y="5087497"/>
                </a:cubicBezTo>
                <a:lnTo>
                  <a:pt x="0" y="43946"/>
                </a:lnTo>
                <a:cubicBezTo>
                  <a:pt x="0" y="43946"/>
                  <a:pt x="2970315" y="93890"/>
                  <a:pt x="3749556" y="43946"/>
                </a:cubicBezTo>
                <a:cubicBezTo>
                  <a:pt x="4382047" y="2722"/>
                  <a:pt x="6056986" y="-297"/>
                  <a:pt x="6747891" y="20"/>
                </a:cubicBezTo>
                <a:close/>
              </a:path>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图片 3"/>
          <p:cNvPicPr>
            <a:picLocks noChangeAspect="1"/>
          </p:cNvPicPr>
          <p:nvPr userDrawn="1"/>
        </p:nvPicPr>
        <p:blipFill rotWithShape="1">
          <a:blip r:embed="rId3"/>
          <a:srcRect b="88623"/>
          <a:stretch>
            <a:fillRect/>
          </a:stretch>
        </p:blipFill>
        <p:spPr>
          <a:xfrm>
            <a:off x="0" y="54864"/>
            <a:ext cx="9144000" cy="572670"/>
          </a:xfrm>
          <a:prstGeom prst="rect">
            <a:avLst/>
          </a:prstGeom>
        </p:spPr>
      </p:pic>
      <p:pic>
        <p:nvPicPr>
          <p:cNvPr id="5" name="图形 4"/>
          <p:cNvPicPr>
            <a:picLocks noChangeAspect="1"/>
          </p:cNvPicPr>
          <p:nvPr userDrawn="1"/>
        </p:nvPicPr>
        <p:blipFill rotWithShape="1">
          <a:blip r:embed="rId4">
            <a:extLst>
              <a:ext uri="{96DAC541-7B7A-43D3-8B79-37D633B846F1}">
                <asvg:svgBlip xmlns:asvg="http://schemas.microsoft.com/office/drawing/2016/SVG/main" r:embed="rId5"/>
              </a:ext>
            </a:extLst>
          </a:blip>
          <a:srcRect l="2064" t="2" r="2064" b="-1"/>
          <a:stretch>
            <a:fillRect/>
          </a:stretch>
        </p:blipFill>
        <p:spPr>
          <a:xfrm>
            <a:off x="0" y="682364"/>
            <a:ext cx="9144000" cy="153250"/>
          </a:xfrm>
          <a:prstGeom prst="rect">
            <a:avLst/>
          </a:prstGeom>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stretch>
            <a:fillRect/>
          </a:stretch>
        </p:blipFill>
        <p:spPr>
          <a:xfrm>
            <a:off x="0" y="0"/>
            <a:ext cx="9144000" cy="5143500"/>
          </a:xfrm>
          <a:prstGeom prst="rect">
            <a:avLst/>
          </a:prstGeom>
        </p:spPr>
      </p:pic>
      <p:sp>
        <p:nvSpPr>
          <p:cNvPr id="4" name="矩形 3"/>
          <p:cNvSpPr/>
          <p:nvPr userDrawn="1"/>
        </p:nvSpPr>
        <p:spPr>
          <a:xfrm>
            <a:off x="251520" y="4803998"/>
            <a:ext cx="1944216" cy="216024"/>
          </a:xfrm>
          <a:prstGeom prst="rect">
            <a:avLst/>
          </a:prstGeom>
          <a:solidFill>
            <a:srgbClr val="F6F9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 Box 4"/>
          <p:cNvSpPr txBox="1">
            <a:spLocks noChangeArrowheads="1"/>
          </p:cNvSpPr>
          <p:nvPr userDrawn="1"/>
        </p:nvSpPr>
        <p:spPr bwMode="auto">
          <a:xfrm>
            <a:off x="188798" y="4886989"/>
            <a:ext cx="2449513" cy="200055"/>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50000"/>
              </a:spcBef>
              <a:spcAft>
                <a:spcPts val="0"/>
              </a:spcAft>
              <a:buClrTx/>
              <a:buSzTx/>
              <a:buFontTx/>
              <a:buNone/>
              <a:defRPr/>
            </a:pPr>
            <a:r>
              <a:rPr kumimoji="0" lang="en-US" altLang="zh-CN" sz="700" b="0" i="0" u="none" strike="noStrike" kern="1200" cap="none" spc="0" normalizeH="0" baseline="0" noProof="0" dirty="0">
                <a:ln>
                  <a:noFill/>
                </a:ln>
                <a:solidFill>
                  <a:srgbClr val="808080"/>
                </a:solidFill>
                <a:effectLst/>
                <a:uLnTx/>
                <a:uFillTx/>
                <a:latin typeface="微软雅黑 Light" panose="020B0502040204020203" pitchFamily="34" charset="-122"/>
                <a:ea typeface="宋体" panose="02010600030101010101" pitchFamily="2" charset="-122"/>
                <a:cs typeface="+mn-cs"/>
              </a:rPr>
              <a:t>©SPIC 2022. All Rights Reserved.</a:t>
            </a:r>
          </a:p>
        </p:txBody>
      </p:sp>
      <p:sp>
        <p:nvSpPr>
          <p:cNvPr id="7" name="TextBox 6"/>
          <p:cNvSpPr txBox="1"/>
          <p:nvPr userDrawn="1"/>
        </p:nvSpPr>
        <p:spPr>
          <a:xfrm>
            <a:off x="6712711" y="4876006"/>
            <a:ext cx="1819729" cy="230832"/>
          </a:xfrm>
          <a:prstGeom prst="rect">
            <a:avLst/>
          </a:prstGeom>
          <a:noFill/>
        </p:spPr>
        <p:txBody>
          <a:bodyPr wrap="none" rtlCol="0">
            <a:spAutoFit/>
          </a:body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rPr>
              <a:t>绿色 创新 融合，真信 真干 真成</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
        <p:nvSpPr>
          <p:cNvPr id="9" name="Text Box 4"/>
          <p:cNvSpPr txBox="1">
            <a:spLocks noChangeArrowheads="1"/>
          </p:cNvSpPr>
          <p:nvPr userDrawn="1"/>
        </p:nvSpPr>
        <p:spPr bwMode="auto">
          <a:xfrm>
            <a:off x="252752" y="4844768"/>
            <a:ext cx="2515829" cy="284498"/>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50000"/>
              </a:spcBef>
              <a:spcAft>
                <a:spcPts val="0"/>
              </a:spcAft>
              <a:buClrTx/>
              <a:buSzTx/>
              <a:buFontTx/>
              <a:buNone/>
              <a:defRPr/>
            </a:pPr>
            <a:r>
              <a:rPr kumimoji="0" lang="en-US" altLang="zh-CN" sz="1100" b="0" i="0" u="none" strike="noStrike" kern="1200" cap="none" spc="0" normalizeH="0" baseline="0" noProof="0" dirty="0">
                <a:ln>
                  <a:noFill/>
                </a:ln>
                <a:solidFill>
                  <a:schemeClr val="bg1"/>
                </a:solidFill>
                <a:effectLst/>
                <a:uLnTx/>
                <a:uFillTx/>
                <a:latin typeface="微软雅黑 Light" panose="020B0502040204020203" pitchFamily="34" charset="-122"/>
                <a:ea typeface="宋体" panose="02010600030101010101" pitchFamily="2" charset="-122"/>
                <a:cs typeface="+mn-cs"/>
              </a:rPr>
              <a:t>©SPIC 2020. All Rights </a:t>
            </a:r>
            <a:r>
              <a:rPr kumimoji="0" lang="en-US" altLang="zh-CN" sz="1200" b="0" i="0" u="none" strike="noStrike" kern="1200" cap="none" spc="0" normalizeH="0" baseline="0" noProof="0" dirty="0">
                <a:ln>
                  <a:noFill/>
                </a:ln>
                <a:solidFill>
                  <a:schemeClr val="bg1"/>
                </a:solidFill>
                <a:effectLst/>
                <a:uLnTx/>
                <a:uFillTx/>
                <a:latin typeface="微软雅黑 Light" panose="020B0502040204020203" pitchFamily="34" charset="-122"/>
                <a:ea typeface="宋体" panose="02010600030101010101" pitchFamily="2" charset="-122"/>
                <a:cs typeface="+mn-cs"/>
              </a:rPr>
              <a:t>Reserved</a:t>
            </a:r>
            <a:r>
              <a:rPr kumimoji="0" lang="en-US" altLang="zh-CN" sz="1100" b="0" i="0" u="none" strike="noStrike" kern="1200" cap="none" spc="0" normalizeH="0" baseline="0" noProof="0" dirty="0">
                <a:ln>
                  <a:noFill/>
                </a:ln>
                <a:solidFill>
                  <a:srgbClr val="808080"/>
                </a:solidFill>
                <a:effectLst/>
                <a:uLnTx/>
                <a:uFillTx/>
                <a:latin typeface="微软雅黑 Light" panose="020B0502040204020203" pitchFamily="34" charset="-122"/>
                <a:ea typeface="宋体" panose="02010600030101010101" pitchFamily="2" charset="-122"/>
                <a:cs typeface="+mn-cs"/>
              </a:rPr>
              <a:t>.</a:t>
            </a:r>
          </a:p>
        </p:txBody>
      </p:sp>
      <p:pic>
        <p:nvPicPr>
          <p:cNvPr id="3" name="图片 2"/>
          <p:cNvPicPr>
            <a:picLocks noChangeAspect="1"/>
          </p:cNvPicPr>
          <p:nvPr userDrawn="1"/>
        </p:nvPicPr>
        <p:blipFill>
          <a:blip r:embed="rId2"/>
          <a:stretch>
            <a:fillRect/>
          </a:stretch>
        </p:blipFill>
        <p:spPr>
          <a:xfrm>
            <a:off x="0" y="0"/>
            <a:ext cx="9144000" cy="5143500"/>
          </a:xfrm>
          <a:prstGeom prst="rect">
            <a:avLst/>
          </a:prstGeom>
        </p:spPr>
      </p:pic>
      <p:pic>
        <p:nvPicPr>
          <p:cNvPr id="11" name="图片 10"/>
          <p:cNvPicPr>
            <a:picLocks noChangeAspect="1"/>
          </p:cNvPicPr>
          <p:nvPr userDrawn="1"/>
        </p:nvPicPr>
        <p:blipFill rotWithShape="1">
          <a:blip r:embed="rId3"/>
          <a:srcRect b="88623"/>
          <a:stretch>
            <a:fillRect/>
          </a:stretch>
        </p:blipFill>
        <p:spPr>
          <a:xfrm>
            <a:off x="0" y="54864"/>
            <a:ext cx="9144000" cy="572670"/>
          </a:xfrm>
          <a:prstGeom prst="rect">
            <a:avLst/>
          </a:prstGeom>
        </p:spPr>
      </p:pic>
      <p:pic>
        <p:nvPicPr>
          <p:cNvPr id="8" name="图形 7"/>
          <p:cNvPicPr>
            <a:picLocks noChangeAspect="1"/>
          </p:cNvPicPr>
          <p:nvPr userDrawn="1"/>
        </p:nvPicPr>
        <p:blipFill rotWithShape="1">
          <a:blip r:embed="rId4">
            <a:extLst>
              <a:ext uri="{96DAC541-7B7A-43D3-8B79-37D633B846F1}">
                <asvg:svgBlip xmlns:asvg="http://schemas.microsoft.com/office/drawing/2016/SVG/main" r:embed="rId5"/>
              </a:ext>
            </a:extLst>
          </a:blip>
          <a:srcRect l="2064" t="2" r="2064" b="-1"/>
          <a:stretch>
            <a:fillRect/>
          </a:stretch>
        </p:blipFill>
        <p:spPr>
          <a:xfrm>
            <a:off x="0" y="682364"/>
            <a:ext cx="9144000" cy="153250"/>
          </a:xfrm>
          <a:prstGeom prst="rect">
            <a:avLst/>
          </a:prstGeom>
        </p:spPr>
      </p:pic>
      <p:sp>
        <p:nvSpPr>
          <p:cNvPr id="6" name="矩形 5"/>
          <p:cNvSpPr/>
          <p:nvPr userDrawn="1"/>
        </p:nvSpPr>
        <p:spPr>
          <a:xfrm>
            <a:off x="251520" y="4803998"/>
            <a:ext cx="1944216" cy="216024"/>
          </a:xfrm>
          <a:prstGeom prst="rect">
            <a:avLst/>
          </a:prstGeom>
          <a:solidFill>
            <a:srgbClr val="F6F9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 Box 4"/>
          <p:cNvSpPr txBox="1">
            <a:spLocks noChangeArrowheads="1"/>
          </p:cNvSpPr>
          <p:nvPr userDrawn="1"/>
        </p:nvSpPr>
        <p:spPr bwMode="auto">
          <a:xfrm>
            <a:off x="188798" y="4886989"/>
            <a:ext cx="2449513" cy="200055"/>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50000"/>
              </a:spcBef>
              <a:spcAft>
                <a:spcPts val="0"/>
              </a:spcAft>
              <a:buClrTx/>
              <a:buSzTx/>
              <a:buFontTx/>
              <a:buNone/>
              <a:defRPr/>
            </a:pPr>
            <a:r>
              <a:rPr kumimoji="0" lang="en-US" altLang="zh-CN" sz="700" b="0" i="0" u="none" strike="noStrike" kern="1200" cap="none" spc="0" normalizeH="0" baseline="0" noProof="0" dirty="0">
                <a:ln>
                  <a:noFill/>
                </a:ln>
                <a:solidFill>
                  <a:srgbClr val="808080"/>
                </a:solidFill>
                <a:effectLst/>
                <a:uLnTx/>
                <a:uFillTx/>
                <a:latin typeface="微软雅黑 Light" panose="020B0502040204020203" pitchFamily="34" charset="-122"/>
                <a:ea typeface="宋体" panose="02010600030101010101" pitchFamily="2" charset="-122"/>
                <a:cs typeface="+mn-cs"/>
              </a:rPr>
              <a:t>©SPIC 2022. All Rights Reserved.</a:t>
            </a:r>
          </a:p>
        </p:txBody>
      </p:sp>
      <p:sp>
        <p:nvSpPr>
          <p:cNvPr id="12" name="TextBox 11"/>
          <p:cNvSpPr txBox="1"/>
          <p:nvPr userDrawn="1"/>
        </p:nvSpPr>
        <p:spPr>
          <a:xfrm>
            <a:off x="6712711" y="4876006"/>
            <a:ext cx="1819729" cy="230832"/>
          </a:xfrm>
          <a:prstGeom prst="rect">
            <a:avLst/>
          </a:prstGeom>
          <a:noFill/>
        </p:spPr>
        <p:txBody>
          <a:bodyPr wrap="none" rtlCol="0">
            <a:spAutoFit/>
          </a:body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rPr>
              <a:t>绿色 创新 融合，真信 真干 真成</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矩形 5"/>
          <p:cNvSpPr/>
          <p:nvPr userDrawn="1"/>
        </p:nvSpPr>
        <p:spPr>
          <a:xfrm>
            <a:off x="-11967" y="0"/>
            <a:ext cx="9155967"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ndParaRPr>
          </a:p>
        </p:txBody>
      </p:sp>
      <p:pic>
        <p:nvPicPr>
          <p:cNvPr id="4" name="图片 3"/>
          <p:cNvPicPr>
            <a:picLocks noChangeAspect="1"/>
          </p:cNvPicPr>
          <p:nvPr userDrawn="1"/>
        </p:nvPicPr>
        <p:blipFill>
          <a:blip r:embed="rId2"/>
          <a:stretch>
            <a:fillRect/>
          </a:stretch>
        </p:blipFill>
        <p:spPr>
          <a:xfrm>
            <a:off x="0" y="500634"/>
            <a:ext cx="9144000" cy="4142232"/>
          </a:xfrm>
          <a:prstGeom prst="rect">
            <a:avLst/>
          </a:prstGeom>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stretch>
            <a:fillRect/>
          </a:stretch>
        </p:blipFill>
        <p:spPr>
          <a:xfrm>
            <a:off x="0" y="0"/>
            <a:ext cx="9144000" cy="5143500"/>
          </a:xfrm>
          <a:prstGeom prst="rect">
            <a:avLst/>
          </a:prstGeom>
        </p:spPr>
      </p:pic>
      <p:sp>
        <p:nvSpPr>
          <p:cNvPr id="2" name="矩形 1"/>
          <p:cNvSpPr/>
          <p:nvPr userDrawn="1"/>
        </p:nvSpPr>
        <p:spPr>
          <a:xfrm>
            <a:off x="251520" y="4803998"/>
            <a:ext cx="1944216" cy="216024"/>
          </a:xfrm>
          <a:prstGeom prst="rect">
            <a:avLst/>
          </a:prstGeom>
          <a:solidFill>
            <a:srgbClr val="F6F9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Box 4"/>
          <p:cNvSpPr txBox="1">
            <a:spLocks noChangeArrowheads="1"/>
          </p:cNvSpPr>
          <p:nvPr userDrawn="1"/>
        </p:nvSpPr>
        <p:spPr bwMode="auto">
          <a:xfrm>
            <a:off x="188798" y="4886989"/>
            <a:ext cx="2449513" cy="200055"/>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50000"/>
              </a:spcBef>
              <a:spcAft>
                <a:spcPts val="0"/>
              </a:spcAft>
              <a:buClrTx/>
              <a:buSzTx/>
              <a:buFontTx/>
              <a:buNone/>
              <a:defRPr/>
            </a:pPr>
            <a:r>
              <a:rPr kumimoji="0" lang="en-US" altLang="zh-CN" sz="700" b="0" i="0" u="none" strike="noStrike" kern="1200" cap="none" spc="0" normalizeH="0" baseline="0" noProof="0" dirty="0">
                <a:ln>
                  <a:noFill/>
                </a:ln>
                <a:solidFill>
                  <a:srgbClr val="808080"/>
                </a:solidFill>
                <a:effectLst/>
                <a:uLnTx/>
                <a:uFillTx/>
                <a:latin typeface="微软雅黑 Light" panose="020B0502040204020203" pitchFamily="34" charset="-122"/>
                <a:ea typeface="宋体" panose="02010600030101010101" pitchFamily="2" charset="-122"/>
                <a:cs typeface="+mn-cs"/>
              </a:rPr>
              <a:t>©SPIC 2022. All Rights Reserved.</a:t>
            </a:r>
          </a:p>
        </p:txBody>
      </p:sp>
      <p:sp>
        <p:nvSpPr>
          <p:cNvPr id="6" name="TextBox 5"/>
          <p:cNvSpPr txBox="1"/>
          <p:nvPr userDrawn="1"/>
        </p:nvSpPr>
        <p:spPr>
          <a:xfrm>
            <a:off x="6712711" y="4876006"/>
            <a:ext cx="1819729" cy="230832"/>
          </a:xfrm>
          <a:prstGeom prst="rect">
            <a:avLst/>
          </a:prstGeom>
          <a:noFill/>
        </p:spPr>
        <p:txBody>
          <a:bodyPr wrap="none" rtlCol="0">
            <a:spAutoFit/>
          </a:body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rPr>
              <a:t>绿色 创新 融合，真信 真干 真成</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b="88623"/>
          <a:stretch>
            <a:fillRect/>
          </a:stretch>
        </p:blipFill>
        <p:spPr>
          <a:xfrm>
            <a:off x="0" y="54864"/>
            <a:ext cx="9144000" cy="572670"/>
          </a:xfrm>
          <a:prstGeom prst="rect">
            <a:avLst/>
          </a:prstGeom>
        </p:spPr>
      </p:pic>
      <p:sp>
        <p:nvSpPr>
          <p:cNvPr id="3" name="文本框 2"/>
          <p:cNvSpPr txBox="1"/>
          <p:nvPr userDrawn="1"/>
        </p:nvSpPr>
        <p:spPr>
          <a:xfrm>
            <a:off x="8676456" y="4866501"/>
            <a:ext cx="467544" cy="276999"/>
          </a:xfrm>
          <a:prstGeom prst="rect">
            <a:avLst/>
          </a:prstGeom>
          <a:noFill/>
        </p:spPr>
        <p:txBody>
          <a:bodyPr wrap="square" rtlCol="0">
            <a:spAutoFit/>
          </a:bodyPr>
          <a:lstStyle/>
          <a:p>
            <a:fld id="{26CBEC8B-D4F5-4765-BA16-D6C967C3AE9B}" type="slidenum">
              <a:rPr lang="zh-CN" altLang="en-US" sz="1200" smtClean="0">
                <a:solidFill>
                  <a:schemeClr val="bg1">
                    <a:lumMod val="50000"/>
                  </a:schemeClr>
                </a:solidFill>
                <a:latin typeface="微软雅黑 Light" panose="020B0502040204020203" pitchFamily="34" charset="-122"/>
                <a:ea typeface="微软雅黑 Light" panose="020B0502040204020203" pitchFamily="34" charset="-122"/>
              </a:rPr>
              <a:t>‹#›</a:t>
            </a:fld>
            <a:endParaRPr lang="zh-CN" altLang="en-US" sz="1200" dirty="0">
              <a:solidFill>
                <a:schemeClr val="bg1">
                  <a:lumMod val="50000"/>
                </a:schemeClr>
              </a:solidFill>
              <a:latin typeface="微软雅黑 Light" panose="020B0502040204020203" pitchFamily="34" charset="-122"/>
              <a:ea typeface="微软雅黑 Light" panose="020B0502040204020203" pitchFamily="34" charset="-122"/>
            </a:endParaRPr>
          </a:p>
        </p:txBody>
      </p:sp>
      <p:pic>
        <p:nvPicPr>
          <p:cNvPr id="8" name="图形 7"/>
          <p:cNvPicPr>
            <a:picLocks noChangeAspect="1"/>
          </p:cNvPicPr>
          <p:nvPr userDrawn="1"/>
        </p:nvPicPr>
        <p:blipFill rotWithShape="1">
          <a:blip r:embed="rId3">
            <a:extLst>
              <a:ext uri="{96DAC541-7B7A-43D3-8B79-37D633B846F1}">
                <asvg:svgBlip xmlns:asvg="http://schemas.microsoft.com/office/drawing/2016/SVG/main" r:embed="rId4"/>
              </a:ext>
            </a:extLst>
          </a:blip>
          <a:srcRect l="2064" t="2" r="2064" b="-1"/>
          <a:stretch>
            <a:fillRect/>
          </a:stretch>
        </p:blipFill>
        <p:spPr>
          <a:xfrm>
            <a:off x="0" y="682364"/>
            <a:ext cx="9144000" cy="153250"/>
          </a:xfrm>
          <a:prstGeom prst="rect">
            <a:avLst/>
          </a:prstGeom>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a:srcRect b="88623"/>
          <a:stretch>
            <a:fillRect/>
          </a:stretch>
        </p:blipFill>
        <p:spPr>
          <a:xfrm>
            <a:off x="0" y="54864"/>
            <a:ext cx="9144000" cy="572670"/>
          </a:xfrm>
          <a:prstGeom prst="rect">
            <a:avLst/>
          </a:prstGeom>
        </p:spPr>
      </p:pic>
      <p:sp>
        <p:nvSpPr>
          <p:cNvPr id="6" name="文本框 5"/>
          <p:cNvSpPr txBox="1"/>
          <p:nvPr userDrawn="1"/>
        </p:nvSpPr>
        <p:spPr>
          <a:xfrm>
            <a:off x="8676456" y="4866501"/>
            <a:ext cx="467544" cy="276999"/>
          </a:xfrm>
          <a:prstGeom prst="rect">
            <a:avLst/>
          </a:prstGeom>
          <a:noFill/>
        </p:spPr>
        <p:txBody>
          <a:bodyPr wrap="square" rtlCol="0">
            <a:spAutoFit/>
          </a:bodyPr>
          <a:lstStyle/>
          <a:p>
            <a:fld id="{26CBEC8B-D4F5-4765-BA16-D6C967C3AE9B}" type="slidenum">
              <a:rPr lang="zh-CN" altLang="en-US" sz="1200" smtClean="0">
                <a:solidFill>
                  <a:schemeClr val="bg1">
                    <a:lumMod val="50000"/>
                  </a:schemeClr>
                </a:solidFill>
                <a:latin typeface="微软雅黑 Light" panose="020B0502040204020203" pitchFamily="34" charset="-122"/>
                <a:ea typeface="微软雅黑 Light" panose="020B0502040204020203" pitchFamily="34" charset="-122"/>
              </a:rPr>
              <a:t>‹#›</a:t>
            </a:fld>
            <a:endParaRPr lang="zh-CN" altLang="en-US" sz="1200" dirty="0">
              <a:solidFill>
                <a:schemeClr val="bg1">
                  <a:lumMod val="50000"/>
                </a:schemeClr>
              </a:solidFill>
              <a:latin typeface="微软雅黑 Light" panose="020B0502040204020203" pitchFamily="34" charset="-122"/>
              <a:ea typeface="微软雅黑 Light" panose="020B0502040204020203" pitchFamily="34" charset="-122"/>
            </a:endParaRPr>
          </a:p>
        </p:txBody>
      </p:sp>
      <p:pic>
        <p:nvPicPr>
          <p:cNvPr id="7" name="图形 6"/>
          <p:cNvPicPr>
            <a:picLocks noChangeAspect="1"/>
          </p:cNvPicPr>
          <p:nvPr userDrawn="1"/>
        </p:nvPicPr>
        <p:blipFill rotWithShape="1">
          <a:blip r:embed="rId3">
            <a:extLst>
              <a:ext uri="{96DAC541-7B7A-43D3-8B79-37D633B846F1}">
                <asvg:svgBlip xmlns:asvg="http://schemas.microsoft.com/office/drawing/2016/SVG/main" r:embed="rId4"/>
              </a:ext>
            </a:extLst>
          </a:blip>
          <a:srcRect l="2064" t="2" r="2064" b="-1"/>
          <a:stretch>
            <a:fillRect/>
          </a:stretch>
        </p:blipFill>
        <p:spPr>
          <a:xfrm>
            <a:off x="0" y="682364"/>
            <a:ext cx="9144000" cy="153250"/>
          </a:xfrm>
          <a:prstGeom prst="rect">
            <a:avLst/>
          </a:prstGeom>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a:srcRect b="88623"/>
          <a:stretch>
            <a:fillRect/>
          </a:stretch>
        </p:blipFill>
        <p:spPr>
          <a:xfrm>
            <a:off x="0" y="54864"/>
            <a:ext cx="9144000" cy="572670"/>
          </a:xfrm>
          <a:prstGeom prst="rect">
            <a:avLst/>
          </a:prstGeom>
        </p:spPr>
      </p:pic>
      <p:pic>
        <p:nvPicPr>
          <p:cNvPr id="4" name="图形 3"/>
          <p:cNvPicPr>
            <a:picLocks noChangeAspect="1"/>
          </p:cNvPicPr>
          <p:nvPr userDrawn="1"/>
        </p:nvPicPr>
        <p:blipFill rotWithShape="1">
          <a:blip r:embed="rId3">
            <a:extLst>
              <a:ext uri="{96DAC541-7B7A-43D3-8B79-37D633B846F1}">
                <asvg:svgBlip xmlns:asvg="http://schemas.microsoft.com/office/drawing/2016/SVG/main" r:embed="rId4"/>
              </a:ext>
            </a:extLst>
          </a:blip>
          <a:srcRect l="2064" t="2" r="2064" b="-1"/>
          <a:stretch>
            <a:fillRect/>
          </a:stretch>
        </p:blipFill>
        <p:spPr>
          <a:xfrm>
            <a:off x="0" y="682364"/>
            <a:ext cx="9144000" cy="153250"/>
          </a:xfrm>
          <a:prstGeom prst="rect">
            <a:avLst/>
          </a:prstGeom>
        </p:spPr>
      </p:pic>
      <p:sp>
        <p:nvSpPr>
          <p:cNvPr id="6" name="文本框 5"/>
          <p:cNvSpPr txBox="1"/>
          <p:nvPr userDrawn="1"/>
        </p:nvSpPr>
        <p:spPr>
          <a:xfrm>
            <a:off x="8676456" y="4866501"/>
            <a:ext cx="467544" cy="276999"/>
          </a:xfrm>
          <a:prstGeom prst="rect">
            <a:avLst/>
          </a:prstGeom>
          <a:noFill/>
        </p:spPr>
        <p:txBody>
          <a:bodyPr wrap="square" rtlCol="0">
            <a:spAutoFit/>
          </a:bodyPr>
          <a:lstStyle/>
          <a:p>
            <a:fld id="{26CBEC8B-D4F5-4765-BA16-D6C967C3AE9B}" type="slidenum">
              <a:rPr lang="zh-CN" altLang="en-US" sz="1200" smtClean="0">
                <a:solidFill>
                  <a:schemeClr val="bg1">
                    <a:lumMod val="50000"/>
                  </a:schemeClr>
                </a:solidFill>
                <a:latin typeface="微软雅黑 Light" panose="020B0502040204020203" pitchFamily="34" charset="-122"/>
                <a:ea typeface="微软雅黑 Light" panose="020B0502040204020203" pitchFamily="34" charset="-122"/>
              </a:rPr>
              <a:t>‹#›</a:t>
            </a:fld>
            <a:endParaRPr lang="zh-CN" altLang="en-US" sz="1200" dirty="0">
              <a:solidFill>
                <a:schemeClr val="bg1">
                  <a:lumMod val="50000"/>
                </a:schemeClr>
              </a:solidFill>
              <a:latin typeface="微软雅黑 Light" panose="020B0502040204020203" pitchFamily="34" charset="-122"/>
              <a:ea typeface="微软雅黑 Light" panose="020B0502040204020203" pitchFamily="34" charset="-122"/>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pic>
        <p:nvPicPr>
          <p:cNvPr id="14" name="图片 13"/>
          <p:cNvPicPr>
            <a:picLocks noChangeAspect="1"/>
          </p:cNvPicPr>
          <p:nvPr userDrawn="1"/>
        </p:nvPicPr>
        <p:blipFill rotWithShape="1">
          <a:blip r:embed="rId2"/>
          <a:srcRect l="4199" t="1449" r="13858" b="13032"/>
          <a:stretch>
            <a:fillRect/>
          </a:stretch>
        </p:blipFill>
        <p:spPr>
          <a:xfrm>
            <a:off x="0" y="702779"/>
            <a:ext cx="9144000" cy="4440722"/>
          </a:xfrm>
          <a:custGeom>
            <a:avLst/>
            <a:gdLst>
              <a:gd name="connsiteX0" fmla="*/ 5667328 w 7886761"/>
              <a:gd name="connsiteY0" fmla="*/ 16 h 4386639"/>
              <a:gd name="connsiteX1" fmla="*/ 6074522 w 7886761"/>
              <a:gd name="connsiteY1" fmla="*/ 304 h 4386639"/>
              <a:gd name="connsiteX2" fmla="*/ 7886761 w 7886761"/>
              <a:gd name="connsiteY2" fmla="*/ 28334 h 4386639"/>
              <a:gd name="connsiteX3" fmla="*/ 7886761 w 7886761"/>
              <a:gd name="connsiteY3" fmla="*/ 4386639 h 4386639"/>
              <a:gd name="connsiteX4" fmla="*/ 0 w 7886761"/>
              <a:gd name="connsiteY4" fmla="*/ 4386639 h 4386639"/>
              <a:gd name="connsiteX5" fmla="*/ 0 w 7886761"/>
              <a:gd name="connsiteY5" fmla="*/ 37221 h 4386639"/>
              <a:gd name="connsiteX6" fmla="*/ 3233456 w 7886761"/>
              <a:gd name="connsiteY6" fmla="*/ 37221 h 4386639"/>
              <a:gd name="connsiteX7" fmla="*/ 5667328 w 7886761"/>
              <a:gd name="connsiteY7" fmla="*/ 16 h 4386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86761" h="4386639">
                <a:moveTo>
                  <a:pt x="5667328" y="16"/>
                </a:moveTo>
                <a:cubicBezTo>
                  <a:pt x="5887641" y="-81"/>
                  <a:pt x="6040342" y="304"/>
                  <a:pt x="6074522" y="304"/>
                </a:cubicBezTo>
                <a:cubicBezTo>
                  <a:pt x="6211243" y="304"/>
                  <a:pt x="7886761" y="28334"/>
                  <a:pt x="7886761" y="28334"/>
                </a:cubicBezTo>
                <a:cubicBezTo>
                  <a:pt x="7886761" y="4386639"/>
                  <a:pt x="7886761" y="4386639"/>
                  <a:pt x="7886761" y="4386639"/>
                </a:cubicBezTo>
                <a:cubicBezTo>
                  <a:pt x="0" y="4386639"/>
                  <a:pt x="0" y="4386639"/>
                  <a:pt x="0" y="4386639"/>
                </a:cubicBezTo>
                <a:lnTo>
                  <a:pt x="0" y="37221"/>
                </a:lnTo>
                <a:cubicBezTo>
                  <a:pt x="0" y="37221"/>
                  <a:pt x="2561472" y="80975"/>
                  <a:pt x="3233456" y="37221"/>
                </a:cubicBezTo>
                <a:cubicBezTo>
                  <a:pt x="3736932" y="4919"/>
                  <a:pt x="5006388" y="304"/>
                  <a:pt x="5667328" y="16"/>
                </a:cubicBezTo>
                <a:close/>
              </a:path>
            </a:pathLst>
          </a:custGeom>
        </p:spPr>
      </p:pic>
      <p:pic>
        <p:nvPicPr>
          <p:cNvPr id="5" name="图片 4"/>
          <p:cNvPicPr>
            <a:picLocks noChangeAspect="1"/>
          </p:cNvPicPr>
          <p:nvPr userDrawn="1"/>
        </p:nvPicPr>
        <p:blipFill rotWithShape="1">
          <a:blip r:embed="rId3"/>
          <a:srcRect b="88623"/>
          <a:stretch>
            <a:fillRect/>
          </a:stretch>
        </p:blipFill>
        <p:spPr>
          <a:xfrm>
            <a:off x="0" y="54864"/>
            <a:ext cx="9144000" cy="572670"/>
          </a:xfrm>
          <a:prstGeom prst="rect">
            <a:avLst/>
          </a:prstGeom>
        </p:spPr>
      </p:pic>
      <p:pic>
        <p:nvPicPr>
          <p:cNvPr id="6" name="图形 5"/>
          <p:cNvPicPr>
            <a:picLocks noChangeAspect="1"/>
          </p:cNvPicPr>
          <p:nvPr userDrawn="1"/>
        </p:nvPicPr>
        <p:blipFill rotWithShape="1">
          <a:blip r:embed="rId4">
            <a:extLst>
              <a:ext uri="{96DAC541-7B7A-43D3-8B79-37D633B846F1}">
                <asvg:svgBlip xmlns:asvg="http://schemas.microsoft.com/office/drawing/2016/SVG/main" r:embed="rId5"/>
              </a:ext>
            </a:extLst>
          </a:blip>
          <a:srcRect l="2064" t="2" r="2064" b="-1"/>
          <a:stretch>
            <a:fillRect/>
          </a:stretch>
        </p:blipFill>
        <p:spPr>
          <a:xfrm>
            <a:off x="0" y="682364"/>
            <a:ext cx="9144000" cy="153250"/>
          </a:xfrm>
          <a:prstGeom prst="rect">
            <a:avLst/>
          </a:prstGeom>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a:srcRect b="88623"/>
          <a:stretch>
            <a:fillRect/>
          </a:stretch>
        </p:blipFill>
        <p:spPr>
          <a:xfrm>
            <a:off x="0" y="54864"/>
            <a:ext cx="9144000" cy="572670"/>
          </a:xfrm>
          <a:prstGeom prst="rect">
            <a:avLst/>
          </a:prstGeom>
        </p:spPr>
      </p:pic>
      <p:pic>
        <p:nvPicPr>
          <p:cNvPr id="2" name="图形 1"/>
          <p:cNvPicPr>
            <a:picLocks noChangeAspect="1"/>
          </p:cNvPicPr>
          <p:nvPr userDrawn="1"/>
        </p:nvPicPr>
        <p:blipFill rotWithShape="1">
          <a:blip r:embed="rId3">
            <a:extLst>
              <a:ext uri="{96DAC541-7B7A-43D3-8B79-37D633B846F1}">
                <asvg:svgBlip xmlns:asvg="http://schemas.microsoft.com/office/drawing/2016/SVG/main" r:embed="rId4"/>
              </a:ext>
            </a:extLst>
          </a:blip>
          <a:srcRect l="2064" t="2" r="2064" b="-1"/>
          <a:stretch>
            <a:fillRect/>
          </a:stretch>
        </p:blipFill>
        <p:spPr>
          <a:xfrm>
            <a:off x="0" y="682364"/>
            <a:ext cx="9144000" cy="153250"/>
          </a:xfrm>
          <a:prstGeom prst="rect">
            <a:avLst/>
          </a:prstGeom>
        </p:spPr>
      </p:pic>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pic>
        <p:nvPicPr>
          <p:cNvPr id="11" name="图片 10"/>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344" t="18598" r="1326" b="23657"/>
          <a:stretch>
            <a:fillRect/>
          </a:stretch>
        </p:blipFill>
        <p:spPr bwMode="auto">
          <a:xfrm>
            <a:off x="0" y="692783"/>
            <a:ext cx="9145588" cy="4450718"/>
          </a:xfrm>
          <a:custGeom>
            <a:avLst/>
            <a:gdLst>
              <a:gd name="connsiteX0" fmla="*/ 6747891 w 9145588"/>
              <a:gd name="connsiteY0" fmla="*/ 20 h 5087497"/>
              <a:gd name="connsiteX1" fmla="*/ 7044093 w 9145588"/>
              <a:gd name="connsiteY1" fmla="*/ 344 h 5087497"/>
              <a:gd name="connsiteX2" fmla="*/ 9145588 w 9145588"/>
              <a:gd name="connsiteY2" fmla="*/ 32847 h 5087497"/>
              <a:gd name="connsiteX3" fmla="*/ 9145588 w 9145588"/>
              <a:gd name="connsiteY3" fmla="*/ 5087497 h 5087497"/>
              <a:gd name="connsiteX4" fmla="*/ 0 w 9145588"/>
              <a:gd name="connsiteY4" fmla="*/ 5087497 h 5087497"/>
              <a:gd name="connsiteX5" fmla="*/ 0 w 9145588"/>
              <a:gd name="connsiteY5" fmla="*/ 43946 h 5087497"/>
              <a:gd name="connsiteX6" fmla="*/ 3749556 w 9145588"/>
              <a:gd name="connsiteY6" fmla="*/ 43946 h 5087497"/>
              <a:gd name="connsiteX7" fmla="*/ 6747891 w 9145588"/>
              <a:gd name="connsiteY7" fmla="*/ 20 h 5087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5588" h="5087497">
                <a:moveTo>
                  <a:pt x="6747891" y="20"/>
                </a:moveTo>
                <a:cubicBezTo>
                  <a:pt x="6907330" y="93"/>
                  <a:pt x="7014366" y="344"/>
                  <a:pt x="7044093" y="344"/>
                </a:cubicBezTo>
                <a:cubicBezTo>
                  <a:pt x="7202636" y="344"/>
                  <a:pt x="9145588" y="32847"/>
                  <a:pt x="9145588" y="32847"/>
                </a:cubicBezTo>
                <a:cubicBezTo>
                  <a:pt x="9145588" y="5087497"/>
                  <a:pt x="9145588" y="5087497"/>
                  <a:pt x="9145588" y="5087497"/>
                </a:cubicBezTo>
                <a:cubicBezTo>
                  <a:pt x="0" y="5087497"/>
                  <a:pt x="0" y="5087497"/>
                  <a:pt x="0" y="5087497"/>
                </a:cubicBezTo>
                <a:lnTo>
                  <a:pt x="0" y="43946"/>
                </a:lnTo>
                <a:cubicBezTo>
                  <a:pt x="0" y="43946"/>
                  <a:pt x="2970315" y="93890"/>
                  <a:pt x="3749556" y="43946"/>
                </a:cubicBezTo>
                <a:cubicBezTo>
                  <a:pt x="4382047" y="2722"/>
                  <a:pt x="6056986" y="-297"/>
                  <a:pt x="6747891" y="20"/>
                </a:cubicBezTo>
                <a:close/>
              </a:path>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图片 3"/>
          <p:cNvPicPr>
            <a:picLocks noChangeAspect="1"/>
          </p:cNvPicPr>
          <p:nvPr userDrawn="1"/>
        </p:nvPicPr>
        <p:blipFill rotWithShape="1">
          <a:blip r:embed="rId3"/>
          <a:srcRect b="88623"/>
          <a:stretch>
            <a:fillRect/>
          </a:stretch>
        </p:blipFill>
        <p:spPr>
          <a:xfrm>
            <a:off x="0" y="54864"/>
            <a:ext cx="9144000" cy="572670"/>
          </a:xfrm>
          <a:prstGeom prst="rect">
            <a:avLst/>
          </a:prstGeom>
        </p:spPr>
      </p:pic>
      <p:pic>
        <p:nvPicPr>
          <p:cNvPr id="5" name="图形 4"/>
          <p:cNvPicPr>
            <a:picLocks noChangeAspect="1"/>
          </p:cNvPicPr>
          <p:nvPr userDrawn="1"/>
        </p:nvPicPr>
        <p:blipFill rotWithShape="1">
          <a:blip r:embed="rId4">
            <a:extLst>
              <a:ext uri="{96DAC541-7B7A-43D3-8B79-37D633B846F1}">
                <asvg:svgBlip xmlns:asvg="http://schemas.microsoft.com/office/drawing/2016/SVG/main" r:embed="rId5"/>
              </a:ext>
            </a:extLst>
          </a:blip>
          <a:srcRect l="2064" t="2" r="2064" b="-1"/>
          <a:stretch>
            <a:fillRect/>
          </a:stretch>
        </p:blipFill>
        <p:spPr>
          <a:xfrm>
            <a:off x="0" y="682364"/>
            <a:ext cx="9144000" cy="153250"/>
          </a:xfrm>
          <a:prstGeom prst="rect">
            <a:avLst/>
          </a:prstGeom>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stretch>
            <a:fillRect/>
          </a:stretch>
        </p:blipFill>
        <p:spPr>
          <a:xfrm>
            <a:off x="0" y="0"/>
            <a:ext cx="9144000" cy="5143500"/>
          </a:xfrm>
          <a:prstGeom prst="rect">
            <a:avLst/>
          </a:prstGeom>
        </p:spPr>
      </p:pic>
      <p:sp>
        <p:nvSpPr>
          <p:cNvPr id="4" name="矩形 3"/>
          <p:cNvSpPr/>
          <p:nvPr userDrawn="1"/>
        </p:nvSpPr>
        <p:spPr>
          <a:xfrm>
            <a:off x="251520" y="4803998"/>
            <a:ext cx="1944216" cy="216024"/>
          </a:xfrm>
          <a:prstGeom prst="rect">
            <a:avLst/>
          </a:prstGeom>
          <a:solidFill>
            <a:srgbClr val="F6F9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 Box 4"/>
          <p:cNvSpPr txBox="1">
            <a:spLocks noChangeArrowheads="1"/>
          </p:cNvSpPr>
          <p:nvPr userDrawn="1"/>
        </p:nvSpPr>
        <p:spPr bwMode="auto">
          <a:xfrm>
            <a:off x="188798" y="4886989"/>
            <a:ext cx="2449513" cy="200055"/>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50000"/>
              </a:spcBef>
              <a:spcAft>
                <a:spcPts val="0"/>
              </a:spcAft>
              <a:buClrTx/>
              <a:buSzTx/>
              <a:buFontTx/>
              <a:buNone/>
              <a:defRPr/>
            </a:pPr>
            <a:r>
              <a:rPr kumimoji="0" lang="en-US" altLang="zh-CN" sz="700" b="0" i="0" u="none" strike="noStrike" kern="1200" cap="none" spc="0" normalizeH="0" baseline="0" noProof="0" dirty="0">
                <a:ln>
                  <a:noFill/>
                </a:ln>
                <a:solidFill>
                  <a:srgbClr val="808080"/>
                </a:solidFill>
                <a:effectLst/>
                <a:uLnTx/>
                <a:uFillTx/>
                <a:latin typeface="微软雅黑 Light" panose="020B0502040204020203" pitchFamily="34" charset="-122"/>
                <a:ea typeface="宋体" panose="02010600030101010101" pitchFamily="2" charset="-122"/>
                <a:cs typeface="+mn-cs"/>
              </a:rPr>
              <a:t>©SPIC 2022. All Rights Reserved.</a:t>
            </a:r>
          </a:p>
        </p:txBody>
      </p:sp>
      <p:sp>
        <p:nvSpPr>
          <p:cNvPr id="7" name="TextBox 6"/>
          <p:cNvSpPr txBox="1"/>
          <p:nvPr userDrawn="1"/>
        </p:nvSpPr>
        <p:spPr>
          <a:xfrm>
            <a:off x="6712711" y="4876006"/>
            <a:ext cx="1819729" cy="230832"/>
          </a:xfrm>
          <a:prstGeom prst="rect">
            <a:avLst/>
          </a:prstGeom>
          <a:noFill/>
        </p:spPr>
        <p:txBody>
          <a:bodyPr wrap="none" rtlCol="0">
            <a:spAutoFit/>
          </a:body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rPr>
              <a:t>绿色 创新 融合，真信 真干 真成</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
        <p:nvSpPr>
          <p:cNvPr id="9" name="Text Box 4"/>
          <p:cNvSpPr txBox="1">
            <a:spLocks noChangeArrowheads="1"/>
          </p:cNvSpPr>
          <p:nvPr userDrawn="1"/>
        </p:nvSpPr>
        <p:spPr bwMode="auto">
          <a:xfrm>
            <a:off x="252752" y="4844768"/>
            <a:ext cx="2515829" cy="284498"/>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50000"/>
              </a:spcBef>
              <a:spcAft>
                <a:spcPts val="0"/>
              </a:spcAft>
              <a:buClrTx/>
              <a:buSzTx/>
              <a:buFontTx/>
              <a:buNone/>
              <a:defRPr/>
            </a:pPr>
            <a:r>
              <a:rPr kumimoji="0" lang="en-US" altLang="zh-CN" sz="1100" b="0" i="0" u="none" strike="noStrike" kern="1200" cap="none" spc="0" normalizeH="0" baseline="0" noProof="0" dirty="0">
                <a:ln>
                  <a:noFill/>
                </a:ln>
                <a:solidFill>
                  <a:schemeClr val="bg1"/>
                </a:solidFill>
                <a:effectLst/>
                <a:uLnTx/>
                <a:uFillTx/>
                <a:latin typeface="微软雅黑 Light" panose="020B0502040204020203" pitchFamily="34" charset="-122"/>
                <a:ea typeface="宋体" panose="02010600030101010101" pitchFamily="2" charset="-122"/>
                <a:cs typeface="+mn-cs"/>
              </a:rPr>
              <a:t>©SPIC 2020. All Rights </a:t>
            </a:r>
            <a:r>
              <a:rPr kumimoji="0" lang="en-US" altLang="zh-CN" sz="1200" b="0" i="0" u="none" strike="noStrike" kern="1200" cap="none" spc="0" normalizeH="0" baseline="0" noProof="0" dirty="0">
                <a:ln>
                  <a:noFill/>
                </a:ln>
                <a:solidFill>
                  <a:schemeClr val="bg1"/>
                </a:solidFill>
                <a:effectLst/>
                <a:uLnTx/>
                <a:uFillTx/>
                <a:latin typeface="微软雅黑 Light" panose="020B0502040204020203" pitchFamily="34" charset="-122"/>
                <a:ea typeface="宋体" panose="02010600030101010101" pitchFamily="2" charset="-122"/>
                <a:cs typeface="+mn-cs"/>
              </a:rPr>
              <a:t>Reserved</a:t>
            </a:r>
            <a:r>
              <a:rPr kumimoji="0" lang="en-US" altLang="zh-CN" sz="1100" b="0" i="0" u="none" strike="noStrike" kern="1200" cap="none" spc="0" normalizeH="0" baseline="0" noProof="0" dirty="0">
                <a:ln>
                  <a:noFill/>
                </a:ln>
                <a:solidFill>
                  <a:srgbClr val="808080"/>
                </a:solidFill>
                <a:effectLst/>
                <a:uLnTx/>
                <a:uFillTx/>
                <a:latin typeface="微软雅黑 Light" panose="020B0502040204020203" pitchFamily="34" charset="-122"/>
                <a:ea typeface="宋体" panose="02010600030101010101" pitchFamily="2" charset="-122"/>
                <a:cs typeface="+mn-cs"/>
              </a:rPr>
              <a:t>.</a:t>
            </a:r>
          </a:p>
        </p:txBody>
      </p:sp>
      <p:pic>
        <p:nvPicPr>
          <p:cNvPr id="3" name="图片 2"/>
          <p:cNvPicPr>
            <a:picLocks noChangeAspect="1"/>
          </p:cNvPicPr>
          <p:nvPr userDrawn="1"/>
        </p:nvPicPr>
        <p:blipFill>
          <a:blip r:embed="rId2"/>
          <a:stretch>
            <a:fillRect/>
          </a:stretch>
        </p:blipFill>
        <p:spPr>
          <a:xfrm>
            <a:off x="0" y="0"/>
            <a:ext cx="9144000" cy="5143500"/>
          </a:xfrm>
          <a:prstGeom prst="rect">
            <a:avLst/>
          </a:prstGeom>
        </p:spPr>
      </p:pic>
      <p:pic>
        <p:nvPicPr>
          <p:cNvPr id="11" name="图片 10"/>
          <p:cNvPicPr>
            <a:picLocks noChangeAspect="1"/>
          </p:cNvPicPr>
          <p:nvPr userDrawn="1"/>
        </p:nvPicPr>
        <p:blipFill rotWithShape="1">
          <a:blip r:embed="rId3"/>
          <a:srcRect b="88623"/>
          <a:stretch>
            <a:fillRect/>
          </a:stretch>
        </p:blipFill>
        <p:spPr>
          <a:xfrm>
            <a:off x="0" y="54864"/>
            <a:ext cx="9144000" cy="572670"/>
          </a:xfrm>
          <a:prstGeom prst="rect">
            <a:avLst/>
          </a:prstGeom>
        </p:spPr>
      </p:pic>
      <p:pic>
        <p:nvPicPr>
          <p:cNvPr id="8" name="图形 7"/>
          <p:cNvPicPr>
            <a:picLocks noChangeAspect="1"/>
          </p:cNvPicPr>
          <p:nvPr userDrawn="1"/>
        </p:nvPicPr>
        <p:blipFill rotWithShape="1">
          <a:blip r:embed="rId4">
            <a:extLst>
              <a:ext uri="{96DAC541-7B7A-43D3-8B79-37D633B846F1}">
                <asvg:svgBlip xmlns:asvg="http://schemas.microsoft.com/office/drawing/2016/SVG/main" r:embed="rId5"/>
              </a:ext>
            </a:extLst>
          </a:blip>
          <a:srcRect l="2064" t="2" r="2064" b="-1"/>
          <a:stretch>
            <a:fillRect/>
          </a:stretch>
        </p:blipFill>
        <p:spPr>
          <a:xfrm>
            <a:off x="0" y="682364"/>
            <a:ext cx="9144000" cy="153250"/>
          </a:xfrm>
          <a:prstGeom prst="rect">
            <a:avLst/>
          </a:prstGeom>
        </p:spPr>
      </p:pic>
      <p:sp>
        <p:nvSpPr>
          <p:cNvPr id="6" name="矩形 5"/>
          <p:cNvSpPr/>
          <p:nvPr userDrawn="1"/>
        </p:nvSpPr>
        <p:spPr>
          <a:xfrm>
            <a:off x="251520" y="4803998"/>
            <a:ext cx="1944216" cy="216024"/>
          </a:xfrm>
          <a:prstGeom prst="rect">
            <a:avLst/>
          </a:prstGeom>
          <a:solidFill>
            <a:srgbClr val="F6F9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 Box 4"/>
          <p:cNvSpPr txBox="1">
            <a:spLocks noChangeArrowheads="1"/>
          </p:cNvSpPr>
          <p:nvPr userDrawn="1"/>
        </p:nvSpPr>
        <p:spPr bwMode="auto">
          <a:xfrm>
            <a:off x="188798" y="4886989"/>
            <a:ext cx="2449513" cy="200055"/>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50000"/>
              </a:spcBef>
              <a:spcAft>
                <a:spcPts val="0"/>
              </a:spcAft>
              <a:buClrTx/>
              <a:buSzTx/>
              <a:buFontTx/>
              <a:buNone/>
              <a:defRPr/>
            </a:pPr>
            <a:r>
              <a:rPr kumimoji="0" lang="en-US" altLang="zh-CN" sz="700" b="0" i="0" u="none" strike="noStrike" kern="1200" cap="none" spc="0" normalizeH="0" baseline="0" noProof="0" dirty="0">
                <a:ln>
                  <a:noFill/>
                </a:ln>
                <a:solidFill>
                  <a:srgbClr val="808080"/>
                </a:solidFill>
                <a:effectLst/>
                <a:uLnTx/>
                <a:uFillTx/>
                <a:latin typeface="微软雅黑 Light" panose="020B0502040204020203" pitchFamily="34" charset="-122"/>
                <a:ea typeface="宋体" panose="02010600030101010101" pitchFamily="2" charset="-122"/>
                <a:cs typeface="+mn-cs"/>
              </a:rPr>
              <a:t>©SPIC 2022. All Rights Reserved.</a:t>
            </a:r>
          </a:p>
        </p:txBody>
      </p:sp>
      <p:sp>
        <p:nvSpPr>
          <p:cNvPr id="12" name="TextBox 11"/>
          <p:cNvSpPr txBox="1"/>
          <p:nvPr userDrawn="1"/>
        </p:nvSpPr>
        <p:spPr>
          <a:xfrm>
            <a:off x="6712711" y="4876006"/>
            <a:ext cx="1819729" cy="230832"/>
          </a:xfrm>
          <a:prstGeom prst="rect">
            <a:avLst/>
          </a:prstGeom>
          <a:noFill/>
        </p:spPr>
        <p:txBody>
          <a:bodyPr wrap="none" rtlCol="0">
            <a:spAutoFit/>
          </a:body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rPr>
              <a:t>绿色 创新 融合，真信 真干 真成</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矩形 5"/>
          <p:cNvSpPr/>
          <p:nvPr userDrawn="1"/>
        </p:nvSpPr>
        <p:spPr>
          <a:xfrm>
            <a:off x="-11967" y="0"/>
            <a:ext cx="9155967"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ndParaRPr>
          </a:p>
        </p:txBody>
      </p:sp>
      <p:pic>
        <p:nvPicPr>
          <p:cNvPr id="4" name="图片 3"/>
          <p:cNvPicPr>
            <a:picLocks noChangeAspect="1"/>
          </p:cNvPicPr>
          <p:nvPr userDrawn="1"/>
        </p:nvPicPr>
        <p:blipFill>
          <a:blip r:embed="rId2"/>
          <a:stretch>
            <a:fillRect/>
          </a:stretch>
        </p:blipFill>
        <p:spPr>
          <a:xfrm>
            <a:off x="0" y="500634"/>
            <a:ext cx="9144000" cy="4142232"/>
          </a:xfrm>
          <a:prstGeom prst="rect">
            <a:avLst/>
          </a:prstGeom>
        </p:spPr>
      </p:pic>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stretch>
            <a:fillRect/>
          </a:stretch>
        </p:blipFill>
        <p:spPr>
          <a:xfrm>
            <a:off x="0" y="0"/>
            <a:ext cx="9144000" cy="5143500"/>
          </a:xfrm>
          <a:prstGeom prst="rect">
            <a:avLst/>
          </a:prstGeom>
        </p:spPr>
      </p:pic>
      <p:sp>
        <p:nvSpPr>
          <p:cNvPr id="2" name="矩形 1"/>
          <p:cNvSpPr/>
          <p:nvPr userDrawn="1"/>
        </p:nvSpPr>
        <p:spPr>
          <a:xfrm>
            <a:off x="251520" y="4803998"/>
            <a:ext cx="1944216" cy="216024"/>
          </a:xfrm>
          <a:prstGeom prst="rect">
            <a:avLst/>
          </a:prstGeom>
          <a:solidFill>
            <a:srgbClr val="F6F9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Box 4"/>
          <p:cNvSpPr txBox="1">
            <a:spLocks noChangeArrowheads="1"/>
          </p:cNvSpPr>
          <p:nvPr userDrawn="1"/>
        </p:nvSpPr>
        <p:spPr bwMode="auto">
          <a:xfrm>
            <a:off x="188798" y="4886989"/>
            <a:ext cx="2449513" cy="200055"/>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50000"/>
              </a:spcBef>
              <a:spcAft>
                <a:spcPts val="0"/>
              </a:spcAft>
              <a:buClrTx/>
              <a:buSzTx/>
              <a:buFontTx/>
              <a:buNone/>
              <a:defRPr/>
            </a:pPr>
            <a:r>
              <a:rPr kumimoji="0" lang="en-US" altLang="zh-CN" sz="700" b="0" i="0" u="none" strike="noStrike" kern="1200" cap="none" spc="0" normalizeH="0" baseline="0" noProof="0" dirty="0">
                <a:ln>
                  <a:noFill/>
                </a:ln>
                <a:solidFill>
                  <a:srgbClr val="808080"/>
                </a:solidFill>
                <a:effectLst/>
                <a:uLnTx/>
                <a:uFillTx/>
                <a:latin typeface="微软雅黑 Light" panose="020B0502040204020203" pitchFamily="34" charset="-122"/>
                <a:ea typeface="宋体" panose="02010600030101010101" pitchFamily="2" charset="-122"/>
                <a:cs typeface="+mn-cs"/>
              </a:rPr>
              <a:t>©SPIC 2022. All Rights Reserved.</a:t>
            </a:r>
          </a:p>
        </p:txBody>
      </p:sp>
      <p:sp>
        <p:nvSpPr>
          <p:cNvPr id="6" name="TextBox 5"/>
          <p:cNvSpPr txBox="1"/>
          <p:nvPr userDrawn="1"/>
        </p:nvSpPr>
        <p:spPr>
          <a:xfrm>
            <a:off x="6712711" y="4876006"/>
            <a:ext cx="1819729" cy="230832"/>
          </a:xfrm>
          <a:prstGeom prst="rect">
            <a:avLst/>
          </a:prstGeom>
          <a:noFill/>
        </p:spPr>
        <p:txBody>
          <a:bodyPr wrap="none" rtlCol="0">
            <a:spAutoFit/>
          </a:body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rPr>
              <a:t>绿色 创新 融合，真信 真干 真成</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b="88623"/>
          <a:stretch>
            <a:fillRect/>
          </a:stretch>
        </p:blipFill>
        <p:spPr>
          <a:xfrm>
            <a:off x="0" y="54864"/>
            <a:ext cx="9144000" cy="572670"/>
          </a:xfrm>
          <a:prstGeom prst="rect">
            <a:avLst/>
          </a:prstGeom>
        </p:spPr>
      </p:pic>
      <p:sp>
        <p:nvSpPr>
          <p:cNvPr id="3" name="文本框 2"/>
          <p:cNvSpPr txBox="1"/>
          <p:nvPr userDrawn="1"/>
        </p:nvSpPr>
        <p:spPr>
          <a:xfrm>
            <a:off x="8676456" y="4866501"/>
            <a:ext cx="467544" cy="276999"/>
          </a:xfrm>
          <a:prstGeom prst="rect">
            <a:avLst/>
          </a:prstGeom>
          <a:noFill/>
        </p:spPr>
        <p:txBody>
          <a:bodyPr wrap="square" rtlCol="0">
            <a:spAutoFit/>
          </a:bodyPr>
          <a:lstStyle/>
          <a:p>
            <a:fld id="{26CBEC8B-D4F5-4765-BA16-D6C967C3AE9B}" type="slidenum">
              <a:rPr lang="zh-CN" altLang="en-US" sz="1200" smtClean="0">
                <a:solidFill>
                  <a:schemeClr val="bg1">
                    <a:lumMod val="50000"/>
                  </a:schemeClr>
                </a:solidFill>
                <a:latin typeface="微软雅黑 Light" panose="020B0502040204020203" pitchFamily="34" charset="-122"/>
                <a:ea typeface="微软雅黑 Light" panose="020B0502040204020203" pitchFamily="34" charset="-122"/>
              </a:rPr>
              <a:t>‹#›</a:t>
            </a:fld>
            <a:endParaRPr lang="zh-CN" altLang="en-US" sz="1200" dirty="0">
              <a:solidFill>
                <a:schemeClr val="bg1">
                  <a:lumMod val="50000"/>
                </a:schemeClr>
              </a:solidFill>
              <a:latin typeface="微软雅黑 Light" panose="020B0502040204020203" pitchFamily="34" charset="-122"/>
              <a:ea typeface="微软雅黑 Light" panose="020B0502040204020203" pitchFamily="34" charset="-122"/>
            </a:endParaRPr>
          </a:p>
        </p:txBody>
      </p:sp>
      <p:pic>
        <p:nvPicPr>
          <p:cNvPr id="8" name="图形 7"/>
          <p:cNvPicPr>
            <a:picLocks noChangeAspect="1"/>
          </p:cNvPicPr>
          <p:nvPr userDrawn="1"/>
        </p:nvPicPr>
        <p:blipFill rotWithShape="1">
          <a:blip r:embed="rId3">
            <a:extLst>
              <a:ext uri="{96DAC541-7B7A-43D3-8B79-37D633B846F1}">
                <asvg:svgBlip xmlns:asvg="http://schemas.microsoft.com/office/drawing/2016/SVG/main" r:embed="rId4"/>
              </a:ext>
            </a:extLst>
          </a:blip>
          <a:srcRect l="2064" t="2" r="2064" b="-1"/>
          <a:stretch>
            <a:fillRect/>
          </a:stretch>
        </p:blipFill>
        <p:spPr>
          <a:xfrm>
            <a:off x="0" y="682364"/>
            <a:ext cx="9144000" cy="153250"/>
          </a:xfrm>
          <a:prstGeom prst="rect">
            <a:avLst/>
          </a:prstGeom>
        </p:spPr>
      </p:pic>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a:srcRect b="88623"/>
          <a:stretch>
            <a:fillRect/>
          </a:stretch>
        </p:blipFill>
        <p:spPr>
          <a:xfrm>
            <a:off x="0" y="54864"/>
            <a:ext cx="9144000" cy="572670"/>
          </a:xfrm>
          <a:prstGeom prst="rect">
            <a:avLst/>
          </a:prstGeom>
        </p:spPr>
      </p:pic>
      <p:sp>
        <p:nvSpPr>
          <p:cNvPr id="6" name="文本框 5"/>
          <p:cNvSpPr txBox="1"/>
          <p:nvPr userDrawn="1"/>
        </p:nvSpPr>
        <p:spPr>
          <a:xfrm>
            <a:off x="8676456" y="4866501"/>
            <a:ext cx="467544" cy="276999"/>
          </a:xfrm>
          <a:prstGeom prst="rect">
            <a:avLst/>
          </a:prstGeom>
          <a:noFill/>
        </p:spPr>
        <p:txBody>
          <a:bodyPr wrap="square" rtlCol="0">
            <a:spAutoFit/>
          </a:bodyPr>
          <a:lstStyle/>
          <a:p>
            <a:fld id="{26CBEC8B-D4F5-4765-BA16-D6C967C3AE9B}" type="slidenum">
              <a:rPr lang="zh-CN" altLang="en-US" sz="1200" smtClean="0">
                <a:solidFill>
                  <a:schemeClr val="bg1">
                    <a:lumMod val="50000"/>
                  </a:schemeClr>
                </a:solidFill>
                <a:latin typeface="微软雅黑 Light" panose="020B0502040204020203" pitchFamily="34" charset="-122"/>
                <a:ea typeface="微软雅黑 Light" panose="020B0502040204020203" pitchFamily="34" charset="-122"/>
              </a:rPr>
              <a:t>‹#›</a:t>
            </a:fld>
            <a:endParaRPr lang="zh-CN" altLang="en-US" sz="1200" dirty="0">
              <a:solidFill>
                <a:schemeClr val="bg1">
                  <a:lumMod val="50000"/>
                </a:schemeClr>
              </a:solidFill>
              <a:latin typeface="微软雅黑 Light" panose="020B0502040204020203" pitchFamily="34" charset="-122"/>
              <a:ea typeface="微软雅黑 Light" panose="020B0502040204020203" pitchFamily="34" charset="-122"/>
            </a:endParaRPr>
          </a:p>
        </p:txBody>
      </p:sp>
      <p:pic>
        <p:nvPicPr>
          <p:cNvPr id="7" name="图形 6"/>
          <p:cNvPicPr>
            <a:picLocks noChangeAspect="1"/>
          </p:cNvPicPr>
          <p:nvPr userDrawn="1"/>
        </p:nvPicPr>
        <p:blipFill rotWithShape="1">
          <a:blip r:embed="rId3">
            <a:extLst>
              <a:ext uri="{96DAC541-7B7A-43D3-8B79-37D633B846F1}">
                <asvg:svgBlip xmlns:asvg="http://schemas.microsoft.com/office/drawing/2016/SVG/main" r:embed="rId4"/>
              </a:ext>
            </a:extLst>
          </a:blip>
          <a:srcRect l="2064" t="2" r="2064" b="-1"/>
          <a:stretch>
            <a:fillRect/>
          </a:stretch>
        </p:blipFill>
        <p:spPr>
          <a:xfrm>
            <a:off x="0" y="682364"/>
            <a:ext cx="9144000" cy="153250"/>
          </a:xfrm>
          <a:prstGeom prst="rect">
            <a:avLst/>
          </a:prstGeom>
        </p:spPr>
      </p:pic>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a:srcRect b="88623"/>
          <a:stretch>
            <a:fillRect/>
          </a:stretch>
        </p:blipFill>
        <p:spPr>
          <a:xfrm>
            <a:off x="0" y="54864"/>
            <a:ext cx="9144000" cy="572670"/>
          </a:xfrm>
          <a:prstGeom prst="rect">
            <a:avLst/>
          </a:prstGeom>
        </p:spPr>
      </p:pic>
      <p:pic>
        <p:nvPicPr>
          <p:cNvPr id="4" name="图形 3"/>
          <p:cNvPicPr>
            <a:picLocks noChangeAspect="1"/>
          </p:cNvPicPr>
          <p:nvPr userDrawn="1"/>
        </p:nvPicPr>
        <p:blipFill rotWithShape="1">
          <a:blip r:embed="rId3">
            <a:extLst>
              <a:ext uri="{96DAC541-7B7A-43D3-8B79-37D633B846F1}">
                <asvg:svgBlip xmlns:asvg="http://schemas.microsoft.com/office/drawing/2016/SVG/main" r:embed="rId4"/>
              </a:ext>
            </a:extLst>
          </a:blip>
          <a:srcRect l="2064" t="2" r="2064" b="-1"/>
          <a:stretch>
            <a:fillRect/>
          </a:stretch>
        </p:blipFill>
        <p:spPr>
          <a:xfrm>
            <a:off x="0" y="682364"/>
            <a:ext cx="9144000" cy="153250"/>
          </a:xfrm>
          <a:prstGeom prst="rect">
            <a:avLst/>
          </a:prstGeom>
        </p:spPr>
      </p:pic>
      <p:sp>
        <p:nvSpPr>
          <p:cNvPr id="6" name="文本框 5"/>
          <p:cNvSpPr txBox="1"/>
          <p:nvPr userDrawn="1"/>
        </p:nvSpPr>
        <p:spPr>
          <a:xfrm>
            <a:off x="8676456" y="4866501"/>
            <a:ext cx="467544" cy="276999"/>
          </a:xfrm>
          <a:prstGeom prst="rect">
            <a:avLst/>
          </a:prstGeom>
          <a:noFill/>
        </p:spPr>
        <p:txBody>
          <a:bodyPr wrap="square" rtlCol="0">
            <a:spAutoFit/>
          </a:bodyPr>
          <a:lstStyle/>
          <a:p>
            <a:fld id="{26CBEC8B-D4F5-4765-BA16-D6C967C3AE9B}" type="slidenum">
              <a:rPr lang="zh-CN" altLang="en-US" sz="1200" smtClean="0">
                <a:solidFill>
                  <a:schemeClr val="bg1">
                    <a:lumMod val="50000"/>
                  </a:schemeClr>
                </a:solidFill>
                <a:latin typeface="微软雅黑 Light" panose="020B0502040204020203" pitchFamily="34" charset="-122"/>
                <a:ea typeface="微软雅黑 Light" panose="020B0502040204020203" pitchFamily="34" charset="-122"/>
              </a:rPr>
              <a:t>‹#›</a:t>
            </a:fld>
            <a:endParaRPr lang="zh-CN" altLang="en-US" sz="1200" dirty="0">
              <a:solidFill>
                <a:schemeClr val="bg1">
                  <a:lumMod val="50000"/>
                </a:schemeClr>
              </a:solidFill>
              <a:latin typeface="微软雅黑 Light" panose="020B0502040204020203" pitchFamily="34" charset="-122"/>
              <a:ea typeface="微软雅黑 Light" panose="020B0502040204020203" pitchFamily="34" charset="-122"/>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pic>
        <p:nvPicPr>
          <p:cNvPr id="14" name="图片 13"/>
          <p:cNvPicPr>
            <a:picLocks noChangeAspect="1"/>
          </p:cNvPicPr>
          <p:nvPr userDrawn="1"/>
        </p:nvPicPr>
        <p:blipFill rotWithShape="1">
          <a:blip r:embed="rId2"/>
          <a:srcRect l="4199" t="1449" r="13858" b="13032"/>
          <a:stretch>
            <a:fillRect/>
          </a:stretch>
        </p:blipFill>
        <p:spPr>
          <a:xfrm>
            <a:off x="0" y="702779"/>
            <a:ext cx="9144000" cy="4440722"/>
          </a:xfrm>
          <a:custGeom>
            <a:avLst/>
            <a:gdLst>
              <a:gd name="connsiteX0" fmla="*/ 5667328 w 7886761"/>
              <a:gd name="connsiteY0" fmla="*/ 16 h 4386639"/>
              <a:gd name="connsiteX1" fmla="*/ 6074522 w 7886761"/>
              <a:gd name="connsiteY1" fmla="*/ 304 h 4386639"/>
              <a:gd name="connsiteX2" fmla="*/ 7886761 w 7886761"/>
              <a:gd name="connsiteY2" fmla="*/ 28334 h 4386639"/>
              <a:gd name="connsiteX3" fmla="*/ 7886761 w 7886761"/>
              <a:gd name="connsiteY3" fmla="*/ 4386639 h 4386639"/>
              <a:gd name="connsiteX4" fmla="*/ 0 w 7886761"/>
              <a:gd name="connsiteY4" fmla="*/ 4386639 h 4386639"/>
              <a:gd name="connsiteX5" fmla="*/ 0 w 7886761"/>
              <a:gd name="connsiteY5" fmla="*/ 37221 h 4386639"/>
              <a:gd name="connsiteX6" fmla="*/ 3233456 w 7886761"/>
              <a:gd name="connsiteY6" fmla="*/ 37221 h 4386639"/>
              <a:gd name="connsiteX7" fmla="*/ 5667328 w 7886761"/>
              <a:gd name="connsiteY7" fmla="*/ 16 h 4386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86761" h="4386639">
                <a:moveTo>
                  <a:pt x="5667328" y="16"/>
                </a:moveTo>
                <a:cubicBezTo>
                  <a:pt x="5887641" y="-81"/>
                  <a:pt x="6040342" y="304"/>
                  <a:pt x="6074522" y="304"/>
                </a:cubicBezTo>
                <a:cubicBezTo>
                  <a:pt x="6211243" y="304"/>
                  <a:pt x="7886761" y="28334"/>
                  <a:pt x="7886761" y="28334"/>
                </a:cubicBezTo>
                <a:cubicBezTo>
                  <a:pt x="7886761" y="4386639"/>
                  <a:pt x="7886761" y="4386639"/>
                  <a:pt x="7886761" y="4386639"/>
                </a:cubicBezTo>
                <a:cubicBezTo>
                  <a:pt x="0" y="4386639"/>
                  <a:pt x="0" y="4386639"/>
                  <a:pt x="0" y="4386639"/>
                </a:cubicBezTo>
                <a:lnTo>
                  <a:pt x="0" y="37221"/>
                </a:lnTo>
                <a:cubicBezTo>
                  <a:pt x="0" y="37221"/>
                  <a:pt x="2561472" y="80975"/>
                  <a:pt x="3233456" y="37221"/>
                </a:cubicBezTo>
                <a:cubicBezTo>
                  <a:pt x="3736932" y="4919"/>
                  <a:pt x="5006388" y="304"/>
                  <a:pt x="5667328" y="16"/>
                </a:cubicBezTo>
                <a:close/>
              </a:path>
            </a:pathLst>
          </a:custGeom>
        </p:spPr>
      </p:pic>
      <p:pic>
        <p:nvPicPr>
          <p:cNvPr id="5" name="图片 4"/>
          <p:cNvPicPr>
            <a:picLocks noChangeAspect="1"/>
          </p:cNvPicPr>
          <p:nvPr userDrawn="1"/>
        </p:nvPicPr>
        <p:blipFill rotWithShape="1">
          <a:blip r:embed="rId3"/>
          <a:srcRect b="88623"/>
          <a:stretch>
            <a:fillRect/>
          </a:stretch>
        </p:blipFill>
        <p:spPr>
          <a:xfrm>
            <a:off x="0" y="54864"/>
            <a:ext cx="9144000" cy="572670"/>
          </a:xfrm>
          <a:prstGeom prst="rect">
            <a:avLst/>
          </a:prstGeom>
        </p:spPr>
      </p:pic>
      <p:pic>
        <p:nvPicPr>
          <p:cNvPr id="6" name="图形 5"/>
          <p:cNvPicPr>
            <a:picLocks noChangeAspect="1"/>
          </p:cNvPicPr>
          <p:nvPr userDrawn="1"/>
        </p:nvPicPr>
        <p:blipFill rotWithShape="1">
          <a:blip r:embed="rId4">
            <a:extLst>
              <a:ext uri="{96DAC541-7B7A-43D3-8B79-37D633B846F1}">
                <asvg:svgBlip xmlns:asvg="http://schemas.microsoft.com/office/drawing/2016/SVG/main" r:embed="rId5"/>
              </a:ext>
            </a:extLst>
          </a:blip>
          <a:srcRect l="2064" t="2" r="2064" b="-1"/>
          <a:stretch>
            <a:fillRect/>
          </a:stretch>
        </p:blipFill>
        <p:spPr>
          <a:xfrm>
            <a:off x="0" y="682364"/>
            <a:ext cx="9144000" cy="153250"/>
          </a:xfrm>
          <a:prstGeom prst="rect">
            <a:avLst/>
          </a:prstGeom>
        </p:spPr>
      </p:pic>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a:srcRect b="88623"/>
          <a:stretch>
            <a:fillRect/>
          </a:stretch>
        </p:blipFill>
        <p:spPr>
          <a:xfrm>
            <a:off x="0" y="54864"/>
            <a:ext cx="9144000" cy="572670"/>
          </a:xfrm>
          <a:prstGeom prst="rect">
            <a:avLst/>
          </a:prstGeom>
        </p:spPr>
      </p:pic>
      <p:pic>
        <p:nvPicPr>
          <p:cNvPr id="2" name="图形 1"/>
          <p:cNvPicPr>
            <a:picLocks noChangeAspect="1"/>
          </p:cNvPicPr>
          <p:nvPr userDrawn="1"/>
        </p:nvPicPr>
        <p:blipFill rotWithShape="1">
          <a:blip r:embed="rId3">
            <a:extLst>
              <a:ext uri="{96DAC541-7B7A-43D3-8B79-37D633B846F1}">
                <asvg:svgBlip xmlns:asvg="http://schemas.microsoft.com/office/drawing/2016/SVG/main" r:embed="rId4"/>
              </a:ext>
            </a:extLst>
          </a:blip>
          <a:srcRect l="2064" t="2" r="2064" b="-1"/>
          <a:stretch>
            <a:fillRect/>
          </a:stretch>
        </p:blipFill>
        <p:spPr>
          <a:xfrm>
            <a:off x="0" y="682364"/>
            <a:ext cx="9144000" cy="153250"/>
          </a:xfrm>
          <a:prstGeom prst="rect">
            <a:avLst/>
          </a:prstGeom>
        </p:spPr>
      </p:pic>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pic>
        <p:nvPicPr>
          <p:cNvPr id="11" name="图片 10"/>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344" t="18598" r="1326" b="23657"/>
          <a:stretch>
            <a:fillRect/>
          </a:stretch>
        </p:blipFill>
        <p:spPr bwMode="auto">
          <a:xfrm>
            <a:off x="0" y="692783"/>
            <a:ext cx="9145588" cy="4450718"/>
          </a:xfrm>
          <a:custGeom>
            <a:avLst/>
            <a:gdLst>
              <a:gd name="connsiteX0" fmla="*/ 6747891 w 9145588"/>
              <a:gd name="connsiteY0" fmla="*/ 20 h 5087497"/>
              <a:gd name="connsiteX1" fmla="*/ 7044093 w 9145588"/>
              <a:gd name="connsiteY1" fmla="*/ 344 h 5087497"/>
              <a:gd name="connsiteX2" fmla="*/ 9145588 w 9145588"/>
              <a:gd name="connsiteY2" fmla="*/ 32847 h 5087497"/>
              <a:gd name="connsiteX3" fmla="*/ 9145588 w 9145588"/>
              <a:gd name="connsiteY3" fmla="*/ 5087497 h 5087497"/>
              <a:gd name="connsiteX4" fmla="*/ 0 w 9145588"/>
              <a:gd name="connsiteY4" fmla="*/ 5087497 h 5087497"/>
              <a:gd name="connsiteX5" fmla="*/ 0 w 9145588"/>
              <a:gd name="connsiteY5" fmla="*/ 43946 h 5087497"/>
              <a:gd name="connsiteX6" fmla="*/ 3749556 w 9145588"/>
              <a:gd name="connsiteY6" fmla="*/ 43946 h 5087497"/>
              <a:gd name="connsiteX7" fmla="*/ 6747891 w 9145588"/>
              <a:gd name="connsiteY7" fmla="*/ 20 h 5087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5588" h="5087497">
                <a:moveTo>
                  <a:pt x="6747891" y="20"/>
                </a:moveTo>
                <a:cubicBezTo>
                  <a:pt x="6907330" y="93"/>
                  <a:pt x="7014366" y="344"/>
                  <a:pt x="7044093" y="344"/>
                </a:cubicBezTo>
                <a:cubicBezTo>
                  <a:pt x="7202636" y="344"/>
                  <a:pt x="9145588" y="32847"/>
                  <a:pt x="9145588" y="32847"/>
                </a:cubicBezTo>
                <a:cubicBezTo>
                  <a:pt x="9145588" y="5087497"/>
                  <a:pt x="9145588" y="5087497"/>
                  <a:pt x="9145588" y="5087497"/>
                </a:cubicBezTo>
                <a:cubicBezTo>
                  <a:pt x="0" y="5087497"/>
                  <a:pt x="0" y="5087497"/>
                  <a:pt x="0" y="5087497"/>
                </a:cubicBezTo>
                <a:lnTo>
                  <a:pt x="0" y="43946"/>
                </a:lnTo>
                <a:cubicBezTo>
                  <a:pt x="0" y="43946"/>
                  <a:pt x="2970315" y="93890"/>
                  <a:pt x="3749556" y="43946"/>
                </a:cubicBezTo>
                <a:cubicBezTo>
                  <a:pt x="4382047" y="2722"/>
                  <a:pt x="6056986" y="-297"/>
                  <a:pt x="6747891" y="20"/>
                </a:cubicBezTo>
                <a:close/>
              </a:path>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图片 3"/>
          <p:cNvPicPr>
            <a:picLocks noChangeAspect="1"/>
          </p:cNvPicPr>
          <p:nvPr userDrawn="1"/>
        </p:nvPicPr>
        <p:blipFill rotWithShape="1">
          <a:blip r:embed="rId3"/>
          <a:srcRect b="88623"/>
          <a:stretch>
            <a:fillRect/>
          </a:stretch>
        </p:blipFill>
        <p:spPr>
          <a:xfrm>
            <a:off x="0" y="54864"/>
            <a:ext cx="9144000" cy="572670"/>
          </a:xfrm>
          <a:prstGeom prst="rect">
            <a:avLst/>
          </a:prstGeom>
        </p:spPr>
      </p:pic>
      <p:pic>
        <p:nvPicPr>
          <p:cNvPr id="5" name="图形 4"/>
          <p:cNvPicPr>
            <a:picLocks noChangeAspect="1"/>
          </p:cNvPicPr>
          <p:nvPr userDrawn="1"/>
        </p:nvPicPr>
        <p:blipFill rotWithShape="1">
          <a:blip r:embed="rId4">
            <a:extLst>
              <a:ext uri="{96DAC541-7B7A-43D3-8B79-37D633B846F1}">
                <asvg:svgBlip xmlns:asvg="http://schemas.microsoft.com/office/drawing/2016/SVG/main" r:embed="rId5"/>
              </a:ext>
            </a:extLst>
          </a:blip>
          <a:srcRect l="2064" t="2" r="2064" b="-1"/>
          <a:stretch>
            <a:fillRect/>
          </a:stretch>
        </p:blipFill>
        <p:spPr>
          <a:xfrm>
            <a:off x="0" y="682364"/>
            <a:ext cx="9144000" cy="153250"/>
          </a:xfrm>
          <a:prstGeom prst="rect">
            <a:avLst/>
          </a:prstGeom>
        </p:spPr>
      </p:pic>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stretch>
            <a:fillRect/>
          </a:stretch>
        </p:blipFill>
        <p:spPr>
          <a:xfrm>
            <a:off x="0" y="0"/>
            <a:ext cx="9144000" cy="5143500"/>
          </a:xfrm>
          <a:prstGeom prst="rect">
            <a:avLst/>
          </a:prstGeom>
        </p:spPr>
      </p:pic>
      <p:sp>
        <p:nvSpPr>
          <p:cNvPr id="4" name="矩形 3"/>
          <p:cNvSpPr/>
          <p:nvPr userDrawn="1"/>
        </p:nvSpPr>
        <p:spPr>
          <a:xfrm>
            <a:off x="251520" y="4803998"/>
            <a:ext cx="1944216" cy="216024"/>
          </a:xfrm>
          <a:prstGeom prst="rect">
            <a:avLst/>
          </a:prstGeom>
          <a:solidFill>
            <a:srgbClr val="F6F9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 Box 4"/>
          <p:cNvSpPr txBox="1">
            <a:spLocks noChangeArrowheads="1"/>
          </p:cNvSpPr>
          <p:nvPr userDrawn="1"/>
        </p:nvSpPr>
        <p:spPr bwMode="auto">
          <a:xfrm>
            <a:off x="188798" y="4886989"/>
            <a:ext cx="2449513" cy="200055"/>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50000"/>
              </a:spcBef>
              <a:spcAft>
                <a:spcPts val="0"/>
              </a:spcAft>
              <a:buClrTx/>
              <a:buSzTx/>
              <a:buFontTx/>
              <a:buNone/>
              <a:defRPr/>
            </a:pPr>
            <a:r>
              <a:rPr kumimoji="0" lang="en-US" altLang="zh-CN" sz="700" b="0" i="0" u="none" strike="noStrike" kern="1200" cap="none" spc="0" normalizeH="0" baseline="0" noProof="0" dirty="0">
                <a:ln>
                  <a:noFill/>
                </a:ln>
                <a:solidFill>
                  <a:srgbClr val="808080"/>
                </a:solidFill>
                <a:effectLst/>
                <a:uLnTx/>
                <a:uFillTx/>
                <a:latin typeface="微软雅黑 Light" panose="020B0502040204020203" pitchFamily="34" charset="-122"/>
                <a:ea typeface="宋体" panose="02010600030101010101" pitchFamily="2" charset="-122"/>
                <a:cs typeface="+mn-cs"/>
              </a:rPr>
              <a:t>©SPIC 2022. All Rights Reserved.</a:t>
            </a:r>
          </a:p>
        </p:txBody>
      </p:sp>
      <p:sp>
        <p:nvSpPr>
          <p:cNvPr id="7" name="TextBox 6"/>
          <p:cNvSpPr txBox="1"/>
          <p:nvPr userDrawn="1"/>
        </p:nvSpPr>
        <p:spPr>
          <a:xfrm>
            <a:off x="6712711" y="4876006"/>
            <a:ext cx="1819729" cy="230832"/>
          </a:xfrm>
          <a:prstGeom prst="rect">
            <a:avLst/>
          </a:prstGeom>
          <a:noFill/>
        </p:spPr>
        <p:txBody>
          <a:bodyPr wrap="none" rtlCol="0">
            <a:spAutoFit/>
          </a:body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rPr>
              <a:t>绿色 创新 融合，真信 真干 真成</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
        <p:nvSpPr>
          <p:cNvPr id="9" name="Text Box 4"/>
          <p:cNvSpPr txBox="1">
            <a:spLocks noChangeArrowheads="1"/>
          </p:cNvSpPr>
          <p:nvPr userDrawn="1"/>
        </p:nvSpPr>
        <p:spPr bwMode="auto">
          <a:xfrm>
            <a:off x="252752" y="4844768"/>
            <a:ext cx="2515829" cy="284498"/>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50000"/>
              </a:spcBef>
              <a:spcAft>
                <a:spcPts val="0"/>
              </a:spcAft>
              <a:buClrTx/>
              <a:buSzTx/>
              <a:buFontTx/>
              <a:buNone/>
              <a:defRPr/>
            </a:pPr>
            <a:r>
              <a:rPr kumimoji="0" lang="en-US" altLang="zh-CN" sz="1100" b="0" i="0" u="none" strike="noStrike" kern="1200" cap="none" spc="0" normalizeH="0" baseline="0" noProof="0" dirty="0">
                <a:ln>
                  <a:noFill/>
                </a:ln>
                <a:solidFill>
                  <a:schemeClr val="bg1"/>
                </a:solidFill>
                <a:effectLst/>
                <a:uLnTx/>
                <a:uFillTx/>
                <a:latin typeface="微软雅黑 Light" panose="020B0502040204020203" pitchFamily="34" charset="-122"/>
                <a:ea typeface="宋体" panose="02010600030101010101" pitchFamily="2" charset="-122"/>
                <a:cs typeface="+mn-cs"/>
              </a:rPr>
              <a:t>©SPIC 2020. All Rights </a:t>
            </a:r>
            <a:r>
              <a:rPr kumimoji="0" lang="en-US" altLang="zh-CN" sz="1200" b="0" i="0" u="none" strike="noStrike" kern="1200" cap="none" spc="0" normalizeH="0" baseline="0" noProof="0" dirty="0">
                <a:ln>
                  <a:noFill/>
                </a:ln>
                <a:solidFill>
                  <a:schemeClr val="bg1"/>
                </a:solidFill>
                <a:effectLst/>
                <a:uLnTx/>
                <a:uFillTx/>
                <a:latin typeface="微软雅黑 Light" panose="020B0502040204020203" pitchFamily="34" charset="-122"/>
                <a:ea typeface="宋体" panose="02010600030101010101" pitchFamily="2" charset="-122"/>
                <a:cs typeface="+mn-cs"/>
              </a:rPr>
              <a:t>Reserved</a:t>
            </a:r>
            <a:r>
              <a:rPr kumimoji="0" lang="en-US" altLang="zh-CN" sz="1100" b="0" i="0" u="none" strike="noStrike" kern="1200" cap="none" spc="0" normalizeH="0" baseline="0" noProof="0" dirty="0">
                <a:ln>
                  <a:noFill/>
                </a:ln>
                <a:solidFill>
                  <a:srgbClr val="808080"/>
                </a:solidFill>
                <a:effectLst/>
                <a:uLnTx/>
                <a:uFillTx/>
                <a:latin typeface="微软雅黑 Light" panose="020B0502040204020203" pitchFamily="34" charset="-122"/>
                <a:ea typeface="宋体" panose="02010600030101010101" pitchFamily="2" charset="-122"/>
                <a:cs typeface="+mn-cs"/>
              </a:rPr>
              <a:t>.</a:t>
            </a:r>
          </a:p>
        </p:txBody>
      </p:sp>
      <p:pic>
        <p:nvPicPr>
          <p:cNvPr id="3" name="图片 2"/>
          <p:cNvPicPr>
            <a:picLocks noChangeAspect="1"/>
          </p:cNvPicPr>
          <p:nvPr userDrawn="1"/>
        </p:nvPicPr>
        <p:blipFill>
          <a:blip r:embed="rId2"/>
          <a:stretch>
            <a:fillRect/>
          </a:stretch>
        </p:blipFill>
        <p:spPr>
          <a:xfrm>
            <a:off x="0" y="0"/>
            <a:ext cx="9144000" cy="5143500"/>
          </a:xfrm>
          <a:prstGeom prst="rect">
            <a:avLst/>
          </a:prstGeom>
        </p:spPr>
      </p:pic>
      <p:pic>
        <p:nvPicPr>
          <p:cNvPr id="11" name="图片 10"/>
          <p:cNvPicPr>
            <a:picLocks noChangeAspect="1"/>
          </p:cNvPicPr>
          <p:nvPr userDrawn="1"/>
        </p:nvPicPr>
        <p:blipFill rotWithShape="1">
          <a:blip r:embed="rId3"/>
          <a:srcRect b="88623"/>
          <a:stretch>
            <a:fillRect/>
          </a:stretch>
        </p:blipFill>
        <p:spPr>
          <a:xfrm>
            <a:off x="0" y="54864"/>
            <a:ext cx="9144000" cy="572670"/>
          </a:xfrm>
          <a:prstGeom prst="rect">
            <a:avLst/>
          </a:prstGeom>
        </p:spPr>
      </p:pic>
      <p:pic>
        <p:nvPicPr>
          <p:cNvPr id="8" name="图形 7"/>
          <p:cNvPicPr>
            <a:picLocks noChangeAspect="1"/>
          </p:cNvPicPr>
          <p:nvPr userDrawn="1"/>
        </p:nvPicPr>
        <p:blipFill rotWithShape="1">
          <a:blip r:embed="rId4">
            <a:extLst>
              <a:ext uri="{96DAC541-7B7A-43D3-8B79-37D633B846F1}">
                <asvg:svgBlip xmlns:asvg="http://schemas.microsoft.com/office/drawing/2016/SVG/main" r:embed="rId5"/>
              </a:ext>
            </a:extLst>
          </a:blip>
          <a:srcRect l="2064" t="2" r="2064" b="-1"/>
          <a:stretch>
            <a:fillRect/>
          </a:stretch>
        </p:blipFill>
        <p:spPr>
          <a:xfrm>
            <a:off x="0" y="682364"/>
            <a:ext cx="9144000" cy="153250"/>
          </a:xfrm>
          <a:prstGeom prst="rect">
            <a:avLst/>
          </a:prstGeom>
        </p:spPr>
      </p:pic>
      <p:sp>
        <p:nvSpPr>
          <p:cNvPr id="6" name="矩形 5"/>
          <p:cNvSpPr/>
          <p:nvPr userDrawn="1"/>
        </p:nvSpPr>
        <p:spPr>
          <a:xfrm>
            <a:off x="251520" y="4803998"/>
            <a:ext cx="1944216" cy="216024"/>
          </a:xfrm>
          <a:prstGeom prst="rect">
            <a:avLst/>
          </a:prstGeom>
          <a:solidFill>
            <a:srgbClr val="F6F9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 Box 4"/>
          <p:cNvSpPr txBox="1">
            <a:spLocks noChangeArrowheads="1"/>
          </p:cNvSpPr>
          <p:nvPr userDrawn="1"/>
        </p:nvSpPr>
        <p:spPr bwMode="auto">
          <a:xfrm>
            <a:off x="188798" y="4886989"/>
            <a:ext cx="2449513" cy="200055"/>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50000"/>
              </a:spcBef>
              <a:spcAft>
                <a:spcPts val="0"/>
              </a:spcAft>
              <a:buClrTx/>
              <a:buSzTx/>
              <a:buFontTx/>
              <a:buNone/>
              <a:defRPr/>
            </a:pPr>
            <a:r>
              <a:rPr kumimoji="0" lang="en-US" altLang="zh-CN" sz="700" b="0" i="0" u="none" strike="noStrike" kern="1200" cap="none" spc="0" normalizeH="0" baseline="0" noProof="0" dirty="0">
                <a:ln>
                  <a:noFill/>
                </a:ln>
                <a:solidFill>
                  <a:srgbClr val="808080"/>
                </a:solidFill>
                <a:effectLst/>
                <a:uLnTx/>
                <a:uFillTx/>
                <a:latin typeface="微软雅黑 Light" panose="020B0502040204020203" pitchFamily="34" charset="-122"/>
                <a:ea typeface="宋体" panose="02010600030101010101" pitchFamily="2" charset="-122"/>
                <a:cs typeface="+mn-cs"/>
              </a:rPr>
              <a:t>©SPIC 2022. All Rights Reserved.</a:t>
            </a:r>
          </a:p>
        </p:txBody>
      </p:sp>
      <p:sp>
        <p:nvSpPr>
          <p:cNvPr id="12" name="TextBox 11"/>
          <p:cNvSpPr txBox="1"/>
          <p:nvPr userDrawn="1"/>
        </p:nvSpPr>
        <p:spPr>
          <a:xfrm>
            <a:off x="6712711" y="4876006"/>
            <a:ext cx="1819729" cy="230832"/>
          </a:xfrm>
          <a:prstGeom prst="rect">
            <a:avLst/>
          </a:prstGeom>
          <a:noFill/>
        </p:spPr>
        <p:txBody>
          <a:bodyPr wrap="none" rtlCol="0">
            <a:spAutoFit/>
          </a:body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rPr>
              <a:t>绿色 创新 融合，真信 真干 真成</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矩形 5"/>
          <p:cNvSpPr/>
          <p:nvPr userDrawn="1"/>
        </p:nvSpPr>
        <p:spPr>
          <a:xfrm>
            <a:off x="-11967" y="0"/>
            <a:ext cx="9155967"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ndParaRPr>
          </a:p>
        </p:txBody>
      </p:sp>
      <p:pic>
        <p:nvPicPr>
          <p:cNvPr id="4" name="图片 3"/>
          <p:cNvPicPr>
            <a:picLocks noChangeAspect="1"/>
          </p:cNvPicPr>
          <p:nvPr userDrawn="1"/>
        </p:nvPicPr>
        <p:blipFill>
          <a:blip r:embed="rId2"/>
          <a:stretch>
            <a:fillRect/>
          </a:stretch>
        </p:blipFill>
        <p:spPr>
          <a:xfrm>
            <a:off x="0" y="500634"/>
            <a:ext cx="9144000" cy="4142232"/>
          </a:xfrm>
          <a:prstGeom prst="rect">
            <a:avLst/>
          </a:prstGeom>
        </p:spPr>
      </p:pic>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stretch>
            <a:fillRect/>
          </a:stretch>
        </p:blipFill>
        <p:spPr>
          <a:xfrm>
            <a:off x="0" y="0"/>
            <a:ext cx="9144000" cy="5143500"/>
          </a:xfrm>
          <a:prstGeom prst="rect">
            <a:avLst/>
          </a:prstGeom>
        </p:spPr>
      </p:pic>
      <p:sp>
        <p:nvSpPr>
          <p:cNvPr id="2" name="矩形 1"/>
          <p:cNvSpPr/>
          <p:nvPr userDrawn="1"/>
        </p:nvSpPr>
        <p:spPr>
          <a:xfrm>
            <a:off x="251520" y="4803998"/>
            <a:ext cx="1944216" cy="216024"/>
          </a:xfrm>
          <a:prstGeom prst="rect">
            <a:avLst/>
          </a:prstGeom>
          <a:solidFill>
            <a:srgbClr val="F6F9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Box 4"/>
          <p:cNvSpPr txBox="1">
            <a:spLocks noChangeArrowheads="1"/>
          </p:cNvSpPr>
          <p:nvPr userDrawn="1"/>
        </p:nvSpPr>
        <p:spPr bwMode="auto">
          <a:xfrm>
            <a:off x="188798" y="4886989"/>
            <a:ext cx="2449513" cy="200055"/>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50000"/>
              </a:spcBef>
              <a:spcAft>
                <a:spcPts val="0"/>
              </a:spcAft>
              <a:buClrTx/>
              <a:buSzTx/>
              <a:buFontTx/>
              <a:buNone/>
              <a:defRPr/>
            </a:pPr>
            <a:r>
              <a:rPr kumimoji="0" lang="en-US" altLang="zh-CN" sz="700" b="0" i="0" u="none" strike="noStrike" kern="1200" cap="none" spc="0" normalizeH="0" baseline="0" noProof="0" dirty="0">
                <a:ln>
                  <a:noFill/>
                </a:ln>
                <a:solidFill>
                  <a:srgbClr val="808080"/>
                </a:solidFill>
                <a:effectLst/>
                <a:uLnTx/>
                <a:uFillTx/>
                <a:latin typeface="微软雅黑 Light" panose="020B0502040204020203" pitchFamily="34" charset="-122"/>
                <a:ea typeface="宋体" panose="02010600030101010101" pitchFamily="2" charset="-122"/>
                <a:cs typeface="+mn-cs"/>
              </a:rPr>
              <a:t>©SPIC 2022. All Rights Reserved.</a:t>
            </a:r>
          </a:p>
        </p:txBody>
      </p:sp>
      <p:sp>
        <p:nvSpPr>
          <p:cNvPr id="6" name="TextBox 5"/>
          <p:cNvSpPr txBox="1"/>
          <p:nvPr userDrawn="1"/>
        </p:nvSpPr>
        <p:spPr>
          <a:xfrm>
            <a:off x="6712711" y="4876006"/>
            <a:ext cx="1819729" cy="230832"/>
          </a:xfrm>
          <a:prstGeom prst="rect">
            <a:avLst/>
          </a:prstGeom>
          <a:noFill/>
        </p:spPr>
        <p:txBody>
          <a:bodyPr wrap="none" rtlCol="0">
            <a:spAutoFit/>
          </a:body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rPr>
              <a:t>绿色 创新 融合，真信 真干 真成</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b="88623"/>
          <a:stretch>
            <a:fillRect/>
          </a:stretch>
        </p:blipFill>
        <p:spPr>
          <a:xfrm>
            <a:off x="0" y="54864"/>
            <a:ext cx="9144000" cy="572670"/>
          </a:xfrm>
          <a:prstGeom prst="rect">
            <a:avLst/>
          </a:prstGeom>
        </p:spPr>
      </p:pic>
      <p:sp>
        <p:nvSpPr>
          <p:cNvPr id="3" name="文本框 2"/>
          <p:cNvSpPr txBox="1"/>
          <p:nvPr userDrawn="1"/>
        </p:nvSpPr>
        <p:spPr>
          <a:xfrm>
            <a:off x="8676456" y="4866501"/>
            <a:ext cx="467544" cy="276999"/>
          </a:xfrm>
          <a:prstGeom prst="rect">
            <a:avLst/>
          </a:prstGeom>
          <a:noFill/>
        </p:spPr>
        <p:txBody>
          <a:bodyPr wrap="square" rtlCol="0">
            <a:spAutoFit/>
          </a:bodyPr>
          <a:lstStyle/>
          <a:p>
            <a:fld id="{26CBEC8B-D4F5-4765-BA16-D6C967C3AE9B}" type="slidenum">
              <a:rPr lang="zh-CN" altLang="en-US" sz="1200" smtClean="0">
                <a:solidFill>
                  <a:schemeClr val="bg1">
                    <a:lumMod val="50000"/>
                  </a:schemeClr>
                </a:solidFill>
                <a:latin typeface="微软雅黑 Light" panose="020B0502040204020203" pitchFamily="34" charset="-122"/>
                <a:ea typeface="微软雅黑 Light" panose="020B0502040204020203" pitchFamily="34" charset="-122"/>
              </a:rPr>
              <a:t>‹#›</a:t>
            </a:fld>
            <a:endParaRPr lang="zh-CN" altLang="en-US" sz="1200" dirty="0">
              <a:solidFill>
                <a:schemeClr val="bg1">
                  <a:lumMod val="50000"/>
                </a:schemeClr>
              </a:solidFill>
              <a:latin typeface="微软雅黑 Light" panose="020B0502040204020203" pitchFamily="34" charset="-122"/>
              <a:ea typeface="微软雅黑 Light" panose="020B0502040204020203" pitchFamily="34" charset="-122"/>
            </a:endParaRPr>
          </a:p>
        </p:txBody>
      </p:sp>
      <p:pic>
        <p:nvPicPr>
          <p:cNvPr id="8" name="图形 7"/>
          <p:cNvPicPr>
            <a:picLocks noChangeAspect="1"/>
          </p:cNvPicPr>
          <p:nvPr userDrawn="1"/>
        </p:nvPicPr>
        <p:blipFill rotWithShape="1">
          <a:blip r:embed="rId3">
            <a:extLst>
              <a:ext uri="{96DAC541-7B7A-43D3-8B79-37D633B846F1}">
                <asvg:svgBlip xmlns:asvg="http://schemas.microsoft.com/office/drawing/2016/SVG/main" r:embed="rId4"/>
              </a:ext>
            </a:extLst>
          </a:blip>
          <a:srcRect l="2064" t="2" r="2064" b="-1"/>
          <a:stretch>
            <a:fillRect/>
          </a:stretch>
        </p:blipFill>
        <p:spPr>
          <a:xfrm>
            <a:off x="0" y="682364"/>
            <a:ext cx="9144000" cy="153250"/>
          </a:xfrm>
          <a:prstGeom prst="rect">
            <a:avLst/>
          </a:prstGeom>
        </p:spPr>
      </p:pic>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a:srcRect b="88623"/>
          <a:stretch>
            <a:fillRect/>
          </a:stretch>
        </p:blipFill>
        <p:spPr>
          <a:xfrm>
            <a:off x="0" y="54864"/>
            <a:ext cx="9144000" cy="572670"/>
          </a:xfrm>
          <a:prstGeom prst="rect">
            <a:avLst/>
          </a:prstGeom>
        </p:spPr>
      </p:pic>
      <p:sp>
        <p:nvSpPr>
          <p:cNvPr id="6" name="文本框 5"/>
          <p:cNvSpPr txBox="1"/>
          <p:nvPr userDrawn="1"/>
        </p:nvSpPr>
        <p:spPr>
          <a:xfrm>
            <a:off x="8676456" y="4866501"/>
            <a:ext cx="467544" cy="276999"/>
          </a:xfrm>
          <a:prstGeom prst="rect">
            <a:avLst/>
          </a:prstGeom>
          <a:noFill/>
        </p:spPr>
        <p:txBody>
          <a:bodyPr wrap="square" rtlCol="0">
            <a:spAutoFit/>
          </a:bodyPr>
          <a:lstStyle/>
          <a:p>
            <a:fld id="{26CBEC8B-D4F5-4765-BA16-D6C967C3AE9B}" type="slidenum">
              <a:rPr lang="zh-CN" altLang="en-US" sz="1200" smtClean="0">
                <a:solidFill>
                  <a:schemeClr val="bg1">
                    <a:lumMod val="50000"/>
                  </a:schemeClr>
                </a:solidFill>
                <a:latin typeface="微软雅黑 Light" panose="020B0502040204020203" pitchFamily="34" charset="-122"/>
                <a:ea typeface="微软雅黑 Light" panose="020B0502040204020203" pitchFamily="34" charset="-122"/>
              </a:rPr>
              <a:t>‹#›</a:t>
            </a:fld>
            <a:endParaRPr lang="zh-CN" altLang="en-US" sz="1200" dirty="0">
              <a:solidFill>
                <a:schemeClr val="bg1">
                  <a:lumMod val="50000"/>
                </a:schemeClr>
              </a:solidFill>
              <a:latin typeface="微软雅黑 Light" panose="020B0502040204020203" pitchFamily="34" charset="-122"/>
              <a:ea typeface="微软雅黑 Light" panose="020B0502040204020203" pitchFamily="34" charset="-122"/>
            </a:endParaRPr>
          </a:p>
        </p:txBody>
      </p:sp>
      <p:pic>
        <p:nvPicPr>
          <p:cNvPr id="7" name="图形 6"/>
          <p:cNvPicPr>
            <a:picLocks noChangeAspect="1"/>
          </p:cNvPicPr>
          <p:nvPr userDrawn="1"/>
        </p:nvPicPr>
        <p:blipFill rotWithShape="1">
          <a:blip r:embed="rId3">
            <a:extLst>
              <a:ext uri="{96DAC541-7B7A-43D3-8B79-37D633B846F1}">
                <asvg:svgBlip xmlns:asvg="http://schemas.microsoft.com/office/drawing/2016/SVG/main" r:embed="rId4"/>
              </a:ext>
            </a:extLst>
          </a:blip>
          <a:srcRect l="2064" t="2" r="2064" b="-1"/>
          <a:stretch>
            <a:fillRect/>
          </a:stretch>
        </p:blipFill>
        <p:spPr>
          <a:xfrm>
            <a:off x="0" y="682364"/>
            <a:ext cx="9144000" cy="153250"/>
          </a:xfrm>
          <a:prstGeom prst="rect">
            <a:avLst/>
          </a:prstGeom>
        </p:spPr>
      </p:pic>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a:srcRect b="88623"/>
          <a:stretch>
            <a:fillRect/>
          </a:stretch>
        </p:blipFill>
        <p:spPr>
          <a:xfrm>
            <a:off x="0" y="54864"/>
            <a:ext cx="9144000" cy="572670"/>
          </a:xfrm>
          <a:prstGeom prst="rect">
            <a:avLst/>
          </a:prstGeom>
        </p:spPr>
      </p:pic>
      <p:pic>
        <p:nvPicPr>
          <p:cNvPr id="4" name="图形 3"/>
          <p:cNvPicPr>
            <a:picLocks noChangeAspect="1"/>
          </p:cNvPicPr>
          <p:nvPr userDrawn="1"/>
        </p:nvPicPr>
        <p:blipFill rotWithShape="1">
          <a:blip r:embed="rId3">
            <a:extLst>
              <a:ext uri="{96DAC541-7B7A-43D3-8B79-37D633B846F1}">
                <asvg:svgBlip xmlns:asvg="http://schemas.microsoft.com/office/drawing/2016/SVG/main" r:embed="rId4"/>
              </a:ext>
            </a:extLst>
          </a:blip>
          <a:srcRect l="2064" t="2" r="2064" b="-1"/>
          <a:stretch>
            <a:fillRect/>
          </a:stretch>
        </p:blipFill>
        <p:spPr>
          <a:xfrm>
            <a:off x="0" y="682364"/>
            <a:ext cx="9144000" cy="153250"/>
          </a:xfrm>
          <a:prstGeom prst="rect">
            <a:avLst/>
          </a:prstGeom>
        </p:spPr>
      </p:pic>
      <p:sp>
        <p:nvSpPr>
          <p:cNvPr id="6" name="文本框 5"/>
          <p:cNvSpPr txBox="1"/>
          <p:nvPr userDrawn="1"/>
        </p:nvSpPr>
        <p:spPr>
          <a:xfrm>
            <a:off x="8676456" y="4866501"/>
            <a:ext cx="467544" cy="276999"/>
          </a:xfrm>
          <a:prstGeom prst="rect">
            <a:avLst/>
          </a:prstGeom>
          <a:noFill/>
        </p:spPr>
        <p:txBody>
          <a:bodyPr wrap="square" rtlCol="0">
            <a:spAutoFit/>
          </a:bodyPr>
          <a:lstStyle/>
          <a:p>
            <a:fld id="{26CBEC8B-D4F5-4765-BA16-D6C967C3AE9B}" type="slidenum">
              <a:rPr lang="zh-CN" altLang="en-US" sz="1200" smtClean="0">
                <a:solidFill>
                  <a:schemeClr val="bg1">
                    <a:lumMod val="50000"/>
                  </a:schemeClr>
                </a:solidFill>
                <a:latin typeface="微软雅黑 Light" panose="020B0502040204020203" pitchFamily="34" charset="-122"/>
                <a:ea typeface="微软雅黑 Light" panose="020B0502040204020203" pitchFamily="34" charset="-122"/>
              </a:rPr>
              <a:t>‹#›</a:t>
            </a:fld>
            <a:endParaRPr lang="zh-CN" altLang="en-US" sz="1200" dirty="0">
              <a:solidFill>
                <a:schemeClr val="bg1">
                  <a:lumMod val="50000"/>
                </a:schemeClr>
              </a:solidFill>
              <a:latin typeface="微软雅黑 Light" panose="020B0502040204020203" pitchFamily="34" charset="-122"/>
              <a:ea typeface="微软雅黑 Light" panose="020B0502040204020203" pitchFamily="34" charset="-122"/>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pic>
        <p:nvPicPr>
          <p:cNvPr id="14" name="图片 13"/>
          <p:cNvPicPr>
            <a:picLocks noChangeAspect="1"/>
          </p:cNvPicPr>
          <p:nvPr userDrawn="1"/>
        </p:nvPicPr>
        <p:blipFill rotWithShape="1">
          <a:blip r:embed="rId2"/>
          <a:srcRect l="4199" t="1449" r="13858" b="13032"/>
          <a:stretch>
            <a:fillRect/>
          </a:stretch>
        </p:blipFill>
        <p:spPr>
          <a:xfrm>
            <a:off x="0" y="702779"/>
            <a:ext cx="9144000" cy="4440722"/>
          </a:xfrm>
          <a:custGeom>
            <a:avLst/>
            <a:gdLst>
              <a:gd name="connsiteX0" fmla="*/ 5667328 w 7886761"/>
              <a:gd name="connsiteY0" fmla="*/ 16 h 4386639"/>
              <a:gd name="connsiteX1" fmla="*/ 6074522 w 7886761"/>
              <a:gd name="connsiteY1" fmla="*/ 304 h 4386639"/>
              <a:gd name="connsiteX2" fmla="*/ 7886761 w 7886761"/>
              <a:gd name="connsiteY2" fmla="*/ 28334 h 4386639"/>
              <a:gd name="connsiteX3" fmla="*/ 7886761 w 7886761"/>
              <a:gd name="connsiteY3" fmla="*/ 4386639 h 4386639"/>
              <a:gd name="connsiteX4" fmla="*/ 0 w 7886761"/>
              <a:gd name="connsiteY4" fmla="*/ 4386639 h 4386639"/>
              <a:gd name="connsiteX5" fmla="*/ 0 w 7886761"/>
              <a:gd name="connsiteY5" fmla="*/ 37221 h 4386639"/>
              <a:gd name="connsiteX6" fmla="*/ 3233456 w 7886761"/>
              <a:gd name="connsiteY6" fmla="*/ 37221 h 4386639"/>
              <a:gd name="connsiteX7" fmla="*/ 5667328 w 7886761"/>
              <a:gd name="connsiteY7" fmla="*/ 16 h 4386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86761" h="4386639">
                <a:moveTo>
                  <a:pt x="5667328" y="16"/>
                </a:moveTo>
                <a:cubicBezTo>
                  <a:pt x="5887641" y="-81"/>
                  <a:pt x="6040342" y="304"/>
                  <a:pt x="6074522" y="304"/>
                </a:cubicBezTo>
                <a:cubicBezTo>
                  <a:pt x="6211243" y="304"/>
                  <a:pt x="7886761" y="28334"/>
                  <a:pt x="7886761" y="28334"/>
                </a:cubicBezTo>
                <a:cubicBezTo>
                  <a:pt x="7886761" y="4386639"/>
                  <a:pt x="7886761" y="4386639"/>
                  <a:pt x="7886761" y="4386639"/>
                </a:cubicBezTo>
                <a:cubicBezTo>
                  <a:pt x="0" y="4386639"/>
                  <a:pt x="0" y="4386639"/>
                  <a:pt x="0" y="4386639"/>
                </a:cubicBezTo>
                <a:lnTo>
                  <a:pt x="0" y="37221"/>
                </a:lnTo>
                <a:cubicBezTo>
                  <a:pt x="0" y="37221"/>
                  <a:pt x="2561472" y="80975"/>
                  <a:pt x="3233456" y="37221"/>
                </a:cubicBezTo>
                <a:cubicBezTo>
                  <a:pt x="3736932" y="4919"/>
                  <a:pt x="5006388" y="304"/>
                  <a:pt x="5667328" y="16"/>
                </a:cubicBezTo>
                <a:close/>
              </a:path>
            </a:pathLst>
          </a:custGeom>
        </p:spPr>
      </p:pic>
      <p:pic>
        <p:nvPicPr>
          <p:cNvPr id="5" name="图片 4"/>
          <p:cNvPicPr>
            <a:picLocks noChangeAspect="1"/>
          </p:cNvPicPr>
          <p:nvPr userDrawn="1"/>
        </p:nvPicPr>
        <p:blipFill rotWithShape="1">
          <a:blip r:embed="rId3"/>
          <a:srcRect b="88623"/>
          <a:stretch>
            <a:fillRect/>
          </a:stretch>
        </p:blipFill>
        <p:spPr>
          <a:xfrm>
            <a:off x="0" y="54864"/>
            <a:ext cx="9144000" cy="572670"/>
          </a:xfrm>
          <a:prstGeom prst="rect">
            <a:avLst/>
          </a:prstGeom>
        </p:spPr>
      </p:pic>
      <p:pic>
        <p:nvPicPr>
          <p:cNvPr id="6" name="图形 5"/>
          <p:cNvPicPr>
            <a:picLocks noChangeAspect="1"/>
          </p:cNvPicPr>
          <p:nvPr userDrawn="1"/>
        </p:nvPicPr>
        <p:blipFill rotWithShape="1">
          <a:blip r:embed="rId4">
            <a:extLst>
              <a:ext uri="{96DAC541-7B7A-43D3-8B79-37D633B846F1}">
                <asvg:svgBlip xmlns:asvg="http://schemas.microsoft.com/office/drawing/2016/SVG/main" r:embed="rId5"/>
              </a:ext>
            </a:extLst>
          </a:blip>
          <a:srcRect l="2064" t="2" r="2064" b="-1"/>
          <a:stretch>
            <a:fillRect/>
          </a:stretch>
        </p:blipFill>
        <p:spPr>
          <a:xfrm>
            <a:off x="0" y="682364"/>
            <a:ext cx="9144000" cy="153250"/>
          </a:xfrm>
          <a:prstGeom prst="rect">
            <a:avLst/>
          </a:prstGeom>
        </p:spPr>
      </p:pic>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a:srcRect b="88623"/>
          <a:stretch>
            <a:fillRect/>
          </a:stretch>
        </p:blipFill>
        <p:spPr>
          <a:xfrm>
            <a:off x="0" y="54864"/>
            <a:ext cx="9144000" cy="572670"/>
          </a:xfrm>
          <a:prstGeom prst="rect">
            <a:avLst/>
          </a:prstGeom>
        </p:spPr>
      </p:pic>
      <p:pic>
        <p:nvPicPr>
          <p:cNvPr id="2" name="图形 1"/>
          <p:cNvPicPr>
            <a:picLocks noChangeAspect="1"/>
          </p:cNvPicPr>
          <p:nvPr userDrawn="1"/>
        </p:nvPicPr>
        <p:blipFill rotWithShape="1">
          <a:blip r:embed="rId3">
            <a:extLst>
              <a:ext uri="{96DAC541-7B7A-43D3-8B79-37D633B846F1}">
                <asvg:svgBlip xmlns:asvg="http://schemas.microsoft.com/office/drawing/2016/SVG/main" r:embed="rId4"/>
              </a:ext>
            </a:extLst>
          </a:blip>
          <a:srcRect l="2064" t="2" r="2064" b="-1"/>
          <a:stretch>
            <a:fillRect/>
          </a:stretch>
        </p:blipFill>
        <p:spPr>
          <a:xfrm>
            <a:off x="0" y="682364"/>
            <a:ext cx="9144000" cy="153250"/>
          </a:xfrm>
          <a:prstGeom prst="rect">
            <a:avLst/>
          </a:prstGeom>
        </p:spPr>
      </p:pic>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pic>
        <p:nvPicPr>
          <p:cNvPr id="11" name="图片 10"/>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344" t="18598" r="1326" b="23657"/>
          <a:stretch>
            <a:fillRect/>
          </a:stretch>
        </p:blipFill>
        <p:spPr bwMode="auto">
          <a:xfrm>
            <a:off x="0" y="692783"/>
            <a:ext cx="9145588" cy="4450718"/>
          </a:xfrm>
          <a:custGeom>
            <a:avLst/>
            <a:gdLst>
              <a:gd name="connsiteX0" fmla="*/ 6747891 w 9145588"/>
              <a:gd name="connsiteY0" fmla="*/ 20 h 5087497"/>
              <a:gd name="connsiteX1" fmla="*/ 7044093 w 9145588"/>
              <a:gd name="connsiteY1" fmla="*/ 344 h 5087497"/>
              <a:gd name="connsiteX2" fmla="*/ 9145588 w 9145588"/>
              <a:gd name="connsiteY2" fmla="*/ 32847 h 5087497"/>
              <a:gd name="connsiteX3" fmla="*/ 9145588 w 9145588"/>
              <a:gd name="connsiteY3" fmla="*/ 5087497 h 5087497"/>
              <a:gd name="connsiteX4" fmla="*/ 0 w 9145588"/>
              <a:gd name="connsiteY4" fmla="*/ 5087497 h 5087497"/>
              <a:gd name="connsiteX5" fmla="*/ 0 w 9145588"/>
              <a:gd name="connsiteY5" fmla="*/ 43946 h 5087497"/>
              <a:gd name="connsiteX6" fmla="*/ 3749556 w 9145588"/>
              <a:gd name="connsiteY6" fmla="*/ 43946 h 5087497"/>
              <a:gd name="connsiteX7" fmla="*/ 6747891 w 9145588"/>
              <a:gd name="connsiteY7" fmla="*/ 20 h 5087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5588" h="5087497">
                <a:moveTo>
                  <a:pt x="6747891" y="20"/>
                </a:moveTo>
                <a:cubicBezTo>
                  <a:pt x="6907330" y="93"/>
                  <a:pt x="7014366" y="344"/>
                  <a:pt x="7044093" y="344"/>
                </a:cubicBezTo>
                <a:cubicBezTo>
                  <a:pt x="7202636" y="344"/>
                  <a:pt x="9145588" y="32847"/>
                  <a:pt x="9145588" y="32847"/>
                </a:cubicBezTo>
                <a:cubicBezTo>
                  <a:pt x="9145588" y="5087497"/>
                  <a:pt x="9145588" y="5087497"/>
                  <a:pt x="9145588" y="5087497"/>
                </a:cubicBezTo>
                <a:cubicBezTo>
                  <a:pt x="0" y="5087497"/>
                  <a:pt x="0" y="5087497"/>
                  <a:pt x="0" y="5087497"/>
                </a:cubicBezTo>
                <a:lnTo>
                  <a:pt x="0" y="43946"/>
                </a:lnTo>
                <a:cubicBezTo>
                  <a:pt x="0" y="43946"/>
                  <a:pt x="2970315" y="93890"/>
                  <a:pt x="3749556" y="43946"/>
                </a:cubicBezTo>
                <a:cubicBezTo>
                  <a:pt x="4382047" y="2722"/>
                  <a:pt x="6056986" y="-297"/>
                  <a:pt x="6747891" y="20"/>
                </a:cubicBezTo>
                <a:close/>
              </a:path>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图片 3"/>
          <p:cNvPicPr>
            <a:picLocks noChangeAspect="1"/>
          </p:cNvPicPr>
          <p:nvPr userDrawn="1"/>
        </p:nvPicPr>
        <p:blipFill rotWithShape="1">
          <a:blip r:embed="rId3"/>
          <a:srcRect b="88623"/>
          <a:stretch>
            <a:fillRect/>
          </a:stretch>
        </p:blipFill>
        <p:spPr>
          <a:xfrm>
            <a:off x="0" y="54864"/>
            <a:ext cx="9144000" cy="572670"/>
          </a:xfrm>
          <a:prstGeom prst="rect">
            <a:avLst/>
          </a:prstGeom>
        </p:spPr>
      </p:pic>
      <p:pic>
        <p:nvPicPr>
          <p:cNvPr id="5" name="图形 4"/>
          <p:cNvPicPr>
            <a:picLocks noChangeAspect="1"/>
          </p:cNvPicPr>
          <p:nvPr userDrawn="1"/>
        </p:nvPicPr>
        <p:blipFill rotWithShape="1">
          <a:blip r:embed="rId4">
            <a:extLst>
              <a:ext uri="{96DAC541-7B7A-43D3-8B79-37D633B846F1}">
                <asvg:svgBlip xmlns:asvg="http://schemas.microsoft.com/office/drawing/2016/SVG/main" r:embed="rId5"/>
              </a:ext>
            </a:extLst>
          </a:blip>
          <a:srcRect l="2064" t="2" r="2064" b="-1"/>
          <a:stretch>
            <a:fillRect/>
          </a:stretch>
        </p:blipFill>
        <p:spPr>
          <a:xfrm>
            <a:off x="0" y="682364"/>
            <a:ext cx="9144000" cy="153250"/>
          </a:xfrm>
          <a:prstGeom prst="rect">
            <a:avLst/>
          </a:prstGeom>
        </p:spPr>
      </p:pic>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stretch>
            <a:fillRect/>
          </a:stretch>
        </p:blipFill>
        <p:spPr>
          <a:xfrm>
            <a:off x="0" y="0"/>
            <a:ext cx="9144000" cy="5143500"/>
          </a:xfrm>
          <a:prstGeom prst="rect">
            <a:avLst/>
          </a:prstGeom>
        </p:spPr>
      </p:pic>
      <p:sp>
        <p:nvSpPr>
          <p:cNvPr id="4" name="矩形 3"/>
          <p:cNvSpPr/>
          <p:nvPr userDrawn="1"/>
        </p:nvSpPr>
        <p:spPr>
          <a:xfrm>
            <a:off x="251520" y="4803998"/>
            <a:ext cx="1944216" cy="216024"/>
          </a:xfrm>
          <a:prstGeom prst="rect">
            <a:avLst/>
          </a:prstGeom>
          <a:solidFill>
            <a:srgbClr val="F6F9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 Box 4"/>
          <p:cNvSpPr txBox="1">
            <a:spLocks noChangeArrowheads="1"/>
          </p:cNvSpPr>
          <p:nvPr userDrawn="1"/>
        </p:nvSpPr>
        <p:spPr bwMode="auto">
          <a:xfrm>
            <a:off x="188798" y="4886989"/>
            <a:ext cx="2449513" cy="200055"/>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50000"/>
              </a:spcBef>
              <a:spcAft>
                <a:spcPts val="0"/>
              </a:spcAft>
              <a:buClrTx/>
              <a:buSzTx/>
              <a:buFontTx/>
              <a:buNone/>
              <a:defRPr/>
            </a:pPr>
            <a:r>
              <a:rPr kumimoji="0" lang="en-US" altLang="zh-CN" sz="700" b="0" i="0" u="none" strike="noStrike" kern="1200" cap="none" spc="0" normalizeH="0" baseline="0" noProof="0" dirty="0">
                <a:ln>
                  <a:noFill/>
                </a:ln>
                <a:solidFill>
                  <a:srgbClr val="808080"/>
                </a:solidFill>
                <a:effectLst/>
                <a:uLnTx/>
                <a:uFillTx/>
                <a:latin typeface="微软雅黑 Light" panose="020B0502040204020203" pitchFamily="34" charset="-122"/>
                <a:ea typeface="宋体" panose="02010600030101010101" pitchFamily="2" charset="-122"/>
                <a:cs typeface="+mn-cs"/>
              </a:rPr>
              <a:t>©SPIC 2022. All Rights Reserved.</a:t>
            </a:r>
          </a:p>
        </p:txBody>
      </p:sp>
      <p:sp>
        <p:nvSpPr>
          <p:cNvPr id="7" name="TextBox 6"/>
          <p:cNvSpPr txBox="1"/>
          <p:nvPr userDrawn="1"/>
        </p:nvSpPr>
        <p:spPr>
          <a:xfrm>
            <a:off x="6712711" y="4876006"/>
            <a:ext cx="1819729" cy="230832"/>
          </a:xfrm>
          <a:prstGeom prst="rect">
            <a:avLst/>
          </a:prstGeom>
          <a:noFill/>
        </p:spPr>
        <p:txBody>
          <a:bodyPr wrap="none" rtlCol="0">
            <a:spAutoFit/>
          </a:body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rPr>
              <a:t>绿色 创新 融合，真信 真干 真成</a:t>
            </a: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
        <p:nvSpPr>
          <p:cNvPr id="9" name="Text Box 4"/>
          <p:cNvSpPr txBox="1">
            <a:spLocks noChangeArrowheads="1"/>
          </p:cNvSpPr>
          <p:nvPr userDrawn="1"/>
        </p:nvSpPr>
        <p:spPr bwMode="auto">
          <a:xfrm>
            <a:off x="252752" y="4844768"/>
            <a:ext cx="2515829" cy="284498"/>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50000"/>
              </a:spcBef>
              <a:spcAft>
                <a:spcPts val="0"/>
              </a:spcAft>
              <a:buClrTx/>
              <a:buSzTx/>
              <a:buFontTx/>
              <a:buNone/>
              <a:defRPr/>
            </a:pPr>
            <a:r>
              <a:rPr kumimoji="0" lang="en-US" altLang="zh-CN" sz="1100" b="0" i="0" u="none" strike="noStrike" kern="1200" cap="none" spc="0" normalizeH="0" baseline="0" noProof="0" dirty="0">
                <a:ln>
                  <a:noFill/>
                </a:ln>
                <a:solidFill>
                  <a:schemeClr val="bg1"/>
                </a:solidFill>
                <a:effectLst/>
                <a:uLnTx/>
                <a:uFillTx/>
                <a:latin typeface="微软雅黑 Light" panose="020B0502040204020203" pitchFamily="34" charset="-122"/>
                <a:ea typeface="宋体" panose="02010600030101010101" pitchFamily="2" charset="-122"/>
                <a:cs typeface="+mn-cs"/>
              </a:rPr>
              <a:t>©SPIC 2020. All Rights </a:t>
            </a:r>
            <a:r>
              <a:rPr kumimoji="0" lang="en-US" altLang="zh-CN" sz="1200" b="0" i="0" u="none" strike="noStrike" kern="1200" cap="none" spc="0" normalizeH="0" baseline="0" noProof="0" dirty="0">
                <a:ln>
                  <a:noFill/>
                </a:ln>
                <a:solidFill>
                  <a:schemeClr val="bg1"/>
                </a:solidFill>
                <a:effectLst/>
                <a:uLnTx/>
                <a:uFillTx/>
                <a:latin typeface="微软雅黑 Light" panose="020B0502040204020203" pitchFamily="34" charset="-122"/>
                <a:ea typeface="宋体" panose="02010600030101010101" pitchFamily="2" charset="-122"/>
                <a:cs typeface="+mn-cs"/>
              </a:rPr>
              <a:t>Reserved</a:t>
            </a:r>
            <a:r>
              <a:rPr kumimoji="0" lang="en-US" altLang="zh-CN" sz="1100" b="0" i="0" u="none" strike="noStrike" kern="1200" cap="none" spc="0" normalizeH="0" baseline="0" noProof="0" dirty="0">
                <a:ln>
                  <a:noFill/>
                </a:ln>
                <a:solidFill>
                  <a:srgbClr val="808080"/>
                </a:solidFill>
                <a:effectLst/>
                <a:uLnTx/>
                <a:uFillTx/>
                <a:latin typeface="微软雅黑 Light" panose="020B0502040204020203" pitchFamily="34" charset="-122"/>
                <a:ea typeface="宋体" panose="02010600030101010101" pitchFamily="2" charset="-122"/>
                <a:cs typeface="+mn-cs"/>
              </a:rPr>
              <a:t>.</a:t>
            </a:r>
          </a:p>
        </p:txBody>
      </p:sp>
      <p:pic>
        <p:nvPicPr>
          <p:cNvPr id="3" name="图片 2"/>
          <p:cNvPicPr>
            <a:picLocks noChangeAspect="1"/>
          </p:cNvPicPr>
          <p:nvPr userDrawn="1"/>
        </p:nvPicPr>
        <p:blipFill>
          <a:blip r:embed="rId2"/>
          <a:stretch>
            <a:fillRect/>
          </a:stretch>
        </p:blipFill>
        <p:spPr>
          <a:xfrm>
            <a:off x="0" y="0"/>
            <a:ext cx="9144000" cy="5143500"/>
          </a:xfrm>
          <a:prstGeom prst="rect">
            <a:avLst/>
          </a:prstGeom>
        </p:spPr>
      </p:pic>
      <p:pic>
        <p:nvPicPr>
          <p:cNvPr id="11" name="图片 10"/>
          <p:cNvPicPr>
            <a:picLocks noChangeAspect="1"/>
          </p:cNvPicPr>
          <p:nvPr userDrawn="1"/>
        </p:nvPicPr>
        <p:blipFill rotWithShape="1">
          <a:blip r:embed="rId3"/>
          <a:srcRect b="88623"/>
          <a:stretch>
            <a:fillRect/>
          </a:stretch>
        </p:blipFill>
        <p:spPr>
          <a:xfrm>
            <a:off x="0" y="54864"/>
            <a:ext cx="9144000" cy="572670"/>
          </a:xfrm>
          <a:prstGeom prst="rect">
            <a:avLst/>
          </a:prstGeom>
        </p:spPr>
      </p:pic>
      <p:pic>
        <p:nvPicPr>
          <p:cNvPr id="8" name="图形 7"/>
          <p:cNvPicPr>
            <a:picLocks noChangeAspect="1"/>
          </p:cNvPicPr>
          <p:nvPr userDrawn="1"/>
        </p:nvPicPr>
        <p:blipFill rotWithShape="1">
          <a:blip r:embed="rId4">
            <a:extLst>
              <a:ext uri="{96DAC541-7B7A-43D3-8B79-37D633B846F1}">
                <asvg:svgBlip xmlns:asvg="http://schemas.microsoft.com/office/drawing/2016/SVG/main" r:embed="rId5"/>
              </a:ext>
            </a:extLst>
          </a:blip>
          <a:srcRect l="2064" t="2" r="2064" b="-1"/>
          <a:stretch>
            <a:fillRect/>
          </a:stretch>
        </p:blipFill>
        <p:spPr>
          <a:xfrm>
            <a:off x="0" y="682364"/>
            <a:ext cx="9144000" cy="153250"/>
          </a:xfrm>
          <a:prstGeom prst="rect">
            <a:avLst/>
          </a:prstGeom>
        </p:spPr>
      </p:pic>
      <p:sp>
        <p:nvSpPr>
          <p:cNvPr id="6" name="矩形 5"/>
          <p:cNvSpPr/>
          <p:nvPr userDrawn="1"/>
        </p:nvSpPr>
        <p:spPr>
          <a:xfrm>
            <a:off x="251520" y="4803998"/>
            <a:ext cx="1944216" cy="216024"/>
          </a:xfrm>
          <a:prstGeom prst="rect">
            <a:avLst/>
          </a:prstGeom>
          <a:solidFill>
            <a:srgbClr val="F6F9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 Box 4"/>
          <p:cNvSpPr txBox="1">
            <a:spLocks noChangeArrowheads="1"/>
          </p:cNvSpPr>
          <p:nvPr userDrawn="1"/>
        </p:nvSpPr>
        <p:spPr bwMode="auto">
          <a:xfrm>
            <a:off x="188798" y="4886989"/>
            <a:ext cx="2449513" cy="200055"/>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50000"/>
              </a:spcBef>
              <a:spcAft>
                <a:spcPts val="0"/>
              </a:spcAft>
              <a:buClrTx/>
              <a:buSzTx/>
              <a:buFontTx/>
              <a:buNone/>
              <a:defRPr/>
            </a:pPr>
            <a:r>
              <a:rPr kumimoji="0" lang="en-US" altLang="zh-CN" sz="700" b="0" i="0" u="none" strike="noStrike" kern="1200" cap="none" spc="0" normalizeH="0" baseline="0" noProof="0" dirty="0">
                <a:ln>
                  <a:noFill/>
                </a:ln>
                <a:solidFill>
                  <a:srgbClr val="808080"/>
                </a:solidFill>
                <a:effectLst/>
                <a:uLnTx/>
                <a:uFillTx/>
                <a:latin typeface="微软雅黑 Light" panose="020B0502040204020203" pitchFamily="34" charset="-122"/>
                <a:ea typeface="宋体" panose="02010600030101010101" pitchFamily="2" charset="-122"/>
                <a:cs typeface="+mn-cs"/>
              </a:rPr>
              <a:t>©SPIC 2022. All Rights Reserved.</a:t>
            </a:r>
          </a:p>
        </p:txBody>
      </p:sp>
      <p:sp>
        <p:nvSpPr>
          <p:cNvPr id="12" name="TextBox 11"/>
          <p:cNvSpPr txBox="1"/>
          <p:nvPr userDrawn="1"/>
        </p:nvSpPr>
        <p:spPr>
          <a:xfrm>
            <a:off x="6712711" y="4876006"/>
            <a:ext cx="1819729" cy="230832"/>
          </a:xfrm>
          <a:prstGeom prst="rect">
            <a:avLst/>
          </a:prstGeom>
          <a:noFill/>
        </p:spPr>
        <p:txBody>
          <a:bodyPr wrap="none" rtlCol="0">
            <a:spAutoFit/>
          </a:body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rPr>
              <a:t>绿色 创新 融合，真信 真干 真成</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矩形 5"/>
          <p:cNvSpPr/>
          <p:nvPr userDrawn="1"/>
        </p:nvSpPr>
        <p:spPr>
          <a:xfrm>
            <a:off x="-11967" y="0"/>
            <a:ext cx="9155967"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ndParaRPr>
          </a:p>
        </p:txBody>
      </p:sp>
      <p:pic>
        <p:nvPicPr>
          <p:cNvPr id="4" name="图片 3"/>
          <p:cNvPicPr>
            <a:picLocks noChangeAspect="1"/>
          </p:cNvPicPr>
          <p:nvPr userDrawn="1"/>
        </p:nvPicPr>
        <p:blipFill>
          <a:blip r:embed="rId2"/>
          <a:stretch>
            <a:fillRect/>
          </a:stretch>
        </p:blipFill>
        <p:spPr>
          <a:xfrm>
            <a:off x="0" y="500634"/>
            <a:ext cx="9144000" cy="4142232"/>
          </a:xfrm>
          <a:prstGeom prst="rect">
            <a:avLst/>
          </a:prstGeom>
        </p:spPr>
      </p:pic>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stretch>
            <a:fillRect/>
          </a:stretch>
        </p:blipFill>
        <p:spPr>
          <a:xfrm>
            <a:off x="0" y="0"/>
            <a:ext cx="9144000" cy="5143500"/>
          </a:xfrm>
          <a:prstGeom prst="rect">
            <a:avLst/>
          </a:prstGeom>
        </p:spPr>
      </p:pic>
      <p:sp>
        <p:nvSpPr>
          <p:cNvPr id="2" name="矩形 1"/>
          <p:cNvSpPr/>
          <p:nvPr userDrawn="1"/>
        </p:nvSpPr>
        <p:spPr>
          <a:xfrm>
            <a:off x="251520" y="4803998"/>
            <a:ext cx="1944216" cy="216024"/>
          </a:xfrm>
          <a:prstGeom prst="rect">
            <a:avLst/>
          </a:prstGeom>
          <a:solidFill>
            <a:srgbClr val="F6F9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Box 4"/>
          <p:cNvSpPr txBox="1">
            <a:spLocks noChangeArrowheads="1"/>
          </p:cNvSpPr>
          <p:nvPr userDrawn="1"/>
        </p:nvSpPr>
        <p:spPr bwMode="auto">
          <a:xfrm>
            <a:off x="188798" y="4886989"/>
            <a:ext cx="2449513" cy="200055"/>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50000"/>
              </a:spcBef>
              <a:spcAft>
                <a:spcPts val="0"/>
              </a:spcAft>
              <a:buClrTx/>
              <a:buSzTx/>
              <a:buFontTx/>
              <a:buNone/>
              <a:defRPr/>
            </a:pPr>
            <a:r>
              <a:rPr kumimoji="0" lang="en-US" altLang="zh-CN" sz="700" b="0" i="0" u="none" strike="noStrike" kern="1200" cap="none" spc="0" normalizeH="0" baseline="0" noProof="0" dirty="0">
                <a:ln>
                  <a:noFill/>
                </a:ln>
                <a:solidFill>
                  <a:srgbClr val="808080"/>
                </a:solidFill>
                <a:effectLst/>
                <a:uLnTx/>
                <a:uFillTx/>
                <a:latin typeface="微软雅黑 Light" panose="020B0502040204020203" pitchFamily="34" charset="-122"/>
                <a:ea typeface="宋体" panose="02010600030101010101" pitchFamily="2" charset="-122"/>
                <a:cs typeface="+mn-cs"/>
              </a:rPr>
              <a:t>©SPIC 2022. All Rights Reserved.</a:t>
            </a:r>
          </a:p>
        </p:txBody>
      </p:sp>
      <p:sp>
        <p:nvSpPr>
          <p:cNvPr id="6" name="TextBox 5"/>
          <p:cNvSpPr txBox="1"/>
          <p:nvPr userDrawn="1"/>
        </p:nvSpPr>
        <p:spPr>
          <a:xfrm>
            <a:off x="6712711" y="4876006"/>
            <a:ext cx="1819729" cy="230832"/>
          </a:xfrm>
          <a:prstGeom prst="rect">
            <a:avLst/>
          </a:prstGeom>
          <a:noFill/>
        </p:spPr>
        <p:txBody>
          <a:bodyPr wrap="none" rtlCol="0">
            <a:spAutoFit/>
          </a:body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rPr>
              <a:t>绿色 创新 融合，真信 真干 真成</a:t>
            </a: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b="88623"/>
          <a:stretch>
            <a:fillRect/>
          </a:stretch>
        </p:blipFill>
        <p:spPr>
          <a:xfrm>
            <a:off x="0" y="54864"/>
            <a:ext cx="9144000" cy="572670"/>
          </a:xfrm>
          <a:prstGeom prst="rect">
            <a:avLst/>
          </a:prstGeom>
        </p:spPr>
      </p:pic>
      <p:sp>
        <p:nvSpPr>
          <p:cNvPr id="3" name="文本框 2"/>
          <p:cNvSpPr txBox="1"/>
          <p:nvPr userDrawn="1"/>
        </p:nvSpPr>
        <p:spPr>
          <a:xfrm>
            <a:off x="8676456" y="4866501"/>
            <a:ext cx="467544" cy="276999"/>
          </a:xfrm>
          <a:prstGeom prst="rect">
            <a:avLst/>
          </a:prstGeom>
          <a:noFill/>
        </p:spPr>
        <p:txBody>
          <a:bodyPr wrap="square" rtlCol="0">
            <a:spAutoFit/>
          </a:bodyPr>
          <a:lstStyle/>
          <a:p>
            <a:fld id="{26CBEC8B-D4F5-4765-BA16-D6C967C3AE9B}" type="slidenum">
              <a:rPr lang="zh-CN" altLang="en-US" sz="1200" smtClean="0">
                <a:solidFill>
                  <a:schemeClr val="bg1">
                    <a:lumMod val="50000"/>
                  </a:schemeClr>
                </a:solidFill>
                <a:latin typeface="微软雅黑 Light" panose="020B0502040204020203" pitchFamily="34" charset="-122"/>
                <a:ea typeface="微软雅黑 Light" panose="020B0502040204020203" pitchFamily="34" charset="-122"/>
              </a:rPr>
              <a:t>‹#›</a:t>
            </a:fld>
            <a:endParaRPr lang="zh-CN" altLang="en-US" sz="1200" dirty="0">
              <a:solidFill>
                <a:schemeClr val="bg1">
                  <a:lumMod val="50000"/>
                </a:schemeClr>
              </a:solidFill>
              <a:latin typeface="微软雅黑 Light" panose="020B0502040204020203" pitchFamily="34" charset="-122"/>
              <a:ea typeface="微软雅黑 Light" panose="020B0502040204020203" pitchFamily="34" charset="-122"/>
            </a:endParaRPr>
          </a:p>
        </p:txBody>
      </p:sp>
      <p:pic>
        <p:nvPicPr>
          <p:cNvPr id="8" name="图形 7"/>
          <p:cNvPicPr>
            <a:picLocks noChangeAspect="1"/>
          </p:cNvPicPr>
          <p:nvPr userDrawn="1"/>
        </p:nvPicPr>
        <p:blipFill rotWithShape="1">
          <a:blip r:embed="rId3">
            <a:extLst>
              <a:ext uri="{96DAC541-7B7A-43D3-8B79-37D633B846F1}">
                <asvg:svgBlip xmlns:asvg="http://schemas.microsoft.com/office/drawing/2016/SVG/main" r:embed="rId4"/>
              </a:ext>
            </a:extLst>
          </a:blip>
          <a:srcRect l="2064" t="2" r="2064" b="-1"/>
          <a:stretch>
            <a:fillRect/>
          </a:stretch>
        </p:blipFill>
        <p:spPr>
          <a:xfrm>
            <a:off x="0" y="682364"/>
            <a:ext cx="9144000" cy="153250"/>
          </a:xfrm>
          <a:prstGeom prst="rect">
            <a:avLst/>
          </a:prstGeom>
        </p:spPr>
      </p:pic>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a:srcRect b="88623"/>
          <a:stretch>
            <a:fillRect/>
          </a:stretch>
        </p:blipFill>
        <p:spPr>
          <a:xfrm>
            <a:off x="0" y="54864"/>
            <a:ext cx="9144000" cy="572670"/>
          </a:xfrm>
          <a:prstGeom prst="rect">
            <a:avLst/>
          </a:prstGeom>
        </p:spPr>
      </p:pic>
      <p:sp>
        <p:nvSpPr>
          <p:cNvPr id="6" name="文本框 5"/>
          <p:cNvSpPr txBox="1"/>
          <p:nvPr userDrawn="1"/>
        </p:nvSpPr>
        <p:spPr>
          <a:xfrm>
            <a:off x="8676456" y="4866501"/>
            <a:ext cx="467544" cy="276999"/>
          </a:xfrm>
          <a:prstGeom prst="rect">
            <a:avLst/>
          </a:prstGeom>
          <a:noFill/>
        </p:spPr>
        <p:txBody>
          <a:bodyPr wrap="square" rtlCol="0">
            <a:spAutoFit/>
          </a:bodyPr>
          <a:lstStyle/>
          <a:p>
            <a:fld id="{26CBEC8B-D4F5-4765-BA16-D6C967C3AE9B}" type="slidenum">
              <a:rPr lang="zh-CN" altLang="en-US" sz="1200" smtClean="0">
                <a:solidFill>
                  <a:schemeClr val="bg1">
                    <a:lumMod val="50000"/>
                  </a:schemeClr>
                </a:solidFill>
                <a:latin typeface="微软雅黑 Light" panose="020B0502040204020203" pitchFamily="34" charset="-122"/>
                <a:ea typeface="微软雅黑 Light" panose="020B0502040204020203" pitchFamily="34" charset="-122"/>
              </a:rPr>
              <a:t>‹#›</a:t>
            </a:fld>
            <a:endParaRPr lang="zh-CN" altLang="en-US" sz="1200" dirty="0">
              <a:solidFill>
                <a:schemeClr val="bg1">
                  <a:lumMod val="50000"/>
                </a:schemeClr>
              </a:solidFill>
              <a:latin typeface="微软雅黑 Light" panose="020B0502040204020203" pitchFamily="34" charset="-122"/>
              <a:ea typeface="微软雅黑 Light" panose="020B0502040204020203" pitchFamily="34" charset="-122"/>
            </a:endParaRPr>
          </a:p>
        </p:txBody>
      </p:sp>
      <p:pic>
        <p:nvPicPr>
          <p:cNvPr id="7" name="图形 6"/>
          <p:cNvPicPr>
            <a:picLocks noChangeAspect="1"/>
          </p:cNvPicPr>
          <p:nvPr userDrawn="1"/>
        </p:nvPicPr>
        <p:blipFill rotWithShape="1">
          <a:blip r:embed="rId3">
            <a:extLst>
              <a:ext uri="{96DAC541-7B7A-43D3-8B79-37D633B846F1}">
                <asvg:svgBlip xmlns:asvg="http://schemas.microsoft.com/office/drawing/2016/SVG/main" r:embed="rId4"/>
              </a:ext>
            </a:extLst>
          </a:blip>
          <a:srcRect l="2064" t="2" r="2064" b="-1"/>
          <a:stretch>
            <a:fillRect/>
          </a:stretch>
        </p:blipFill>
        <p:spPr>
          <a:xfrm>
            <a:off x="0" y="682364"/>
            <a:ext cx="9144000" cy="153250"/>
          </a:xfrm>
          <a:prstGeom prst="rect">
            <a:avLst/>
          </a:prstGeom>
        </p:spPr>
      </p:pic>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a:srcRect b="88623"/>
          <a:stretch>
            <a:fillRect/>
          </a:stretch>
        </p:blipFill>
        <p:spPr>
          <a:xfrm>
            <a:off x="0" y="54864"/>
            <a:ext cx="9144000" cy="572670"/>
          </a:xfrm>
          <a:prstGeom prst="rect">
            <a:avLst/>
          </a:prstGeom>
        </p:spPr>
      </p:pic>
      <p:pic>
        <p:nvPicPr>
          <p:cNvPr id="4" name="图形 3"/>
          <p:cNvPicPr>
            <a:picLocks noChangeAspect="1"/>
          </p:cNvPicPr>
          <p:nvPr userDrawn="1"/>
        </p:nvPicPr>
        <p:blipFill rotWithShape="1">
          <a:blip r:embed="rId3">
            <a:extLst>
              <a:ext uri="{96DAC541-7B7A-43D3-8B79-37D633B846F1}">
                <asvg:svgBlip xmlns:asvg="http://schemas.microsoft.com/office/drawing/2016/SVG/main" r:embed="rId4"/>
              </a:ext>
            </a:extLst>
          </a:blip>
          <a:srcRect l="2064" t="2" r="2064" b="-1"/>
          <a:stretch>
            <a:fillRect/>
          </a:stretch>
        </p:blipFill>
        <p:spPr>
          <a:xfrm>
            <a:off x="0" y="682364"/>
            <a:ext cx="9144000" cy="153250"/>
          </a:xfrm>
          <a:prstGeom prst="rect">
            <a:avLst/>
          </a:prstGeom>
        </p:spPr>
      </p:pic>
      <p:sp>
        <p:nvSpPr>
          <p:cNvPr id="6" name="文本框 5"/>
          <p:cNvSpPr txBox="1"/>
          <p:nvPr userDrawn="1"/>
        </p:nvSpPr>
        <p:spPr>
          <a:xfrm>
            <a:off x="8676456" y="4866501"/>
            <a:ext cx="467544" cy="276999"/>
          </a:xfrm>
          <a:prstGeom prst="rect">
            <a:avLst/>
          </a:prstGeom>
          <a:noFill/>
        </p:spPr>
        <p:txBody>
          <a:bodyPr wrap="square" rtlCol="0">
            <a:spAutoFit/>
          </a:bodyPr>
          <a:lstStyle/>
          <a:p>
            <a:fld id="{26CBEC8B-D4F5-4765-BA16-D6C967C3AE9B}" type="slidenum">
              <a:rPr lang="zh-CN" altLang="en-US" sz="1200" smtClean="0">
                <a:solidFill>
                  <a:schemeClr val="bg1">
                    <a:lumMod val="50000"/>
                  </a:schemeClr>
                </a:solidFill>
                <a:latin typeface="微软雅黑 Light" panose="020B0502040204020203" pitchFamily="34" charset="-122"/>
                <a:ea typeface="微软雅黑 Light" panose="020B0502040204020203" pitchFamily="34" charset="-122"/>
              </a:rPr>
              <a:t>‹#›</a:t>
            </a:fld>
            <a:endParaRPr lang="zh-CN" altLang="en-US" sz="1200" dirty="0">
              <a:solidFill>
                <a:schemeClr val="bg1">
                  <a:lumMod val="50000"/>
                </a:schemeClr>
              </a:solidFill>
              <a:latin typeface="微软雅黑 Light" panose="020B0502040204020203" pitchFamily="34" charset="-122"/>
              <a:ea typeface="微软雅黑 Light" panose="020B0502040204020203" pitchFamily="34" charset="-122"/>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pic>
        <p:nvPicPr>
          <p:cNvPr id="14" name="图片 13"/>
          <p:cNvPicPr>
            <a:picLocks noChangeAspect="1"/>
          </p:cNvPicPr>
          <p:nvPr userDrawn="1"/>
        </p:nvPicPr>
        <p:blipFill rotWithShape="1">
          <a:blip r:embed="rId2"/>
          <a:srcRect l="4199" t="1449" r="13858" b="13032"/>
          <a:stretch>
            <a:fillRect/>
          </a:stretch>
        </p:blipFill>
        <p:spPr>
          <a:xfrm>
            <a:off x="0" y="702779"/>
            <a:ext cx="9144000" cy="4440722"/>
          </a:xfrm>
          <a:custGeom>
            <a:avLst/>
            <a:gdLst>
              <a:gd name="connsiteX0" fmla="*/ 5667328 w 7886761"/>
              <a:gd name="connsiteY0" fmla="*/ 16 h 4386639"/>
              <a:gd name="connsiteX1" fmla="*/ 6074522 w 7886761"/>
              <a:gd name="connsiteY1" fmla="*/ 304 h 4386639"/>
              <a:gd name="connsiteX2" fmla="*/ 7886761 w 7886761"/>
              <a:gd name="connsiteY2" fmla="*/ 28334 h 4386639"/>
              <a:gd name="connsiteX3" fmla="*/ 7886761 w 7886761"/>
              <a:gd name="connsiteY3" fmla="*/ 4386639 h 4386639"/>
              <a:gd name="connsiteX4" fmla="*/ 0 w 7886761"/>
              <a:gd name="connsiteY4" fmla="*/ 4386639 h 4386639"/>
              <a:gd name="connsiteX5" fmla="*/ 0 w 7886761"/>
              <a:gd name="connsiteY5" fmla="*/ 37221 h 4386639"/>
              <a:gd name="connsiteX6" fmla="*/ 3233456 w 7886761"/>
              <a:gd name="connsiteY6" fmla="*/ 37221 h 4386639"/>
              <a:gd name="connsiteX7" fmla="*/ 5667328 w 7886761"/>
              <a:gd name="connsiteY7" fmla="*/ 16 h 4386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86761" h="4386639">
                <a:moveTo>
                  <a:pt x="5667328" y="16"/>
                </a:moveTo>
                <a:cubicBezTo>
                  <a:pt x="5887641" y="-81"/>
                  <a:pt x="6040342" y="304"/>
                  <a:pt x="6074522" y="304"/>
                </a:cubicBezTo>
                <a:cubicBezTo>
                  <a:pt x="6211243" y="304"/>
                  <a:pt x="7886761" y="28334"/>
                  <a:pt x="7886761" y="28334"/>
                </a:cubicBezTo>
                <a:cubicBezTo>
                  <a:pt x="7886761" y="4386639"/>
                  <a:pt x="7886761" y="4386639"/>
                  <a:pt x="7886761" y="4386639"/>
                </a:cubicBezTo>
                <a:cubicBezTo>
                  <a:pt x="0" y="4386639"/>
                  <a:pt x="0" y="4386639"/>
                  <a:pt x="0" y="4386639"/>
                </a:cubicBezTo>
                <a:lnTo>
                  <a:pt x="0" y="37221"/>
                </a:lnTo>
                <a:cubicBezTo>
                  <a:pt x="0" y="37221"/>
                  <a:pt x="2561472" y="80975"/>
                  <a:pt x="3233456" y="37221"/>
                </a:cubicBezTo>
                <a:cubicBezTo>
                  <a:pt x="3736932" y="4919"/>
                  <a:pt x="5006388" y="304"/>
                  <a:pt x="5667328" y="16"/>
                </a:cubicBezTo>
                <a:close/>
              </a:path>
            </a:pathLst>
          </a:custGeom>
        </p:spPr>
      </p:pic>
      <p:pic>
        <p:nvPicPr>
          <p:cNvPr id="5" name="图片 4"/>
          <p:cNvPicPr>
            <a:picLocks noChangeAspect="1"/>
          </p:cNvPicPr>
          <p:nvPr userDrawn="1"/>
        </p:nvPicPr>
        <p:blipFill rotWithShape="1">
          <a:blip r:embed="rId3"/>
          <a:srcRect b="88623"/>
          <a:stretch>
            <a:fillRect/>
          </a:stretch>
        </p:blipFill>
        <p:spPr>
          <a:xfrm>
            <a:off x="0" y="54864"/>
            <a:ext cx="9144000" cy="572670"/>
          </a:xfrm>
          <a:prstGeom prst="rect">
            <a:avLst/>
          </a:prstGeom>
        </p:spPr>
      </p:pic>
      <p:pic>
        <p:nvPicPr>
          <p:cNvPr id="6" name="图形 5"/>
          <p:cNvPicPr>
            <a:picLocks noChangeAspect="1"/>
          </p:cNvPicPr>
          <p:nvPr userDrawn="1"/>
        </p:nvPicPr>
        <p:blipFill rotWithShape="1">
          <a:blip r:embed="rId4">
            <a:extLst>
              <a:ext uri="{96DAC541-7B7A-43D3-8B79-37D633B846F1}">
                <asvg:svgBlip xmlns:asvg="http://schemas.microsoft.com/office/drawing/2016/SVG/main" r:embed="rId5"/>
              </a:ext>
            </a:extLst>
          </a:blip>
          <a:srcRect l="2064" t="2" r="2064" b="-1"/>
          <a:stretch>
            <a:fillRect/>
          </a:stretch>
        </p:blipFill>
        <p:spPr>
          <a:xfrm>
            <a:off x="0" y="682364"/>
            <a:ext cx="9144000" cy="153250"/>
          </a:xfrm>
          <a:prstGeom prst="rect">
            <a:avLst/>
          </a:prstGeom>
        </p:spPr>
      </p:pic>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a:srcRect b="88623"/>
          <a:stretch>
            <a:fillRect/>
          </a:stretch>
        </p:blipFill>
        <p:spPr>
          <a:xfrm>
            <a:off x="0" y="54864"/>
            <a:ext cx="9144000" cy="572670"/>
          </a:xfrm>
          <a:prstGeom prst="rect">
            <a:avLst/>
          </a:prstGeom>
        </p:spPr>
      </p:pic>
      <p:pic>
        <p:nvPicPr>
          <p:cNvPr id="2" name="图形 1"/>
          <p:cNvPicPr>
            <a:picLocks noChangeAspect="1"/>
          </p:cNvPicPr>
          <p:nvPr userDrawn="1"/>
        </p:nvPicPr>
        <p:blipFill rotWithShape="1">
          <a:blip r:embed="rId3">
            <a:extLst>
              <a:ext uri="{96DAC541-7B7A-43D3-8B79-37D633B846F1}">
                <asvg:svgBlip xmlns:asvg="http://schemas.microsoft.com/office/drawing/2016/SVG/main" r:embed="rId4"/>
              </a:ext>
            </a:extLst>
          </a:blip>
          <a:srcRect l="2064" t="2" r="2064" b="-1"/>
          <a:stretch>
            <a:fillRect/>
          </a:stretch>
        </p:blipFill>
        <p:spPr>
          <a:xfrm>
            <a:off x="0" y="682364"/>
            <a:ext cx="9144000" cy="153250"/>
          </a:xfrm>
          <a:prstGeom prst="rect">
            <a:avLst/>
          </a:prstGeom>
        </p:spPr>
      </p:pic>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pic>
        <p:nvPicPr>
          <p:cNvPr id="11" name="图片 10"/>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344" t="18598" r="1326" b="23657"/>
          <a:stretch>
            <a:fillRect/>
          </a:stretch>
        </p:blipFill>
        <p:spPr bwMode="auto">
          <a:xfrm>
            <a:off x="0" y="692783"/>
            <a:ext cx="9145588" cy="4450718"/>
          </a:xfrm>
          <a:custGeom>
            <a:avLst/>
            <a:gdLst>
              <a:gd name="connsiteX0" fmla="*/ 6747891 w 9145588"/>
              <a:gd name="connsiteY0" fmla="*/ 20 h 5087497"/>
              <a:gd name="connsiteX1" fmla="*/ 7044093 w 9145588"/>
              <a:gd name="connsiteY1" fmla="*/ 344 h 5087497"/>
              <a:gd name="connsiteX2" fmla="*/ 9145588 w 9145588"/>
              <a:gd name="connsiteY2" fmla="*/ 32847 h 5087497"/>
              <a:gd name="connsiteX3" fmla="*/ 9145588 w 9145588"/>
              <a:gd name="connsiteY3" fmla="*/ 5087497 h 5087497"/>
              <a:gd name="connsiteX4" fmla="*/ 0 w 9145588"/>
              <a:gd name="connsiteY4" fmla="*/ 5087497 h 5087497"/>
              <a:gd name="connsiteX5" fmla="*/ 0 w 9145588"/>
              <a:gd name="connsiteY5" fmla="*/ 43946 h 5087497"/>
              <a:gd name="connsiteX6" fmla="*/ 3749556 w 9145588"/>
              <a:gd name="connsiteY6" fmla="*/ 43946 h 5087497"/>
              <a:gd name="connsiteX7" fmla="*/ 6747891 w 9145588"/>
              <a:gd name="connsiteY7" fmla="*/ 20 h 5087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5588" h="5087497">
                <a:moveTo>
                  <a:pt x="6747891" y="20"/>
                </a:moveTo>
                <a:cubicBezTo>
                  <a:pt x="6907330" y="93"/>
                  <a:pt x="7014366" y="344"/>
                  <a:pt x="7044093" y="344"/>
                </a:cubicBezTo>
                <a:cubicBezTo>
                  <a:pt x="7202636" y="344"/>
                  <a:pt x="9145588" y="32847"/>
                  <a:pt x="9145588" y="32847"/>
                </a:cubicBezTo>
                <a:cubicBezTo>
                  <a:pt x="9145588" y="5087497"/>
                  <a:pt x="9145588" y="5087497"/>
                  <a:pt x="9145588" y="5087497"/>
                </a:cubicBezTo>
                <a:cubicBezTo>
                  <a:pt x="0" y="5087497"/>
                  <a:pt x="0" y="5087497"/>
                  <a:pt x="0" y="5087497"/>
                </a:cubicBezTo>
                <a:lnTo>
                  <a:pt x="0" y="43946"/>
                </a:lnTo>
                <a:cubicBezTo>
                  <a:pt x="0" y="43946"/>
                  <a:pt x="2970315" y="93890"/>
                  <a:pt x="3749556" y="43946"/>
                </a:cubicBezTo>
                <a:cubicBezTo>
                  <a:pt x="4382047" y="2722"/>
                  <a:pt x="6056986" y="-297"/>
                  <a:pt x="6747891" y="20"/>
                </a:cubicBezTo>
                <a:close/>
              </a:path>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图片 3"/>
          <p:cNvPicPr>
            <a:picLocks noChangeAspect="1"/>
          </p:cNvPicPr>
          <p:nvPr userDrawn="1"/>
        </p:nvPicPr>
        <p:blipFill rotWithShape="1">
          <a:blip r:embed="rId3"/>
          <a:srcRect b="88623"/>
          <a:stretch>
            <a:fillRect/>
          </a:stretch>
        </p:blipFill>
        <p:spPr>
          <a:xfrm>
            <a:off x="0" y="54864"/>
            <a:ext cx="9144000" cy="572670"/>
          </a:xfrm>
          <a:prstGeom prst="rect">
            <a:avLst/>
          </a:prstGeom>
        </p:spPr>
      </p:pic>
      <p:pic>
        <p:nvPicPr>
          <p:cNvPr id="5" name="图形 4"/>
          <p:cNvPicPr>
            <a:picLocks noChangeAspect="1"/>
          </p:cNvPicPr>
          <p:nvPr userDrawn="1"/>
        </p:nvPicPr>
        <p:blipFill rotWithShape="1">
          <a:blip r:embed="rId4">
            <a:extLst>
              <a:ext uri="{96DAC541-7B7A-43D3-8B79-37D633B846F1}">
                <asvg:svgBlip xmlns:asvg="http://schemas.microsoft.com/office/drawing/2016/SVG/main" r:embed="rId5"/>
              </a:ext>
            </a:extLst>
          </a:blip>
          <a:srcRect l="2064" t="2" r="2064" b="-1"/>
          <a:stretch>
            <a:fillRect/>
          </a:stretch>
        </p:blipFill>
        <p:spPr>
          <a:xfrm>
            <a:off x="0" y="682364"/>
            <a:ext cx="9144000" cy="153250"/>
          </a:xfrm>
          <a:prstGeom prst="rect">
            <a:avLst/>
          </a:prstGeom>
        </p:spPr>
      </p:pic>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stretch>
            <a:fillRect/>
          </a:stretch>
        </p:blipFill>
        <p:spPr>
          <a:xfrm>
            <a:off x="0" y="0"/>
            <a:ext cx="9144000" cy="5143500"/>
          </a:xfrm>
          <a:prstGeom prst="rect">
            <a:avLst/>
          </a:prstGeom>
        </p:spPr>
      </p:pic>
      <p:sp>
        <p:nvSpPr>
          <p:cNvPr id="4" name="矩形 3"/>
          <p:cNvSpPr/>
          <p:nvPr userDrawn="1"/>
        </p:nvSpPr>
        <p:spPr>
          <a:xfrm>
            <a:off x="251520" y="4803998"/>
            <a:ext cx="1944216" cy="216024"/>
          </a:xfrm>
          <a:prstGeom prst="rect">
            <a:avLst/>
          </a:prstGeom>
          <a:solidFill>
            <a:srgbClr val="F6F9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 Box 4"/>
          <p:cNvSpPr txBox="1">
            <a:spLocks noChangeArrowheads="1"/>
          </p:cNvSpPr>
          <p:nvPr userDrawn="1"/>
        </p:nvSpPr>
        <p:spPr bwMode="auto">
          <a:xfrm>
            <a:off x="188798" y="4886989"/>
            <a:ext cx="2449513" cy="200055"/>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50000"/>
              </a:spcBef>
              <a:spcAft>
                <a:spcPts val="0"/>
              </a:spcAft>
              <a:buClrTx/>
              <a:buSzTx/>
              <a:buFontTx/>
              <a:buNone/>
              <a:defRPr/>
            </a:pPr>
            <a:r>
              <a:rPr kumimoji="0" lang="en-US" altLang="zh-CN" sz="700" b="0" i="0" u="none" strike="noStrike" kern="1200" cap="none" spc="0" normalizeH="0" baseline="0" noProof="0" dirty="0">
                <a:ln>
                  <a:noFill/>
                </a:ln>
                <a:solidFill>
                  <a:srgbClr val="808080"/>
                </a:solidFill>
                <a:effectLst/>
                <a:uLnTx/>
                <a:uFillTx/>
                <a:latin typeface="微软雅黑 Light" panose="020B0502040204020203" pitchFamily="34" charset="-122"/>
                <a:ea typeface="宋体" panose="02010600030101010101" pitchFamily="2" charset="-122"/>
                <a:cs typeface="+mn-cs"/>
              </a:rPr>
              <a:t>©SPIC 2022. All Rights Reserved.</a:t>
            </a:r>
          </a:p>
        </p:txBody>
      </p:sp>
      <p:sp>
        <p:nvSpPr>
          <p:cNvPr id="7" name="TextBox 6"/>
          <p:cNvSpPr txBox="1"/>
          <p:nvPr userDrawn="1"/>
        </p:nvSpPr>
        <p:spPr>
          <a:xfrm>
            <a:off x="6712711" y="4876006"/>
            <a:ext cx="1819729" cy="230832"/>
          </a:xfrm>
          <a:prstGeom prst="rect">
            <a:avLst/>
          </a:prstGeom>
          <a:noFill/>
        </p:spPr>
        <p:txBody>
          <a:bodyPr wrap="none" rtlCol="0">
            <a:spAutoFit/>
          </a:body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rPr>
              <a:t>绿色 创新 融合，真信 真干 真成</a:t>
            </a: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
        <p:nvSpPr>
          <p:cNvPr id="9" name="Text Box 4"/>
          <p:cNvSpPr txBox="1">
            <a:spLocks noChangeArrowheads="1"/>
          </p:cNvSpPr>
          <p:nvPr userDrawn="1"/>
        </p:nvSpPr>
        <p:spPr bwMode="auto">
          <a:xfrm>
            <a:off x="252752" y="4844768"/>
            <a:ext cx="2515829" cy="284498"/>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50000"/>
              </a:spcBef>
              <a:spcAft>
                <a:spcPts val="0"/>
              </a:spcAft>
              <a:buClrTx/>
              <a:buSzTx/>
              <a:buFontTx/>
              <a:buNone/>
              <a:defRPr/>
            </a:pPr>
            <a:r>
              <a:rPr kumimoji="0" lang="en-US" altLang="zh-CN" sz="1100" b="0" i="0" u="none" strike="noStrike" kern="1200" cap="none" spc="0" normalizeH="0" baseline="0" noProof="0" dirty="0">
                <a:ln>
                  <a:noFill/>
                </a:ln>
                <a:solidFill>
                  <a:schemeClr val="bg1"/>
                </a:solidFill>
                <a:effectLst/>
                <a:uLnTx/>
                <a:uFillTx/>
                <a:latin typeface="微软雅黑 Light" panose="020B0502040204020203" pitchFamily="34" charset="-122"/>
                <a:ea typeface="宋体" panose="02010600030101010101" pitchFamily="2" charset="-122"/>
                <a:cs typeface="+mn-cs"/>
              </a:rPr>
              <a:t>©SPIC 2020. All Rights </a:t>
            </a:r>
            <a:r>
              <a:rPr kumimoji="0" lang="en-US" altLang="zh-CN" sz="1200" b="0" i="0" u="none" strike="noStrike" kern="1200" cap="none" spc="0" normalizeH="0" baseline="0" noProof="0" dirty="0">
                <a:ln>
                  <a:noFill/>
                </a:ln>
                <a:solidFill>
                  <a:schemeClr val="bg1"/>
                </a:solidFill>
                <a:effectLst/>
                <a:uLnTx/>
                <a:uFillTx/>
                <a:latin typeface="微软雅黑 Light" panose="020B0502040204020203" pitchFamily="34" charset="-122"/>
                <a:ea typeface="宋体" panose="02010600030101010101" pitchFamily="2" charset="-122"/>
                <a:cs typeface="+mn-cs"/>
              </a:rPr>
              <a:t>Reserved</a:t>
            </a:r>
            <a:r>
              <a:rPr kumimoji="0" lang="en-US" altLang="zh-CN" sz="1100" b="0" i="0" u="none" strike="noStrike" kern="1200" cap="none" spc="0" normalizeH="0" baseline="0" noProof="0" dirty="0">
                <a:ln>
                  <a:noFill/>
                </a:ln>
                <a:solidFill>
                  <a:srgbClr val="808080"/>
                </a:solidFill>
                <a:effectLst/>
                <a:uLnTx/>
                <a:uFillTx/>
                <a:latin typeface="微软雅黑 Light" panose="020B0502040204020203" pitchFamily="34" charset="-122"/>
                <a:ea typeface="宋体" panose="02010600030101010101" pitchFamily="2" charset="-122"/>
                <a:cs typeface="+mn-cs"/>
              </a:rPr>
              <a:t>.</a:t>
            </a:r>
          </a:p>
        </p:txBody>
      </p:sp>
      <p:pic>
        <p:nvPicPr>
          <p:cNvPr id="3" name="图片 2"/>
          <p:cNvPicPr>
            <a:picLocks noChangeAspect="1"/>
          </p:cNvPicPr>
          <p:nvPr userDrawn="1"/>
        </p:nvPicPr>
        <p:blipFill>
          <a:blip r:embed="rId2"/>
          <a:stretch>
            <a:fillRect/>
          </a:stretch>
        </p:blipFill>
        <p:spPr>
          <a:xfrm>
            <a:off x="0" y="0"/>
            <a:ext cx="9144000" cy="5143500"/>
          </a:xfrm>
          <a:prstGeom prst="rect">
            <a:avLst/>
          </a:prstGeom>
        </p:spPr>
      </p:pic>
      <p:pic>
        <p:nvPicPr>
          <p:cNvPr id="11" name="图片 10"/>
          <p:cNvPicPr>
            <a:picLocks noChangeAspect="1"/>
          </p:cNvPicPr>
          <p:nvPr userDrawn="1"/>
        </p:nvPicPr>
        <p:blipFill rotWithShape="1">
          <a:blip r:embed="rId3"/>
          <a:srcRect b="88623"/>
          <a:stretch>
            <a:fillRect/>
          </a:stretch>
        </p:blipFill>
        <p:spPr>
          <a:xfrm>
            <a:off x="0" y="54864"/>
            <a:ext cx="9144000" cy="572670"/>
          </a:xfrm>
          <a:prstGeom prst="rect">
            <a:avLst/>
          </a:prstGeom>
        </p:spPr>
      </p:pic>
      <p:pic>
        <p:nvPicPr>
          <p:cNvPr id="8" name="图形 7"/>
          <p:cNvPicPr>
            <a:picLocks noChangeAspect="1"/>
          </p:cNvPicPr>
          <p:nvPr userDrawn="1"/>
        </p:nvPicPr>
        <p:blipFill rotWithShape="1">
          <a:blip r:embed="rId4">
            <a:extLst>
              <a:ext uri="{96DAC541-7B7A-43D3-8B79-37D633B846F1}">
                <asvg:svgBlip xmlns:asvg="http://schemas.microsoft.com/office/drawing/2016/SVG/main" r:embed="rId5"/>
              </a:ext>
            </a:extLst>
          </a:blip>
          <a:srcRect l="2064" t="2" r="2064" b="-1"/>
          <a:stretch>
            <a:fillRect/>
          </a:stretch>
        </p:blipFill>
        <p:spPr>
          <a:xfrm>
            <a:off x="0" y="682364"/>
            <a:ext cx="9144000" cy="153250"/>
          </a:xfrm>
          <a:prstGeom prst="rect">
            <a:avLst/>
          </a:prstGeom>
        </p:spPr>
      </p:pic>
      <p:sp>
        <p:nvSpPr>
          <p:cNvPr id="6" name="矩形 5"/>
          <p:cNvSpPr/>
          <p:nvPr userDrawn="1"/>
        </p:nvSpPr>
        <p:spPr>
          <a:xfrm>
            <a:off x="251520" y="4803998"/>
            <a:ext cx="1944216" cy="216024"/>
          </a:xfrm>
          <a:prstGeom prst="rect">
            <a:avLst/>
          </a:prstGeom>
          <a:solidFill>
            <a:srgbClr val="F6F9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 Box 4"/>
          <p:cNvSpPr txBox="1">
            <a:spLocks noChangeArrowheads="1"/>
          </p:cNvSpPr>
          <p:nvPr userDrawn="1"/>
        </p:nvSpPr>
        <p:spPr bwMode="auto">
          <a:xfrm>
            <a:off x="188798" y="4886989"/>
            <a:ext cx="2449513" cy="200055"/>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50000"/>
              </a:spcBef>
              <a:spcAft>
                <a:spcPts val="0"/>
              </a:spcAft>
              <a:buClrTx/>
              <a:buSzTx/>
              <a:buFontTx/>
              <a:buNone/>
              <a:defRPr/>
            </a:pPr>
            <a:r>
              <a:rPr kumimoji="0" lang="en-US" altLang="zh-CN" sz="700" b="0" i="0" u="none" strike="noStrike" kern="1200" cap="none" spc="0" normalizeH="0" baseline="0" noProof="0" dirty="0">
                <a:ln>
                  <a:noFill/>
                </a:ln>
                <a:solidFill>
                  <a:srgbClr val="808080"/>
                </a:solidFill>
                <a:effectLst/>
                <a:uLnTx/>
                <a:uFillTx/>
                <a:latin typeface="微软雅黑 Light" panose="020B0502040204020203" pitchFamily="34" charset="-122"/>
                <a:ea typeface="宋体" panose="02010600030101010101" pitchFamily="2" charset="-122"/>
                <a:cs typeface="+mn-cs"/>
              </a:rPr>
              <a:t>©SPIC 2022. All Rights Reserved.</a:t>
            </a:r>
          </a:p>
        </p:txBody>
      </p:sp>
      <p:sp>
        <p:nvSpPr>
          <p:cNvPr id="12" name="TextBox 11"/>
          <p:cNvSpPr txBox="1"/>
          <p:nvPr userDrawn="1"/>
        </p:nvSpPr>
        <p:spPr>
          <a:xfrm>
            <a:off x="6712711" y="4876006"/>
            <a:ext cx="1819729" cy="230832"/>
          </a:xfrm>
          <a:prstGeom prst="rect">
            <a:avLst/>
          </a:prstGeom>
          <a:noFill/>
        </p:spPr>
        <p:txBody>
          <a:bodyPr wrap="none" rtlCol="0">
            <a:spAutoFit/>
          </a:body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rPr>
              <a:t>绿色 创新 融合，真信 真干 真成</a:t>
            </a: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矩形 5"/>
          <p:cNvSpPr/>
          <p:nvPr userDrawn="1"/>
        </p:nvSpPr>
        <p:spPr>
          <a:xfrm>
            <a:off x="-11967" y="0"/>
            <a:ext cx="9155967"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Light" panose="020B0502040204020203" pitchFamily="34" charset="-122"/>
            </a:endParaRPr>
          </a:p>
        </p:txBody>
      </p:sp>
      <p:pic>
        <p:nvPicPr>
          <p:cNvPr id="4" name="图片 3"/>
          <p:cNvPicPr>
            <a:picLocks noChangeAspect="1"/>
          </p:cNvPicPr>
          <p:nvPr userDrawn="1"/>
        </p:nvPicPr>
        <p:blipFill>
          <a:blip r:embed="rId2"/>
          <a:stretch>
            <a:fillRect/>
          </a:stretch>
        </p:blipFill>
        <p:spPr>
          <a:xfrm>
            <a:off x="0" y="500634"/>
            <a:ext cx="9144000" cy="4142232"/>
          </a:xfrm>
          <a:prstGeom prst="rect">
            <a:avLst/>
          </a:prstGeom>
        </p:spPr>
      </p:pic>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stretch>
            <a:fillRect/>
          </a:stretch>
        </p:blipFill>
        <p:spPr>
          <a:xfrm>
            <a:off x="0" y="0"/>
            <a:ext cx="9144000" cy="5143500"/>
          </a:xfrm>
          <a:prstGeom prst="rect">
            <a:avLst/>
          </a:prstGeom>
        </p:spPr>
      </p:pic>
      <p:sp>
        <p:nvSpPr>
          <p:cNvPr id="2" name="矩形 1"/>
          <p:cNvSpPr/>
          <p:nvPr userDrawn="1"/>
        </p:nvSpPr>
        <p:spPr>
          <a:xfrm>
            <a:off x="251520" y="4803998"/>
            <a:ext cx="1944216" cy="216024"/>
          </a:xfrm>
          <a:prstGeom prst="rect">
            <a:avLst/>
          </a:prstGeom>
          <a:solidFill>
            <a:srgbClr val="F6F9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Box 4"/>
          <p:cNvSpPr txBox="1">
            <a:spLocks noChangeArrowheads="1"/>
          </p:cNvSpPr>
          <p:nvPr userDrawn="1"/>
        </p:nvSpPr>
        <p:spPr bwMode="auto">
          <a:xfrm>
            <a:off x="188798" y="4886989"/>
            <a:ext cx="2449513" cy="200055"/>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50000"/>
              </a:spcBef>
              <a:spcAft>
                <a:spcPts val="0"/>
              </a:spcAft>
              <a:buClrTx/>
              <a:buSzTx/>
              <a:buFontTx/>
              <a:buNone/>
              <a:defRPr/>
            </a:pPr>
            <a:r>
              <a:rPr kumimoji="0" lang="en-US" altLang="zh-CN" sz="700" b="0" i="0" u="none" strike="noStrike" kern="1200" cap="none" spc="0" normalizeH="0" baseline="0" noProof="0" dirty="0">
                <a:ln>
                  <a:noFill/>
                </a:ln>
                <a:solidFill>
                  <a:srgbClr val="808080"/>
                </a:solidFill>
                <a:effectLst/>
                <a:uLnTx/>
                <a:uFillTx/>
                <a:latin typeface="微软雅黑 Light" panose="020B0502040204020203" pitchFamily="34" charset="-122"/>
                <a:ea typeface="宋体" panose="02010600030101010101" pitchFamily="2" charset="-122"/>
                <a:cs typeface="+mn-cs"/>
              </a:rPr>
              <a:t>©SPIC 2022. All Rights Reserved.</a:t>
            </a:r>
          </a:p>
        </p:txBody>
      </p:sp>
      <p:sp>
        <p:nvSpPr>
          <p:cNvPr id="6" name="TextBox 5"/>
          <p:cNvSpPr txBox="1"/>
          <p:nvPr userDrawn="1"/>
        </p:nvSpPr>
        <p:spPr>
          <a:xfrm>
            <a:off x="6712711" y="4876006"/>
            <a:ext cx="1819729" cy="230832"/>
          </a:xfrm>
          <a:prstGeom prst="rect">
            <a:avLst/>
          </a:prstGeom>
          <a:noFill/>
        </p:spPr>
        <p:txBody>
          <a:bodyPr wrap="none" rtlCol="0">
            <a:spAutoFit/>
          </a:body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rPr>
              <a:t>绿色 创新 融合，真信 真干 真成</a:t>
            </a: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 Box 4"/>
          <p:cNvSpPr txBox="1">
            <a:spLocks noChangeArrowheads="1"/>
          </p:cNvSpPr>
          <p:nvPr userDrawn="1"/>
        </p:nvSpPr>
        <p:spPr bwMode="auto">
          <a:xfrm>
            <a:off x="188798" y="4886989"/>
            <a:ext cx="2449513" cy="200055"/>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50000"/>
              </a:spcBef>
              <a:spcAft>
                <a:spcPts val="0"/>
              </a:spcAft>
              <a:buClrTx/>
              <a:buSzTx/>
              <a:buFontTx/>
              <a:buNone/>
              <a:defRPr/>
            </a:pPr>
            <a:r>
              <a:rPr kumimoji="0" lang="en-US" altLang="zh-CN" sz="700" b="0" i="0" u="none" strike="noStrike" kern="1200" cap="none" spc="0" normalizeH="0" baseline="0" noProof="0" dirty="0">
                <a:ln>
                  <a:noFill/>
                </a:ln>
                <a:solidFill>
                  <a:srgbClr val="808080"/>
                </a:solidFill>
                <a:effectLst/>
                <a:uLnTx/>
                <a:uFillTx/>
                <a:latin typeface="微软雅黑 Light" panose="020B0502040204020203" pitchFamily="34" charset="-122"/>
                <a:ea typeface="宋体" panose="02010600030101010101" pitchFamily="2" charset="-122"/>
                <a:cs typeface="+mn-cs"/>
              </a:rPr>
              <a:t>©SPIC 2022. All Rights Reserved.</a:t>
            </a:r>
          </a:p>
        </p:txBody>
      </p:sp>
      <p:sp>
        <p:nvSpPr>
          <p:cNvPr id="3" name="TextBox 2"/>
          <p:cNvSpPr txBox="1"/>
          <p:nvPr userDrawn="1"/>
        </p:nvSpPr>
        <p:spPr>
          <a:xfrm>
            <a:off x="6712711" y="4876006"/>
            <a:ext cx="1819729" cy="230832"/>
          </a:xfrm>
          <a:prstGeom prst="rect">
            <a:avLst/>
          </a:prstGeom>
          <a:noFill/>
        </p:spPr>
        <p:txBody>
          <a:bodyPr wrap="none" rtlCol="0">
            <a:spAutoFit/>
          </a:body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rPr>
              <a:t>绿色 创新 融合，真信 真干 真成</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 Box 4"/>
          <p:cNvSpPr txBox="1">
            <a:spLocks noChangeArrowheads="1"/>
          </p:cNvSpPr>
          <p:nvPr userDrawn="1"/>
        </p:nvSpPr>
        <p:spPr bwMode="auto">
          <a:xfrm>
            <a:off x="188798" y="4886989"/>
            <a:ext cx="2449513" cy="200055"/>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50000"/>
              </a:spcBef>
              <a:spcAft>
                <a:spcPts val="0"/>
              </a:spcAft>
              <a:buClrTx/>
              <a:buSzTx/>
              <a:buFontTx/>
              <a:buNone/>
              <a:defRPr/>
            </a:pPr>
            <a:r>
              <a:rPr kumimoji="0" lang="en-US" altLang="zh-CN" sz="700" b="0" i="0" u="none" strike="noStrike" kern="1200" cap="none" spc="0" normalizeH="0" baseline="0" noProof="0" dirty="0">
                <a:ln>
                  <a:noFill/>
                </a:ln>
                <a:solidFill>
                  <a:srgbClr val="808080"/>
                </a:solidFill>
                <a:effectLst/>
                <a:uLnTx/>
                <a:uFillTx/>
                <a:latin typeface="微软雅黑 Light" panose="020B0502040204020203" pitchFamily="34" charset="-122"/>
                <a:ea typeface="宋体" panose="02010600030101010101" pitchFamily="2" charset="-122"/>
                <a:cs typeface="+mn-cs"/>
              </a:rPr>
              <a:t>©SPIC 2022. All Rights Reserved.</a:t>
            </a:r>
          </a:p>
        </p:txBody>
      </p:sp>
      <p:sp>
        <p:nvSpPr>
          <p:cNvPr id="3" name="TextBox 2"/>
          <p:cNvSpPr txBox="1"/>
          <p:nvPr userDrawn="1"/>
        </p:nvSpPr>
        <p:spPr>
          <a:xfrm>
            <a:off x="6712711" y="4876006"/>
            <a:ext cx="1819729" cy="230832"/>
          </a:xfrm>
          <a:prstGeom prst="rect">
            <a:avLst/>
          </a:prstGeom>
          <a:noFill/>
        </p:spPr>
        <p:txBody>
          <a:bodyPr wrap="none" rtlCol="0">
            <a:spAutoFit/>
          </a:body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rPr>
              <a:t>绿色 创新 融合，真信 真干 真成</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 Box 4"/>
          <p:cNvSpPr txBox="1">
            <a:spLocks noChangeArrowheads="1"/>
          </p:cNvSpPr>
          <p:nvPr userDrawn="1"/>
        </p:nvSpPr>
        <p:spPr bwMode="auto">
          <a:xfrm>
            <a:off x="188798" y="4886989"/>
            <a:ext cx="2449513" cy="200055"/>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50000"/>
              </a:spcBef>
              <a:spcAft>
                <a:spcPts val="0"/>
              </a:spcAft>
              <a:buClrTx/>
              <a:buSzTx/>
              <a:buFontTx/>
              <a:buNone/>
              <a:defRPr/>
            </a:pPr>
            <a:r>
              <a:rPr kumimoji="0" lang="en-US" altLang="zh-CN" sz="700" b="0" i="0" u="none" strike="noStrike" kern="1200" cap="none" spc="0" normalizeH="0" baseline="0" noProof="0" dirty="0">
                <a:ln>
                  <a:noFill/>
                </a:ln>
                <a:solidFill>
                  <a:srgbClr val="808080"/>
                </a:solidFill>
                <a:effectLst/>
                <a:uLnTx/>
                <a:uFillTx/>
                <a:latin typeface="微软雅黑 Light" panose="020B0502040204020203" pitchFamily="34" charset="-122"/>
                <a:ea typeface="宋体" panose="02010600030101010101" pitchFamily="2" charset="-122"/>
                <a:cs typeface="+mn-cs"/>
              </a:rPr>
              <a:t>©SPIC 2022. All Rights Reserved.</a:t>
            </a:r>
          </a:p>
        </p:txBody>
      </p:sp>
      <p:sp>
        <p:nvSpPr>
          <p:cNvPr id="3" name="TextBox 2"/>
          <p:cNvSpPr txBox="1"/>
          <p:nvPr userDrawn="1"/>
        </p:nvSpPr>
        <p:spPr>
          <a:xfrm>
            <a:off x="6712711" y="4876006"/>
            <a:ext cx="1819729" cy="230832"/>
          </a:xfrm>
          <a:prstGeom prst="rect">
            <a:avLst/>
          </a:prstGeom>
          <a:noFill/>
        </p:spPr>
        <p:txBody>
          <a:bodyPr wrap="none" rtlCol="0">
            <a:spAutoFit/>
          </a:body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rPr>
              <a:t>绿色 创新 融合，真信 真干 真成</a:t>
            </a: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 Box 4"/>
          <p:cNvSpPr txBox="1">
            <a:spLocks noChangeArrowheads="1"/>
          </p:cNvSpPr>
          <p:nvPr userDrawn="1"/>
        </p:nvSpPr>
        <p:spPr bwMode="auto">
          <a:xfrm>
            <a:off x="188798" y="4886989"/>
            <a:ext cx="2449513" cy="200055"/>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50000"/>
              </a:spcBef>
              <a:spcAft>
                <a:spcPts val="0"/>
              </a:spcAft>
              <a:buClrTx/>
              <a:buSzTx/>
              <a:buFontTx/>
              <a:buNone/>
              <a:defRPr/>
            </a:pPr>
            <a:r>
              <a:rPr kumimoji="0" lang="en-US" altLang="zh-CN" sz="700" b="0" i="0" u="none" strike="noStrike" kern="1200" cap="none" spc="0" normalizeH="0" baseline="0" noProof="0" dirty="0">
                <a:ln>
                  <a:noFill/>
                </a:ln>
                <a:solidFill>
                  <a:srgbClr val="808080"/>
                </a:solidFill>
                <a:effectLst/>
                <a:uLnTx/>
                <a:uFillTx/>
                <a:latin typeface="微软雅黑 Light" panose="020B0502040204020203" pitchFamily="34" charset="-122"/>
                <a:ea typeface="宋体" panose="02010600030101010101" pitchFamily="2" charset="-122"/>
                <a:cs typeface="+mn-cs"/>
              </a:rPr>
              <a:t>©SPIC 2022. All Rights Reserved.</a:t>
            </a:r>
          </a:p>
        </p:txBody>
      </p:sp>
      <p:sp>
        <p:nvSpPr>
          <p:cNvPr id="3" name="TextBox 2"/>
          <p:cNvSpPr txBox="1"/>
          <p:nvPr userDrawn="1"/>
        </p:nvSpPr>
        <p:spPr>
          <a:xfrm>
            <a:off x="6712711" y="4876006"/>
            <a:ext cx="1819729" cy="230832"/>
          </a:xfrm>
          <a:prstGeom prst="rect">
            <a:avLst/>
          </a:prstGeom>
          <a:noFill/>
        </p:spPr>
        <p:txBody>
          <a:bodyPr wrap="none" rtlCol="0">
            <a:spAutoFit/>
          </a:body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rPr>
              <a:t>绿色 创新 融合，真信 真干 真成</a:t>
            </a: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 Box 4"/>
          <p:cNvSpPr txBox="1">
            <a:spLocks noChangeArrowheads="1"/>
          </p:cNvSpPr>
          <p:nvPr userDrawn="1"/>
        </p:nvSpPr>
        <p:spPr bwMode="auto">
          <a:xfrm>
            <a:off x="188798" y="4886989"/>
            <a:ext cx="2449513" cy="200055"/>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50000"/>
              </a:spcBef>
              <a:spcAft>
                <a:spcPts val="0"/>
              </a:spcAft>
              <a:buClrTx/>
              <a:buSzTx/>
              <a:buFontTx/>
              <a:buNone/>
              <a:defRPr/>
            </a:pPr>
            <a:r>
              <a:rPr kumimoji="0" lang="en-US" altLang="zh-CN" sz="700" b="0" i="0" u="none" strike="noStrike" kern="1200" cap="none" spc="0" normalizeH="0" baseline="0" noProof="0" dirty="0">
                <a:ln>
                  <a:noFill/>
                </a:ln>
                <a:solidFill>
                  <a:srgbClr val="808080"/>
                </a:solidFill>
                <a:effectLst/>
                <a:uLnTx/>
                <a:uFillTx/>
                <a:latin typeface="微软雅黑 Light" panose="020B0502040204020203" pitchFamily="34" charset="-122"/>
                <a:ea typeface="宋体" panose="02010600030101010101" pitchFamily="2" charset="-122"/>
                <a:cs typeface="+mn-cs"/>
              </a:rPr>
              <a:t>©SPIC 2022. All Rights Reserved.</a:t>
            </a:r>
          </a:p>
        </p:txBody>
      </p:sp>
      <p:sp>
        <p:nvSpPr>
          <p:cNvPr id="3" name="TextBox 2"/>
          <p:cNvSpPr txBox="1"/>
          <p:nvPr userDrawn="1"/>
        </p:nvSpPr>
        <p:spPr>
          <a:xfrm>
            <a:off x="6712711" y="4876006"/>
            <a:ext cx="1819729" cy="230832"/>
          </a:xfrm>
          <a:prstGeom prst="rect">
            <a:avLst/>
          </a:prstGeom>
          <a:noFill/>
        </p:spPr>
        <p:txBody>
          <a:bodyPr wrap="none" rtlCol="0">
            <a:spAutoFit/>
          </a:body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rPr>
              <a:t>绿色 创新 融合，真信 真干 真成</a:t>
            </a: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 Box 4"/>
          <p:cNvSpPr txBox="1">
            <a:spLocks noChangeArrowheads="1"/>
          </p:cNvSpPr>
          <p:nvPr userDrawn="1"/>
        </p:nvSpPr>
        <p:spPr bwMode="auto">
          <a:xfrm>
            <a:off x="188798" y="4886989"/>
            <a:ext cx="2449513" cy="200055"/>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50000"/>
              </a:spcBef>
              <a:spcAft>
                <a:spcPts val="0"/>
              </a:spcAft>
              <a:buClrTx/>
              <a:buSzTx/>
              <a:buFontTx/>
              <a:buNone/>
              <a:defRPr/>
            </a:pPr>
            <a:r>
              <a:rPr kumimoji="0" lang="en-US" altLang="zh-CN" sz="700" b="0" i="0" u="none" strike="noStrike" kern="1200" cap="none" spc="0" normalizeH="0" baseline="0" noProof="0" dirty="0">
                <a:ln>
                  <a:noFill/>
                </a:ln>
                <a:solidFill>
                  <a:srgbClr val="808080"/>
                </a:solidFill>
                <a:effectLst/>
                <a:uLnTx/>
                <a:uFillTx/>
                <a:latin typeface="微软雅黑 Light" panose="020B0502040204020203" pitchFamily="34" charset="-122"/>
                <a:ea typeface="宋体" panose="02010600030101010101" pitchFamily="2" charset="-122"/>
                <a:cs typeface="+mn-cs"/>
              </a:rPr>
              <a:t>©SPIC 2022. All Rights Reserved.</a:t>
            </a:r>
          </a:p>
        </p:txBody>
      </p:sp>
      <p:sp>
        <p:nvSpPr>
          <p:cNvPr id="3" name="TextBox 2"/>
          <p:cNvSpPr txBox="1"/>
          <p:nvPr userDrawn="1"/>
        </p:nvSpPr>
        <p:spPr>
          <a:xfrm>
            <a:off x="6712711" y="4876006"/>
            <a:ext cx="1819729" cy="230832"/>
          </a:xfrm>
          <a:prstGeom prst="rect">
            <a:avLst/>
          </a:prstGeom>
          <a:noFill/>
        </p:spPr>
        <p:txBody>
          <a:bodyPr wrap="none" rtlCol="0">
            <a:spAutoFit/>
          </a:body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rPr>
              <a:t>绿色 创新 融合，真信 真干 真成</a:t>
            </a:r>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 Box 4"/>
          <p:cNvSpPr txBox="1">
            <a:spLocks noChangeArrowheads="1"/>
          </p:cNvSpPr>
          <p:nvPr userDrawn="1"/>
        </p:nvSpPr>
        <p:spPr bwMode="auto">
          <a:xfrm>
            <a:off x="188798" y="4886989"/>
            <a:ext cx="2449513" cy="200055"/>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50000"/>
              </a:spcBef>
              <a:spcAft>
                <a:spcPts val="0"/>
              </a:spcAft>
              <a:buClrTx/>
              <a:buSzTx/>
              <a:buFontTx/>
              <a:buNone/>
              <a:defRPr/>
            </a:pPr>
            <a:r>
              <a:rPr kumimoji="0" lang="en-US" altLang="zh-CN" sz="700" b="0" i="0" u="none" strike="noStrike" kern="1200" cap="none" spc="0" normalizeH="0" baseline="0" noProof="0" dirty="0">
                <a:ln>
                  <a:noFill/>
                </a:ln>
                <a:solidFill>
                  <a:srgbClr val="808080"/>
                </a:solidFill>
                <a:effectLst/>
                <a:uLnTx/>
                <a:uFillTx/>
                <a:latin typeface="微软雅黑 Light" panose="020B0502040204020203" pitchFamily="34" charset="-122"/>
                <a:ea typeface="宋体" panose="02010600030101010101" pitchFamily="2" charset="-122"/>
                <a:cs typeface="+mn-cs"/>
              </a:rPr>
              <a:t>©SPIC 2022. All Rights Reserved.</a:t>
            </a:r>
          </a:p>
        </p:txBody>
      </p:sp>
      <p:sp>
        <p:nvSpPr>
          <p:cNvPr id="3" name="TextBox 2"/>
          <p:cNvSpPr txBox="1"/>
          <p:nvPr userDrawn="1"/>
        </p:nvSpPr>
        <p:spPr>
          <a:xfrm>
            <a:off x="6712711" y="4876006"/>
            <a:ext cx="1819729" cy="230832"/>
          </a:xfrm>
          <a:prstGeom prst="rect">
            <a:avLst/>
          </a:prstGeom>
          <a:noFill/>
        </p:spPr>
        <p:txBody>
          <a:bodyPr wrap="none" rtlCol="0">
            <a:spAutoFit/>
          </a:body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rPr>
              <a:t>绿色 创新 融合，真信 真干 真成</a:t>
            </a:r>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 Box 4"/>
          <p:cNvSpPr txBox="1">
            <a:spLocks noChangeArrowheads="1"/>
          </p:cNvSpPr>
          <p:nvPr userDrawn="1"/>
        </p:nvSpPr>
        <p:spPr bwMode="auto">
          <a:xfrm>
            <a:off x="188798" y="4886989"/>
            <a:ext cx="2449513" cy="200055"/>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50000"/>
              </a:spcBef>
              <a:spcAft>
                <a:spcPts val="0"/>
              </a:spcAft>
              <a:buClrTx/>
              <a:buSzTx/>
              <a:buFontTx/>
              <a:buNone/>
              <a:defRPr/>
            </a:pPr>
            <a:r>
              <a:rPr kumimoji="0" lang="en-US" altLang="zh-CN" sz="700" b="0" i="0" u="none" strike="noStrike" kern="1200" cap="none" spc="0" normalizeH="0" baseline="0" noProof="0" dirty="0">
                <a:ln>
                  <a:noFill/>
                </a:ln>
                <a:solidFill>
                  <a:srgbClr val="808080"/>
                </a:solidFill>
                <a:effectLst/>
                <a:uLnTx/>
                <a:uFillTx/>
                <a:latin typeface="微软雅黑 Light" panose="020B0502040204020203" pitchFamily="34" charset="-122"/>
                <a:ea typeface="宋体" panose="02010600030101010101" pitchFamily="2" charset="-122"/>
                <a:cs typeface="+mn-cs"/>
              </a:rPr>
              <a:t>©SPIC 2022. All Rights Reserved.</a:t>
            </a:r>
          </a:p>
        </p:txBody>
      </p:sp>
      <p:sp>
        <p:nvSpPr>
          <p:cNvPr id="3" name="TextBox 2"/>
          <p:cNvSpPr txBox="1"/>
          <p:nvPr userDrawn="1"/>
        </p:nvSpPr>
        <p:spPr>
          <a:xfrm>
            <a:off x="6712711" y="4876006"/>
            <a:ext cx="1819729" cy="230832"/>
          </a:xfrm>
          <a:prstGeom prst="rect">
            <a:avLst/>
          </a:prstGeom>
          <a:noFill/>
        </p:spPr>
        <p:txBody>
          <a:bodyPr wrap="none" rtlCol="0">
            <a:spAutoFit/>
          </a:body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rPr>
              <a:t>绿色 创新 融合，真信 真干 真成</a:t>
            </a:r>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notesSlide" Target="../notesSlides/notesSlide2.xml"/><Relationship Id="rId7" Type="http://schemas.openxmlformats.org/officeDocument/2006/relationships/image" Target="../media/image27.pn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35.png"/><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280.png"/><Relationship Id="rId5" Type="http://schemas.openxmlformats.org/officeDocument/2006/relationships/image" Target="../media/image270.png"/><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4.xml"/><Relationship Id="rId1" Type="http://schemas.openxmlformats.org/officeDocument/2006/relationships/tags" Target="../tags/tag5.xml"/><Relationship Id="rId5" Type="http://schemas.openxmlformats.org/officeDocument/2006/relationships/image" Target="../media/image37.png"/><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5.xml"/><Relationship Id="rId7" Type="http://schemas.openxmlformats.org/officeDocument/2006/relationships/image" Target="../media/image40.wmf"/><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46.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notesSlide" Target="../notesSlides/notesSlide7.xml"/><Relationship Id="rId7" Type="http://schemas.openxmlformats.org/officeDocument/2006/relationships/image" Target="../media/image48.png"/><Relationship Id="rId2" Type="http://schemas.openxmlformats.org/officeDocument/2006/relationships/slideLayout" Target="../slideLayouts/slideLayout57.xml"/><Relationship Id="rId1" Type="http://schemas.openxmlformats.org/officeDocument/2006/relationships/tags" Target="../tags/tag8.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39.png"/><Relationship Id="rId9" Type="http://schemas.openxmlformats.org/officeDocument/2006/relationships/image" Target="../media/image50.png"/></Relationships>
</file>

<file path=ppt/slides/_rels/slide1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68.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9.xml"/></Relationships>
</file>

<file path=ppt/slides/_rels/slide1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188798" y="4891395"/>
            <a:ext cx="2449513" cy="200055"/>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50000"/>
              </a:spcBef>
              <a:spcAft>
                <a:spcPts val="0"/>
              </a:spcAft>
              <a:buClrTx/>
              <a:buSzTx/>
              <a:buFontTx/>
              <a:buNone/>
              <a:defRPr/>
            </a:pPr>
            <a:r>
              <a:rPr kumimoji="0" lang="en-US" altLang="zh-CN" sz="700" b="0" i="0" u="none" strike="noStrike" kern="1200" cap="none" spc="0" normalizeH="0" baseline="0" noProof="0" dirty="0">
                <a:ln>
                  <a:noFill/>
                </a:ln>
                <a:solidFill>
                  <a:srgbClr val="808080"/>
                </a:solidFill>
                <a:effectLst/>
                <a:uLnTx/>
                <a:uFillTx/>
                <a:latin typeface="微软雅黑 Light" panose="020B0502040204020203" pitchFamily="34" charset="-122"/>
                <a:ea typeface="宋体" panose="02010600030101010101" pitchFamily="2" charset="-122"/>
                <a:cs typeface="+mn-cs"/>
              </a:rPr>
              <a:t>©SPIC 2022. All Rights Reserved.</a:t>
            </a:r>
          </a:p>
        </p:txBody>
      </p:sp>
      <p:sp>
        <p:nvSpPr>
          <p:cNvPr id="5" name="TextBox 4"/>
          <p:cNvSpPr txBox="1"/>
          <p:nvPr/>
        </p:nvSpPr>
        <p:spPr>
          <a:xfrm>
            <a:off x="6712711" y="4876006"/>
            <a:ext cx="1819729" cy="230832"/>
          </a:xfrm>
          <a:prstGeom prst="rect">
            <a:avLst/>
          </a:prstGeom>
          <a:noFill/>
        </p:spPr>
        <p:txBody>
          <a:bodyPr wrap="none" rtlCol="0">
            <a:spAutoFit/>
          </a:body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rPr>
              <a:t>绿色 创新 融合，真信 真干 真成</a:t>
            </a:r>
          </a:p>
        </p:txBody>
      </p:sp>
      <p:sp>
        <p:nvSpPr>
          <p:cNvPr id="3" name="TextBox 5"/>
          <p:cNvSpPr txBox="1"/>
          <p:nvPr/>
        </p:nvSpPr>
        <p:spPr>
          <a:xfrm>
            <a:off x="0" y="1491630"/>
            <a:ext cx="9144000" cy="1609725"/>
          </a:xfrm>
          <a:prstGeom prst="rect">
            <a:avLst/>
          </a:prstGeom>
          <a:noFill/>
          <a:ln w="9525">
            <a:noFill/>
          </a:ln>
        </p:spPr>
        <p:txBody>
          <a:bodyPr wrap="square">
            <a:spAutoFit/>
          </a:bodyPr>
          <a:lstStyle/>
          <a:p>
            <a:pPr algn="ctr">
              <a:buClrTx/>
              <a:buSzTx/>
              <a:buFontTx/>
            </a:pPr>
            <a:r>
              <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sym typeface="+mn-ea"/>
              </a:rPr>
              <a:t>多粒子回旋加速器设计进展</a:t>
            </a:r>
            <a:endPar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endPar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30000"/>
              </a:lnSpc>
            </a:pP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50000"/>
              </a:lnSpc>
            </a:pP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 name="文本框 1">
            <a:extLst>
              <a:ext uri="{FF2B5EF4-FFF2-40B4-BE49-F238E27FC236}">
                <a16:creationId xmlns:a16="http://schemas.microsoft.com/office/drawing/2014/main" id="{FADBF253-85F0-9A0A-6273-74BE37DEF4F5}"/>
              </a:ext>
            </a:extLst>
          </p:cNvPr>
          <p:cNvSpPr txBox="1"/>
          <p:nvPr/>
        </p:nvSpPr>
        <p:spPr>
          <a:xfrm>
            <a:off x="2987824" y="2355726"/>
            <a:ext cx="3456384" cy="1323439"/>
          </a:xfrm>
          <a:prstGeom prst="rect">
            <a:avLst/>
          </a:prstGeom>
          <a:noFill/>
        </p:spPr>
        <p:txBody>
          <a:bodyPr wrap="square" rtlCol="0">
            <a:spAutoFit/>
          </a:bodyPr>
          <a:lstStyle/>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mn-ea"/>
              </a:rPr>
              <a:t>王胜龙</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a:p>
            <a:pPr algn="ct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a:p>
            <a:pPr algn="ct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mn-ea"/>
              </a:rPr>
              <a:t>国电投核力同创</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sym typeface="+mn-ea"/>
              </a:rPr>
              <a:t>(</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mn-ea"/>
              </a:rPr>
              <a:t>北京</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sym typeface="+mn-ea"/>
              </a:rPr>
              <a:t>)</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sym typeface="+mn-ea"/>
              </a:rPr>
              <a:t>科技有限公司</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endParaRPr lang="en-US" altLang="zh-CN" sz="1600" dirty="0"/>
          </a:p>
          <a:p>
            <a:pPr algn="ctr"/>
            <a:r>
              <a:rPr lang="en-US" altLang="zh-CN" sz="1600" dirty="0"/>
              <a:t>2026</a:t>
            </a:r>
            <a:r>
              <a:rPr lang="zh-CN" altLang="en-US" sz="1600" dirty="0"/>
              <a:t>年</a:t>
            </a:r>
            <a:r>
              <a:rPr lang="en-US" altLang="zh-CN" sz="1600" dirty="0"/>
              <a:t>10</a:t>
            </a:r>
            <a:r>
              <a:rPr lang="zh-CN" altLang="en-US" sz="1600" dirty="0"/>
              <a:t>月</a:t>
            </a:r>
            <a:r>
              <a:rPr lang="en-US" altLang="zh-CN" sz="1600" dirty="0"/>
              <a:t>18</a:t>
            </a:r>
            <a:r>
              <a:rPr lang="zh-CN" altLang="en-US" sz="1600" dirty="0"/>
              <a:t>日</a:t>
            </a:r>
          </a:p>
        </p:txBody>
      </p:sp>
    </p:spTree>
  </p:cSld>
  <p:clrMapOvr>
    <a:masterClrMapping/>
  </p:clrMapOvr>
  <mc:AlternateContent xmlns:mc="http://schemas.openxmlformats.org/markup-compatibility/2006" xmlns:p14="http://schemas.microsoft.com/office/powerpoint/2010/main">
    <mc:Choice Requires="p14">
      <p:transition spd="slow" p14:dur="2000" advTm="3857"/>
    </mc:Choice>
    <mc:Fallback xmlns="">
      <p:transition spd="slow" advTm="3857"/>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23528" y="195486"/>
            <a:ext cx="3384376" cy="398780"/>
          </a:xfrm>
          <a:prstGeom prst="rect">
            <a:avLst/>
          </a:prstGeom>
          <a:noFill/>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项目背景</a:t>
            </a:r>
          </a:p>
        </p:txBody>
      </p:sp>
      <p:graphicFrame>
        <p:nvGraphicFramePr>
          <p:cNvPr id="3" name="表格 2"/>
          <p:cNvGraphicFramePr>
            <a:graphicFrameLocks noGrp="1"/>
          </p:cNvGraphicFramePr>
          <p:nvPr>
            <p:custDataLst>
              <p:tags r:id="rId1"/>
            </p:custDataLst>
            <p:extLst>
              <p:ext uri="{D42A27DB-BD31-4B8C-83A1-F6EECF244321}">
                <p14:modId xmlns:p14="http://schemas.microsoft.com/office/powerpoint/2010/main" val="1171981747"/>
              </p:ext>
            </p:extLst>
          </p:nvPr>
        </p:nvGraphicFramePr>
        <p:xfrm>
          <a:off x="236855" y="843915"/>
          <a:ext cx="4550410" cy="3838829"/>
        </p:xfrm>
        <a:graphic>
          <a:graphicData uri="http://schemas.openxmlformats.org/drawingml/2006/table">
            <a:tbl>
              <a:tblPr>
                <a:tableStyleId>{5C22544A-7EE6-4342-B048-85BDC9FD1C3A}</a:tableStyleId>
              </a:tblPr>
              <a:tblGrid>
                <a:gridCol w="1314450">
                  <a:extLst>
                    <a:ext uri="{9D8B030D-6E8A-4147-A177-3AD203B41FA5}">
                      <a16:colId xmlns:a16="http://schemas.microsoft.com/office/drawing/2014/main" val="20000"/>
                    </a:ext>
                  </a:extLst>
                </a:gridCol>
                <a:gridCol w="1136015">
                  <a:extLst>
                    <a:ext uri="{9D8B030D-6E8A-4147-A177-3AD203B41FA5}">
                      <a16:colId xmlns:a16="http://schemas.microsoft.com/office/drawing/2014/main" val="20001"/>
                    </a:ext>
                  </a:extLst>
                </a:gridCol>
                <a:gridCol w="1359535">
                  <a:extLst>
                    <a:ext uri="{9D8B030D-6E8A-4147-A177-3AD203B41FA5}">
                      <a16:colId xmlns:a16="http://schemas.microsoft.com/office/drawing/2014/main" val="20002"/>
                    </a:ext>
                  </a:extLst>
                </a:gridCol>
                <a:gridCol w="740410">
                  <a:extLst>
                    <a:ext uri="{9D8B030D-6E8A-4147-A177-3AD203B41FA5}">
                      <a16:colId xmlns:a16="http://schemas.microsoft.com/office/drawing/2014/main" val="20003"/>
                    </a:ext>
                  </a:extLst>
                </a:gridCol>
              </a:tblGrid>
              <a:tr h="248285">
                <a:tc gridSpan="2">
                  <a:txBody>
                    <a:bodyPr/>
                    <a:lstStyle/>
                    <a:p>
                      <a:pPr marL="0" indent="0" algn="ctr">
                        <a:lnSpc>
                          <a:spcPct val="150000"/>
                        </a:lnSpc>
                        <a:buNone/>
                      </a:pPr>
                      <a:r>
                        <a:rPr lang="zh-CN" sz="1100" b="1" dirty="0">
                          <a:solidFill>
                            <a:schemeClr val="bg1"/>
                          </a:solidFill>
                          <a:effectLst/>
                          <a:latin typeface="微软雅黑" panose="020B0503020204020204" pitchFamily="34" charset="-122"/>
                          <a:ea typeface="微软雅黑" panose="020B0503020204020204" pitchFamily="34" charset="-122"/>
                          <a:sym typeface="+mn-ea"/>
                        </a:rPr>
                        <a:t>总体参数</a:t>
                      </a:r>
                      <a:endParaRPr lang="zh-CN" altLang="en-US" sz="1100" b="1" dirty="0">
                        <a:solidFill>
                          <a:schemeClr val="bg1"/>
                        </a:solidFill>
                        <a:effectLst/>
                        <a:latin typeface="微软雅黑" panose="020B0503020204020204" pitchFamily="34" charset="-122"/>
                        <a:ea typeface="微软雅黑" panose="020B0503020204020204" pitchFamily="34" charset="-122"/>
                        <a:sym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endParaRPr lang="zh-CN"/>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gridSpan="2">
                  <a:txBody>
                    <a:bodyPr/>
                    <a:lstStyle/>
                    <a:p>
                      <a:pPr marL="0" indent="0" algn="ctr">
                        <a:lnSpc>
                          <a:spcPct val="150000"/>
                        </a:lnSpc>
                        <a:buNone/>
                      </a:pPr>
                      <a:r>
                        <a:rPr lang="en-US" sz="1100" b="1" dirty="0">
                          <a:solidFill>
                            <a:schemeClr val="bg1"/>
                          </a:solidFill>
                          <a:effectLst/>
                          <a:latin typeface="微软雅黑" panose="020B0503020204020204" pitchFamily="34" charset="-122"/>
                          <a:ea typeface="微软雅黑" panose="020B0503020204020204" pitchFamily="34" charset="-122"/>
                        </a:rPr>
                        <a:t>H</a:t>
                      </a:r>
                      <a:r>
                        <a:rPr lang="en-US" sz="1100" b="1" baseline="30000" dirty="0">
                          <a:solidFill>
                            <a:schemeClr val="bg1"/>
                          </a:solidFill>
                          <a:effectLst/>
                          <a:latin typeface="微软雅黑" panose="020B0503020204020204" pitchFamily="34" charset="-122"/>
                          <a:ea typeface="微软雅黑" panose="020B0503020204020204" pitchFamily="34" charset="-122"/>
                        </a:rPr>
                        <a:t>+</a:t>
                      </a:r>
                      <a:r>
                        <a:rPr lang="zh-CN" sz="1100" b="1" dirty="0">
                          <a:solidFill>
                            <a:schemeClr val="bg1"/>
                          </a:solidFill>
                          <a:effectLst/>
                          <a:latin typeface="微软雅黑" panose="020B0503020204020204" pitchFamily="34" charset="-122"/>
                          <a:ea typeface="微软雅黑" panose="020B0503020204020204" pitchFamily="34" charset="-122"/>
                        </a:rPr>
                        <a:t>束流参数</a:t>
                      </a: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endParaRPr lang="zh-CN"/>
                    </a:p>
                  </a:txBody>
                  <a:tcPr/>
                </a:tc>
                <a:extLst>
                  <a:ext uri="{0D108BD9-81ED-4DB2-BD59-A6C34878D82A}">
                    <a16:rowId xmlns:a16="http://schemas.microsoft.com/office/drawing/2014/main" val="10000"/>
                  </a:ext>
                </a:extLst>
              </a:tr>
              <a:tr h="241300">
                <a:tc>
                  <a:txBody>
                    <a:bodyPr/>
                    <a:lstStyle/>
                    <a:p>
                      <a:pPr marL="0" indent="0" algn="ctr">
                        <a:lnSpc>
                          <a:spcPct val="150000"/>
                        </a:lnSpc>
                        <a:buNone/>
                      </a:pPr>
                      <a:r>
                        <a:rPr lang="zh-CN" sz="1100" dirty="0">
                          <a:effectLst/>
                          <a:latin typeface="微软雅黑" panose="020B0503020204020204" pitchFamily="34" charset="-122"/>
                          <a:ea typeface="微软雅黑" panose="020B0503020204020204" pitchFamily="34" charset="-122"/>
                        </a:rPr>
                        <a:t>磁极直径</a:t>
                      </a:r>
                      <a:r>
                        <a:rPr lang="en-US" sz="1100" dirty="0">
                          <a:effectLst/>
                          <a:latin typeface="微软雅黑" panose="020B0503020204020204" pitchFamily="34" charset="-122"/>
                          <a:ea typeface="微软雅黑" panose="020B0503020204020204" pitchFamily="34" charset="-122"/>
                        </a:rPr>
                        <a:t>(mm)</a:t>
                      </a:r>
                      <a:endParaRPr lang="zh-CN" sz="1100" dirty="0">
                        <a:effectLst/>
                        <a:latin typeface="微软雅黑" panose="020B0503020204020204" pitchFamily="34" charset="-122"/>
                        <a:ea typeface="微软雅黑" panose="020B0503020204020204" pitchFamily="34" charset="-122"/>
                      </a:endParaRP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lgn="ctr">
                        <a:lnSpc>
                          <a:spcPct val="150000"/>
                        </a:lnSpc>
                        <a:buNone/>
                      </a:pPr>
                      <a:r>
                        <a:rPr lang="en-US" sz="1100" dirty="0">
                          <a:effectLst/>
                          <a:latin typeface="微软雅黑" panose="020B0503020204020204" pitchFamily="34" charset="-122"/>
                          <a:ea typeface="微软雅黑" panose="020B0503020204020204" pitchFamily="34" charset="-122"/>
                        </a:rPr>
                        <a:t>*</a:t>
                      </a:r>
                      <a:endParaRPr lang="en-US" altLang="en-US" sz="1100" dirty="0">
                        <a:effectLst/>
                        <a:latin typeface="微软雅黑" panose="020B0503020204020204" pitchFamily="34" charset="-122"/>
                        <a:ea typeface="微软雅黑" panose="020B0503020204020204" pitchFamily="34" charset="-122"/>
                      </a:endParaRP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lgn="ctr">
                        <a:lnSpc>
                          <a:spcPct val="150000"/>
                        </a:lnSpc>
                        <a:buNone/>
                      </a:pPr>
                      <a:r>
                        <a:rPr lang="zh-CN" sz="1100" dirty="0">
                          <a:effectLst/>
                          <a:latin typeface="微软雅黑" panose="020B0503020204020204" pitchFamily="34" charset="-122"/>
                          <a:ea typeface="微软雅黑" panose="020B0503020204020204" pitchFamily="34" charset="-122"/>
                        </a:rPr>
                        <a:t>能量</a:t>
                      </a:r>
                      <a:r>
                        <a:rPr lang="en-US" sz="1100" dirty="0">
                          <a:effectLst/>
                          <a:latin typeface="微软雅黑" panose="020B0503020204020204" pitchFamily="34" charset="-122"/>
                          <a:ea typeface="微软雅黑" panose="020B0503020204020204" pitchFamily="34" charset="-122"/>
                        </a:rPr>
                        <a:t>(MeV)</a:t>
                      </a:r>
                      <a:endParaRPr lang="zh-CN" sz="1100" dirty="0">
                        <a:effectLst/>
                        <a:latin typeface="微软雅黑" panose="020B0503020204020204" pitchFamily="34" charset="-122"/>
                        <a:ea typeface="微软雅黑" panose="020B0503020204020204" pitchFamily="34" charset="-122"/>
                      </a:endParaRP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lgn="ctr">
                        <a:lnSpc>
                          <a:spcPct val="150000"/>
                        </a:lnSpc>
                        <a:buNone/>
                      </a:pPr>
                      <a:r>
                        <a:rPr lang="en-US" sz="1100" dirty="0">
                          <a:effectLst/>
                          <a:latin typeface="微软雅黑" panose="020B0503020204020204" pitchFamily="34" charset="-122"/>
                          <a:ea typeface="微软雅黑" panose="020B0503020204020204" pitchFamily="34" charset="-122"/>
                        </a:rPr>
                        <a:t>50 </a:t>
                      </a: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1"/>
                  </a:ext>
                </a:extLst>
              </a:tr>
              <a:tr h="282575">
                <a:tc>
                  <a:txBody>
                    <a:bodyPr/>
                    <a:lstStyle/>
                    <a:p>
                      <a:pPr marL="0" indent="0" algn="ctr">
                        <a:lnSpc>
                          <a:spcPct val="150000"/>
                        </a:lnSpc>
                        <a:buNone/>
                      </a:pPr>
                      <a:r>
                        <a:rPr lang="zh-CN" sz="1100" dirty="0">
                          <a:effectLst/>
                          <a:latin typeface="微软雅黑" panose="020B0503020204020204" pitchFamily="34" charset="-122"/>
                          <a:ea typeface="微软雅黑" panose="020B0503020204020204" pitchFamily="34" charset="-122"/>
                        </a:rPr>
                        <a:t>磁铁外围直径</a:t>
                      </a:r>
                      <a:r>
                        <a:rPr lang="en-US" sz="1100" dirty="0">
                          <a:effectLst/>
                          <a:latin typeface="微软雅黑" panose="020B0503020204020204" pitchFamily="34" charset="-122"/>
                          <a:ea typeface="微软雅黑" panose="020B0503020204020204" pitchFamily="34" charset="-122"/>
                        </a:rPr>
                        <a:t>(mm)</a:t>
                      </a:r>
                      <a:endParaRPr lang="zh-CN" sz="1100" dirty="0">
                        <a:effectLst/>
                        <a:latin typeface="微软雅黑" panose="020B0503020204020204" pitchFamily="34" charset="-122"/>
                        <a:ea typeface="微软雅黑" panose="020B0503020204020204" pitchFamily="34" charset="-122"/>
                      </a:endParaRP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50000"/>
                        </a:lnSpc>
                        <a:buClrTx/>
                        <a:buSzTx/>
                        <a:buFontTx/>
                        <a:buNone/>
                      </a:pPr>
                      <a:r>
                        <a:rPr lang="en-US" sz="1100" dirty="0">
                          <a:effectLst/>
                          <a:latin typeface="微软雅黑" panose="020B0503020204020204" pitchFamily="34" charset="-122"/>
                          <a:ea typeface="微软雅黑" panose="020B0503020204020204" pitchFamily="34" charset="-122"/>
                        </a:rPr>
                        <a:t>*</a:t>
                      </a:r>
                      <a:endParaRPr lang="en-US" altLang="en-US" sz="1100" dirty="0">
                        <a:effectLst/>
                        <a:latin typeface="微软雅黑" panose="020B0503020204020204" pitchFamily="34" charset="-122"/>
                        <a:ea typeface="微软雅黑" panose="020B0503020204020204" pitchFamily="34" charset="-122"/>
                      </a:endParaRP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lgn="ctr">
                        <a:lnSpc>
                          <a:spcPct val="150000"/>
                        </a:lnSpc>
                        <a:buNone/>
                      </a:pPr>
                      <a:r>
                        <a:rPr lang="zh-CN" altLang="en-US" sz="1100" dirty="0">
                          <a:effectLst/>
                          <a:latin typeface="微软雅黑" panose="020B0503020204020204" pitchFamily="34" charset="-122"/>
                          <a:ea typeface="微软雅黑" panose="020B0503020204020204" pitchFamily="34" charset="-122"/>
                        </a:rPr>
                        <a:t>中心磁场</a:t>
                      </a:r>
                      <a:r>
                        <a:rPr lang="en-US" sz="1100" dirty="0">
                          <a:effectLst/>
                          <a:latin typeface="微软雅黑" panose="020B0503020204020204" pitchFamily="34" charset="-122"/>
                          <a:ea typeface="微软雅黑" panose="020B0503020204020204" pitchFamily="34" charset="-122"/>
                        </a:rPr>
                        <a:t>(kGs)</a:t>
                      </a:r>
                      <a:endParaRPr lang="zh-CN" sz="1100" dirty="0">
                        <a:effectLst/>
                        <a:latin typeface="微软雅黑" panose="020B0503020204020204" pitchFamily="34" charset="-122"/>
                        <a:ea typeface="微软雅黑" panose="020B0503020204020204" pitchFamily="34" charset="-122"/>
                      </a:endParaRP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lgn="ctr">
                        <a:lnSpc>
                          <a:spcPct val="150000"/>
                        </a:lnSpc>
                        <a:buNone/>
                      </a:pPr>
                      <a:r>
                        <a:rPr lang="en-US" sz="1100" dirty="0">
                          <a:effectLst/>
                          <a:latin typeface="微软雅黑" panose="020B0503020204020204" pitchFamily="34" charset="-122"/>
                          <a:ea typeface="微软雅黑" panose="020B0503020204020204" pitchFamily="34" charset="-122"/>
                        </a:rPr>
                        <a:t>12.5</a:t>
                      </a:r>
                      <a:endParaRPr lang="zh-CN" altLang="en-US" sz="1100" dirty="0">
                        <a:effectLst/>
                        <a:latin typeface="微软雅黑" panose="020B0503020204020204" pitchFamily="34" charset="-122"/>
                        <a:ea typeface="微软雅黑" panose="020B0503020204020204" pitchFamily="34" charset="-122"/>
                      </a:endParaRP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2"/>
                  </a:ext>
                </a:extLst>
              </a:tr>
              <a:tr h="241300">
                <a:tc>
                  <a:txBody>
                    <a:bodyPr/>
                    <a:lstStyle/>
                    <a:p>
                      <a:pPr marL="0" indent="0" algn="ctr">
                        <a:lnSpc>
                          <a:spcPct val="150000"/>
                        </a:lnSpc>
                        <a:buNone/>
                      </a:pPr>
                      <a:r>
                        <a:rPr lang="zh-CN" altLang="en-US" sz="1100" dirty="0">
                          <a:effectLst/>
                          <a:latin typeface="微软雅黑" panose="020B0503020204020204" pitchFamily="34" charset="-122"/>
                          <a:ea typeface="微软雅黑" panose="020B0503020204020204" pitchFamily="34" charset="-122"/>
                        </a:rPr>
                        <a:t>磁铁高度</a:t>
                      </a:r>
                      <a:r>
                        <a:rPr lang="en-US" altLang="zh-CN" sz="1100" dirty="0">
                          <a:effectLst/>
                          <a:latin typeface="微软雅黑" panose="020B0503020204020204" pitchFamily="34" charset="-122"/>
                          <a:ea typeface="微软雅黑" panose="020B0503020204020204" pitchFamily="34" charset="-122"/>
                        </a:rPr>
                        <a:t>(mm)</a:t>
                      </a: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lgn="ctr">
                        <a:lnSpc>
                          <a:spcPct val="150000"/>
                        </a:lnSpc>
                        <a:buNone/>
                      </a:pPr>
                      <a:r>
                        <a:rPr lang="en-US" altLang="zh-CN" sz="1100" dirty="0">
                          <a:effectLst/>
                          <a:latin typeface="微软雅黑" panose="020B0503020204020204" pitchFamily="34" charset="-122"/>
                          <a:ea typeface="微软雅黑" panose="020B0503020204020204" pitchFamily="34" charset="-122"/>
                        </a:rPr>
                        <a:t>*</a:t>
                      </a: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lgn="ctr">
                        <a:lnSpc>
                          <a:spcPct val="150000"/>
                        </a:lnSpc>
                        <a:buNone/>
                      </a:pPr>
                      <a:r>
                        <a:rPr lang="zh-CN" sz="1100" dirty="0">
                          <a:effectLst/>
                          <a:latin typeface="微软雅黑" panose="020B0503020204020204" pitchFamily="34" charset="-122"/>
                          <a:ea typeface="微软雅黑" panose="020B0503020204020204" pitchFamily="34" charset="-122"/>
                        </a:rPr>
                        <a:t>谐波数</a:t>
                      </a: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lgn="ctr">
                        <a:lnSpc>
                          <a:spcPct val="150000"/>
                        </a:lnSpc>
                        <a:buNone/>
                      </a:pPr>
                      <a:r>
                        <a:rPr lang="en-US" sz="1100" dirty="0">
                          <a:effectLst/>
                          <a:latin typeface="微软雅黑" panose="020B0503020204020204" pitchFamily="34" charset="-122"/>
                          <a:ea typeface="微软雅黑" panose="020B0503020204020204" pitchFamily="34" charset="-122"/>
                        </a:rPr>
                        <a:t>2</a:t>
                      </a: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3"/>
                  </a:ext>
                </a:extLst>
              </a:tr>
              <a:tr h="241300">
                <a:tc>
                  <a:txBody>
                    <a:bodyPr/>
                    <a:lstStyle/>
                    <a:p>
                      <a:pPr marL="0" indent="0" algn="ctr">
                        <a:lnSpc>
                          <a:spcPct val="150000"/>
                        </a:lnSpc>
                        <a:buNone/>
                      </a:pPr>
                      <a:r>
                        <a:rPr lang="zh-CN" altLang="en-US" sz="1100" dirty="0">
                          <a:effectLst/>
                          <a:latin typeface="微软雅黑" panose="020B0503020204020204" pitchFamily="34" charset="-122"/>
                          <a:ea typeface="微软雅黑" panose="020B0503020204020204" pitchFamily="34" charset="-122"/>
                        </a:rPr>
                        <a:t>峰区磁气隙（</a:t>
                      </a:r>
                      <a:r>
                        <a:rPr lang="en-US" altLang="zh-CN" sz="1100" dirty="0">
                          <a:effectLst/>
                          <a:latin typeface="微软雅黑" panose="020B0503020204020204" pitchFamily="34" charset="-122"/>
                          <a:ea typeface="微软雅黑" panose="020B0503020204020204" pitchFamily="34" charset="-122"/>
                        </a:rPr>
                        <a:t>mm)</a:t>
                      </a: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lgn="ctr">
                        <a:lnSpc>
                          <a:spcPct val="150000"/>
                        </a:lnSpc>
                        <a:buNone/>
                      </a:pPr>
                      <a:r>
                        <a:rPr lang="en-US" altLang="zh-CN" sz="1100" dirty="0">
                          <a:effectLst/>
                          <a:latin typeface="微软雅黑" panose="020B0503020204020204" pitchFamily="34" charset="-122"/>
                          <a:ea typeface="微软雅黑" panose="020B0503020204020204" pitchFamily="34" charset="-122"/>
                        </a:rPr>
                        <a:t>*</a:t>
                      </a: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lgn="ctr">
                        <a:lnSpc>
                          <a:spcPct val="150000"/>
                        </a:lnSpc>
                        <a:buNone/>
                      </a:pPr>
                      <a:r>
                        <a:rPr lang="zh-CN" sz="1100" dirty="0">
                          <a:effectLst/>
                          <a:latin typeface="微软雅黑" panose="020B0503020204020204" pitchFamily="34" charset="-122"/>
                          <a:ea typeface="微软雅黑" panose="020B0503020204020204" pitchFamily="34" charset="-122"/>
                        </a:rPr>
                        <a:t>高频频率</a:t>
                      </a:r>
                      <a:r>
                        <a:rPr lang="en-US" sz="1100" dirty="0">
                          <a:effectLst/>
                          <a:latin typeface="微软雅黑" panose="020B0503020204020204" pitchFamily="34" charset="-122"/>
                          <a:ea typeface="微软雅黑" panose="020B0503020204020204" pitchFamily="34" charset="-122"/>
                        </a:rPr>
                        <a:t>(MHz)</a:t>
                      </a:r>
                      <a:endParaRPr lang="zh-CN" sz="1100" dirty="0">
                        <a:effectLst/>
                        <a:latin typeface="微软雅黑" panose="020B0503020204020204" pitchFamily="34" charset="-122"/>
                        <a:ea typeface="微软雅黑" panose="020B0503020204020204" pitchFamily="34" charset="-122"/>
                      </a:endParaRP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lgn="ctr">
                        <a:lnSpc>
                          <a:spcPct val="150000"/>
                        </a:lnSpc>
                        <a:buNone/>
                      </a:pPr>
                      <a:r>
                        <a:rPr lang="en-US" sz="1100" dirty="0">
                          <a:effectLst/>
                          <a:latin typeface="微软雅黑" panose="020B0503020204020204" pitchFamily="34" charset="-122"/>
                          <a:ea typeface="微软雅黑" panose="020B0503020204020204" pitchFamily="34" charset="-122"/>
                        </a:rPr>
                        <a:t>38.0</a:t>
                      </a: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4"/>
                  </a:ext>
                </a:extLst>
              </a:tr>
              <a:tr h="241300">
                <a:tc>
                  <a:txBody>
                    <a:bodyPr/>
                    <a:lstStyle/>
                    <a:p>
                      <a:pPr marL="0" indent="0" algn="ctr">
                        <a:lnSpc>
                          <a:spcPct val="150000"/>
                        </a:lnSpc>
                        <a:buNone/>
                      </a:pPr>
                      <a:r>
                        <a:rPr lang="zh-CN" sz="1100" dirty="0">
                          <a:effectLst/>
                          <a:latin typeface="微软雅黑" panose="020B0503020204020204" pitchFamily="34" charset="-122"/>
                          <a:ea typeface="微软雅黑" panose="020B0503020204020204" pitchFamily="34" charset="-122"/>
                        </a:rPr>
                        <a:t>谷区磁气隙</a:t>
                      </a:r>
                      <a:r>
                        <a:rPr lang="en-US" altLang="zh-CN" sz="1100" dirty="0">
                          <a:effectLst/>
                          <a:latin typeface="微软雅黑" panose="020B0503020204020204" pitchFamily="34" charset="-122"/>
                          <a:ea typeface="微软雅黑" panose="020B0503020204020204" pitchFamily="34" charset="-122"/>
                        </a:rPr>
                        <a:t>(mm)</a:t>
                      </a: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50000"/>
                        </a:lnSpc>
                        <a:buClrTx/>
                        <a:buSzTx/>
                        <a:buFontTx/>
                        <a:buNone/>
                      </a:pPr>
                      <a:r>
                        <a:rPr lang="zh-CN" altLang="en-US" sz="1100" dirty="0">
                          <a:effectLst/>
                          <a:latin typeface="微软雅黑" panose="020B0503020204020204" pitchFamily="34" charset="-122"/>
                          <a:ea typeface="微软雅黑" panose="020B0503020204020204" pitchFamily="34" charset="-122"/>
                        </a:rPr>
                        <a:t>*</a:t>
                      </a:r>
                      <a:endParaRPr lang="en-US" sz="1100" dirty="0">
                        <a:effectLst/>
                        <a:latin typeface="微软雅黑" panose="020B0503020204020204" pitchFamily="34" charset="-122"/>
                        <a:ea typeface="微软雅黑" panose="020B0503020204020204" pitchFamily="34" charset="-122"/>
                      </a:endParaRP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pPr marL="0" indent="0" algn="ctr">
                        <a:lnSpc>
                          <a:spcPct val="150000"/>
                        </a:lnSpc>
                        <a:buNone/>
                      </a:pPr>
                      <a:r>
                        <a:rPr lang="en-US" sz="1100" b="1" baseline="30000" dirty="0">
                          <a:solidFill>
                            <a:schemeClr val="bg1"/>
                          </a:solidFill>
                          <a:effectLst/>
                          <a:latin typeface="微软雅黑" panose="020B0503020204020204" pitchFamily="34" charset="-122"/>
                          <a:ea typeface="微软雅黑" panose="020B0503020204020204" pitchFamily="34" charset="-122"/>
                        </a:rPr>
                        <a:t>12</a:t>
                      </a:r>
                      <a:r>
                        <a:rPr lang="en-US" sz="1100" b="1" dirty="0">
                          <a:solidFill>
                            <a:schemeClr val="bg1"/>
                          </a:solidFill>
                          <a:effectLst/>
                          <a:latin typeface="微软雅黑" panose="020B0503020204020204" pitchFamily="34" charset="-122"/>
                          <a:ea typeface="微软雅黑" panose="020B0503020204020204" pitchFamily="34" charset="-122"/>
                        </a:rPr>
                        <a:t>C</a:t>
                      </a:r>
                      <a:r>
                        <a:rPr lang="en-US" sz="1100" b="1" baseline="30000" dirty="0">
                          <a:solidFill>
                            <a:schemeClr val="bg1"/>
                          </a:solidFill>
                          <a:effectLst/>
                          <a:latin typeface="微软雅黑" panose="020B0503020204020204" pitchFamily="34" charset="-122"/>
                          <a:ea typeface="微软雅黑" panose="020B0503020204020204" pitchFamily="34" charset="-122"/>
                        </a:rPr>
                        <a:t>5+</a:t>
                      </a:r>
                      <a:r>
                        <a:rPr lang="zh-CN" sz="1100" b="1" dirty="0">
                          <a:solidFill>
                            <a:schemeClr val="bg1"/>
                          </a:solidFill>
                          <a:effectLst/>
                          <a:latin typeface="微软雅黑" panose="020B0503020204020204" pitchFamily="34" charset="-122"/>
                          <a:ea typeface="微软雅黑" panose="020B0503020204020204" pitchFamily="34" charset="-122"/>
                        </a:rPr>
                        <a:t>束流参数</a:t>
                      </a: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endParaRPr lang="zh-CN"/>
                    </a:p>
                  </a:txBody>
                  <a:tcPr/>
                </a:tc>
                <a:extLst>
                  <a:ext uri="{0D108BD9-81ED-4DB2-BD59-A6C34878D82A}">
                    <a16:rowId xmlns:a16="http://schemas.microsoft.com/office/drawing/2014/main" val="10005"/>
                  </a:ext>
                </a:extLst>
              </a:tr>
              <a:tr h="241300">
                <a:tc>
                  <a:txBody>
                    <a:bodyPr/>
                    <a:lstStyle/>
                    <a:p>
                      <a:pPr marL="0" indent="0" algn="ctr">
                        <a:lnSpc>
                          <a:spcPct val="150000"/>
                        </a:lnSpc>
                        <a:buNone/>
                      </a:pPr>
                      <a:r>
                        <a:rPr lang="zh-CN" altLang="en-US" sz="1100" dirty="0">
                          <a:effectLst/>
                          <a:latin typeface="微软雅黑" panose="020B0503020204020204" pitchFamily="34" charset="-122"/>
                          <a:ea typeface="微软雅黑" panose="020B0503020204020204" pitchFamily="34" charset="-122"/>
                        </a:rPr>
                        <a:t>谷区磁场</a:t>
                      </a:r>
                      <a:r>
                        <a:rPr lang="en-US" altLang="zh-CN" sz="1100" dirty="0">
                          <a:effectLst/>
                          <a:latin typeface="微软雅黑" panose="020B0503020204020204" pitchFamily="34" charset="-122"/>
                          <a:ea typeface="微软雅黑" panose="020B0503020204020204" pitchFamily="34" charset="-122"/>
                        </a:rPr>
                        <a:t>(kGs)</a:t>
                      </a: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lgn="ctr">
                        <a:lnSpc>
                          <a:spcPct val="150000"/>
                        </a:lnSpc>
                        <a:buNone/>
                      </a:pPr>
                      <a:r>
                        <a:rPr lang="en-US" altLang="zh-CN" sz="1100" dirty="0">
                          <a:effectLst/>
                          <a:latin typeface="微软雅黑" panose="020B0503020204020204" pitchFamily="34" charset="-122"/>
                          <a:ea typeface="微软雅黑" panose="020B0503020204020204" pitchFamily="34" charset="-122"/>
                        </a:rPr>
                        <a:t>~5.5</a:t>
                      </a: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lgn="ctr">
                        <a:lnSpc>
                          <a:spcPct val="150000"/>
                        </a:lnSpc>
                        <a:buNone/>
                      </a:pPr>
                      <a:r>
                        <a:rPr lang="zh-CN" sz="1100" dirty="0">
                          <a:effectLst/>
                          <a:latin typeface="微软雅黑" panose="020B0503020204020204" pitchFamily="34" charset="-122"/>
                          <a:ea typeface="微软雅黑" panose="020B0503020204020204" pitchFamily="34" charset="-122"/>
                        </a:rPr>
                        <a:t>能量</a:t>
                      </a:r>
                      <a:r>
                        <a:rPr lang="en-US" sz="1100" dirty="0">
                          <a:effectLst/>
                          <a:latin typeface="微软雅黑" panose="020B0503020204020204" pitchFamily="34" charset="-122"/>
                          <a:ea typeface="微软雅黑" panose="020B0503020204020204" pitchFamily="34" charset="-122"/>
                        </a:rPr>
                        <a:t>(MeV/u)</a:t>
                      </a:r>
                      <a:endParaRPr lang="zh-CN" sz="1100" dirty="0">
                        <a:effectLst/>
                        <a:latin typeface="微软雅黑" panose="020B0503020204020204" pitchFamily="34" charset="-122"/>
                        <a:ea typeface="微软雅黑" panose="020B0503020204020204" pitchFamily="34" charset="-122"/>
                      </a:endParaRP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lgn="ctr">
                        <a:lnSpc>
                          <a:spcPct val="150000"/>
                        </a:lnSpc>
                        <a:buNone/>
                      </a:pPr>
                      <a:r>
                        <a:rPr lang="en-US" sz="1100" dirty="0">
                          <a:effectLst/>
                          <a:latin typeface="微软雅黑" panose="020B0503020204020204" pitchFamily="34" charset="-122"/>
                          <a:ea typeface="微软雅黑" panose="020B0503020204020204" pitchFamily="34" charset="-122"/>
                        </a:rPr>
                        <a:t>8</a:t>
                      </a: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6"/>
                  </a:ext>
                </a:extLst>
              </a:tr>
              <a:tr h="241300">
                <a:tc>
                  <a:txBody>
                    <a:bodyPr/>
                    <a:lstStyle/>
                    <a:p>
                      <a:pPr marL="0" indent="0" algn="ctr">
                        <a:lnSpc>
                          <a:spcPct val="150000"/>
                        </a:lnSpc>
                        <a:buNone/>
                      </a:pPr>
                      <a:r>
                        <a:rPr lang="zh-CN" sz="1100" dirty="0">
                          <a:effectLst/>
                          <a:latin typeface="微软雅黑" panose="020B0503020204020204" pitchFamily="34" charset="-122"/>
                          <a:ea typeface="微软雅黑" panose="020B0503020204020204" pitchFamily="34" charset="-122"/>
                        </a:rPr>
                        <a:t>峰区磁场</a:t>
                      </a:r>
                      <a:r>
                        <a:rPr lang="en-US" sz="1100" dirty="0">
                          <a:effectLst/>
                          <a:latin typeface="微软雅黑" panose="020B0503020204020204" pitchFamily="34" charset="-122"/>
                          <a:ea typeface="微软雅黑" panose="020B0503020204020204" pitchFamily="34" charset="-122"/>
                        </a:rPr>
                        <a:t>(</a:t>
                      </a:r>
                      <a:r>
                        <a:rPr lang="en-US" sz="1100" dirty="0" err="1">
                          <a:effectLst/>
                          <a:latin typeface="微软雅黑" panose="020B0503020204020204" pitchFamily="34" charset="-122"/>
                          <a:ea typeface="微软雅黑" panose="020B0503020204020204" pitchFamily="34" charset="-122"/>
                        </a:rPr>
                        <a:t>kGs</a:t>
                      </a:r>
                      <a:r>
                        <a:rPr lang="en-US" sz="1100" dirty="0">
                          <a:effectLst/>
                          <a:latin typeface="微软雅黑" panose="020B0503020204020204" pitchFamily="34" charset="-122"/>
                          <a:ea typeface="微软雅黑" panose="020B0503020204020204" pitchFamily="34" charset="-122"/>
                        </a:rPr>
                        <a:t>)</a:t>
                      </a:r>
                      <a:endParaRPr lang="zh-CN" sz="1100" dirty="0">
                        <a:effectLst/>
                        <a:latin typeface="微软雅黑" panose="020B0503020204020204" pitchFamily="34" charset="-122"/>
                        <a:ea typeface="微软雅黑" panose="020B0503020204020204" pitchFamily="34" charset="-122"/>
                      </a:endParaRP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lgn="ctr">
                        <a:lnSpc>
                          <a:spcPct val="150000"/>
                        </a:lnSpc>
                        <a:buNone/>
                      </a:pPr>
                      <a:r>
                        <a:rPr lang="en-US" sz="1100" dirty="0">
                          <a:effectLst/>
                          <a:latin typeface="微软雅黑" panose="020B0503020204020204" pitchFamily="34" charset="-122"/>
                          <a:ea typeface="微软雅黑" panose="020B0503020204020204" pitchFamily="34" charset="-122"/>
                        </a:rPr>
                        <a:t> ~17.2</a:t>
                      </a: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lgn="ctr">
                        <a:lnSpc>
                          <a:spcPct val="150000"/>
                        </a:lnSpc>
                        <a:buNone/>
                      </a:pPr>
                      <a:r>
                        <a:rPr lang="zh-CN" altLang="en-US" sz="1100" dirty="0">
                          <a:effectLst/>
                          <a:latin typeface="微软雅黑" panose="020B0503020204020204" pitchFamily="34" charset="-122"/>
                          <a:ea typeface="微软雅黑" panose="020B0503020204020204" pitchFamily="34" charset="-122"/>
                        </a:rPr>
                        <a:t>中心磁场</a:t>
                      </a:r>
                      <a:r>
                        <a:rPr lang="en-US" sz="1100" dirty="0">
                          <a:effectLst/>
                          <a:latin typeface="微软雅黑" panose="020B0503020204020204" pitchFamily="34" charset="-122"/>
                          <a:ea typeface="微软雅黑" panose="020B0503020204020204" pitchFamily="34" charset="-122"/>
                        </a:rPr>
                        <a:t>(kGs)</a:t>
                      </a:r>
                      <a:endParaRPr lang="zh-CN" sz="1100" dirty="0">
                        <a:effectLst/>
                        <a:latin typeface="微软雅黑" panose="020B0503020204020204" pitchFamily="34" charset="-122"/>
                        <a:ea typeface="微软雅黑" panose="020B0503020204020204" pitchFamily="34" charset="-122"/>
                      </a:endParaRP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lgn="ctr">
                        <a:lnSpc>
                          <a:spcPct val="150000"/>
                        </a:lnSpc>
                        <a:buNone/>
                      </a:pPr>
                      <a:r>
                        <a:rPr lang="en-US" sz="1100" dirty="0">
                          <a:effectLst/>
                          <a:latin typeface="微软雅黑" panose="020B0503020204020204" pitchFamily="34" charset="-122"/>
                          <a:ea typeface="微软雅黑" panose="020B0503020204020204" pitchFamily="34" charset="-122"/>
                        </a:rPr>
                        <a:t>12.7</a:t>
                      </a: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7"/>
                  </a:ext>
                </a:extLst>
              </a:tr>
              <a:tr h="241300">
                <a:tc>
                  <a:txBody>
                    <a:bodyPr/>
                    <a:lstStyle/>
                    <a:p>
                      <a:pPr marL="0" indent="0" algn="ctr">
                        <a:lnSpc>
                          <a:spcPct val="150000"/>
                        </a:lnSpc>
                        <a:buNone/>
                      </a:pPr>
                      <a:r>
                        <a:rPr lang="zh-CN" altLang="en-US" sz="1100" dirty="0">
                          <a:effectLst/>
                          <a:latin typeface="微软雅黑" panose="020B0503020204020204" pitchFamily="34" charset="-122"/>
                          <a:ea typeface="微软雅黑" panose="020B0503020204020204" pitchFamily="34" charset="-122"/>
                        </a:rPr>
                        <a:t>磁铁重量（</a:t>
                      </a:r>
                      <a:r>
                        <a:rPr lang="en-US" altLang="zh-CN" sz="1100" dirty="0">
                          <a:effectLst/>
                          <a:latin typeface="微软雅黑" panose="020B0503020204020204" pitchFamily="34" charset="-122"/>
                          <a:ea typeface="微软雅黑" panose="020B0503020204020204" pitchFamily="34" charset="-122"/>
                        </a:rPr>
                        <a:t>ton)</a:t>
                      </a: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lgn="ctr">
                        <a:lnSpc>
                          <a:spcPct val="150000"/>
                        </a:lnSpc>
                        <a:buNone/>
                      </a:pPr>
                      <a:r>
                        <a:rPr lang="en-US" altLang="zh-CN" sz="1100" dirty="0">
                          <a:effectLst/>
                          <a:latin typeface="微软雅黑" panose="020B0503020204020204" pitchFamily="34" charset="-122"/>
                          <a:ea typeface="微软雅黑" panose="020B0503020204020204" pitchFamily="34" charset="-122"/>
                        </a:rPr>
                        <a:t>~65</a:t>
                      </a: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lgn="ctr">
                        <a:lnSpc>
                          <a:spcPct val="150000"/>
                        </a:lnSpc>
                        <a:buNone/>
                      </a:pPr>
                      <a:r>
                        <a:rPr lang="zh-CN" sz="1100" dirty="0">
                          <a:effectLst/>
                          <a:latin typeface="微软雅黑" panose="020B0503020204020204" pitchFamily="34" charset="-122"/>
                          <a:ea typeface="微软雅黑" panose="020B0503020204020204" pitchFamily="34" charset="-122"/>
                        </a:rPr>
                        <a:t>谐波数</a:t>
                      </a: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lgn="ctr">
                        <a:lnSpc>
                          <a:spcPct val="150000"/>
                        </a:lnSpc>
                        <a:buNone/>
                      </a:pPr>
                      <a:r>
                        <a:rPr lang="en-US" sz="1100" dirty="0">
                          <a:effectLst/>
                          <a:latin typeface="微软雅黑" panose="020B0503020204020204" pitchFamily="34" charset="-122"/>
                          <a:ea typeface="微软雅黑" panose="020B0503020204020204" pitchFamily="34" charset="-122"/>
                        </a:rPr>
                        <a:t>4</a:t>
                      </a: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8"/>
                  </a:ext>
                </a:extLst>
              </a:tr>
              <a:tr h="241935">
                <a:tc>
                  <a:txBody>
                    <a:bodyPr/>
                    <a:lstStyle/>
                    <a:p>
                      <a:pPr marL="0" indent="0" algn="ctr">
                        <a:lnSpc>
                          <a:spcPct val="150000"/>
                        </a:lnSpc>
                        <a:buNone/>
                      </a:pPr>
                      <a:r>
                        <a:rPr lang="zh-CN" sz="1100" dirty="0">
                          <a:effectLst/>
                          <a:latin typeface="微软雅黑" panose="020B0503020204020204" pitchFamily="34" charset="-122"/>
                          <a:ea typeface="微软雅黑" panose="020B0503020204020204" pitchFamily="34" charset="-122"/>
                        </a:rPr>
                        <a:t>高频功率</a:t>
                      </a:r>
                      <a:r>
                        <a:rPr lang="en-US" altLang="zh-CN" sz="1100" dirty="0">
                          <a:effectLst/>
                          <a:latin typeface="微软雅黑" panose="020B0503020204020204" pitchFamily="34" charset="-122"/>
                          <a:ea typeface="微软雅黑" panose="020B0503020204020204" pitchFamily="34" charset="-122"/>
                        </a:rPr>
                        <a:t>(kW)</a:t>
                      </a: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lgn="ctr">
                        <a:lnSpc>
                          <a:spcPct val="150000"/>
                        </a:lnSpc>
                        <a:buNone/>
                      </a:pPr>
                      <a:r>
                        <a:rPr lang="en-US" altLang="zh-CN" sz="1100" dirty="0">
                          <a:effectLst/>
                          <a:latin typeface="微软雅黑" panose="020B0503020204020204" pitchFamily="34" charset="-122"/>
                          <a:ea typeface="微软雅黑" panose="020B0503020204020204" pitchFamily="34" charset="-122"/>
                        </a:rPr>
                        <a:t>50</a:t>
                      </a:r>
                      <a:endParaRPr lang="en-US" altLang="zh-CN" sz="1100" dirty="0">
                        <a:effectLst/>
                        <a:latin typeface="Arial" panose="020B0604020202020204" pitchFamily="34" charset="0"/>
                        <a:ea typeface="微软雅黑" panose="020B0503020204020204" pitchFamily="34" charset="-122"/>
                      </a:endParaRP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lgn="ctr">
                        <a:lnSpc>
                          <a:spcPct val="150000"/>
                        </a:lnSpc>
                        <a:buNone/>
                      </a:pPr>
                      <a:r>
                        <a:rPr lang="zh-CN" sz="1100" dirty="0">
                          <a:effectLst/>
                          <a:latin typeface="微软雅黑" panose="020B0503020204020204" pitchFamily="34" charset="-122"/>
                          <a:ea typeface="微软雅黑" panose="020B0503020204020204" pitchFamily="34" charset="-122"/>
                        </a:rPr>
                        <a:t>高频频率</a:t>
                      </a:r>
                      <a:r>
                        <a:rPr lang="en-US" sz="1100" dirty="0">
                          <a:effectLst/>
                          <a:latin typeface="微软雅黑" panose="020B0503020204020204" pitchFamily="34" charset="-122"/>
                          <a:ea typeface="微软雅黑" panose="020B0503020204020204" pitchFamily="34" charset="-122"/>
                        </a:rPr>
                        <a:t>(MHz)</a:t>
                      </a:r>
                      <a:endParaRPr lang="zh-CN" sz="1100" dirty="0">
                        <a:effectLst/>
                        <a:latin typeface="微软雅黑" panose="020B0503020204020204" pitchFamily="34" charset="-122"/>
                        <a:ea typeface="微软雅黑" panose="020B0503020204020204" pitchFamily="34" charset="-122"/>
                      </a:endParaRP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lgn="ctr">
                        <a:lnSpc>
                          <a:spcPct val="150000"/>
                        </a:lnSpc>
                        <a:buNone/>
                      </a:pPr>
                      <a:r>
                        <a:rPr lang="en-US" sz="1100" dirty="0">
                          <a:effectLst/>
                          <a:latin typeface="微软雅黑" panose="020B0503020204020204" pitchFamily="34" charset="-122"/>
                          <a:ea typeface="微软雅黑" panose="020B0503020204020204" pitchFamily="34" charset="-122"/>
                        </a:rPr>
                        <a:t>32.2</a:t>
                      </a: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9"/>
                  </a:ext>
                </a:extLst>
              </a:tr>
              <a:tr h="346075">
                <a:tc>
                  <a:txBody>
                    <a:bodyPr/>
                    <a:lstStyle/>
                    <a:p>
                      <a:pPr marL="0" indent="0" algn="ctr">
                        <a:lnSpc>
                          <a:spcPct val="150000"/>
                        </a:lnSpc>
                        <a:buNone/>
                      </a:pPr>
                      <a:r>
                        <a:rPr lang="zh-CN" altLang="en-US" sz="1100" dirty="0">
                          <a:effectLst/>
                          <a:latin typeface="微软雅黑" panose="020B0503020204020204" pitchFamily="34" charset="-122"/>
                          <a:ea typeface="微软雅黑" panose="020B0503020204020204" pitchFamily="34" charset="-122"/>
                        </a:rPr>
                        <a:t>高频电压</a:t>
                      </a:r>
                      <a:r>
                        <a:rPr lang="en-US" altLang="zh-CN" sz="1100" dirty="0">
                          <a:effectLst/>
                          <a:latin typeface="微软雅黑" panose="020B0503020204020204" pitchFamily="34" charset="-122"/>
                          <a:ea typeface="微软雅黑" panose="020B0503020204020204" pitchFamily="34" charset="-122"/>
                        </a:rPr>
                        <a:t>(kV)</a:t>
                      </a: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lgn="ctr">
                        <a:lnSpc>
                          <a:spcPct val="150000"/>
                        </a:lnSpc>
                        <a:buNone/>
                      </a:pPr>
                      <a:r>
                        <a:rPr lang="en-US" altLang="zh-CN" sz="1100" dirty="0">
                          <a:effectLst/>
                          <a:latin typeface="微软雅黑" panose="020B0503020204020204" pitchFamily="34" charset="-122"/>
                          <a:ea typeface="微软雅黑" panose="020B0503020204020204" pitchFamily="34" charset="-122"/>
                        </a:rPr>
                        <a:t>60</a:t>
                      </a: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gridSpan="2">
                  <a:txBody>
                    <a:bodyPr/>
                    <a:lstStyle/>
                    <a:p>
                      <a:pPr marL="0" indent="0" algn="ctr">
                        <a:lnSpc>
                          <a:spcPct val="150000"/>
                        </a:lnSpc>
                        <a:buNone/>
                      </a:pPr>
                      <a:r>
                        <a:rPr lang="en-US" sz="1100" b="1" baseline="30000" dirty="0">
                          <a:solidFill>
                            <a:schemeClr val="bg1"/>
                          </a:solidFill>
                          <a:effectLst/>
                          <a:latin typeface="微软雅黑" panose="020B0503020204020204" pitchFamily="34" charset="-122"/>
                          <a:ea typeface="微软雅黑" panose="020B0503020204020204" pitchFamily="34" charset="-122"/>
                        </a:rPr>
                        <a:t>78</a:t>
                      </a:r>
                      <a:r>
                        <a:rPr lang="en-US" sz="1100" b="1" dirty="0">
                          <a:solidFill>
                            <a:schemeClr val="bg1"/>
                          </a:solidFill>
                          <a:effectLst/>
                          <a:latin typeface="微软雅黑" panose="020B0503020204020204" pitchFamily="34" charset="-122"/>
                          <a:ea typeface="微软雅黑" panose="020B0503020204020204" pitchFamily="34" charset="-122"/>
                        </a:rPr>
                        <a:t>Kr</a:t>
                      </a:r>
                      <a:r>
                        <a:rPr lang="en-US" sz="1100" b="1" baseline="30000" dirty="0">
                          <a:solidFill>
                            <a:schemeClr val="bg1"/>
                          </a:solidFill>
                          <a:effectLst/>
                          <a:latin typeface="微软雅黑" panose="020B0503020204020204" pitchFamily="34" charset="-122"/>
                          <a:ea typeface="微软雅黑" panose="020B0503020204020204" pitchFamily="34" charset="-122"/>
                        </a:rPr>
                        <a:t>27+</a:t>
                      </a:r>
                      <a:r>
                        <a:rPr lang="zh-CN" sz="1100" b="1" dirty="0">
                          <a:solidFill>
                            <a:schemeClr val="bg1"/>
                          </a:solidFill>
                          <a:effectLst/>
                          <a:latin typeface="微软雅黑" panose="020B0503020204020204" pitchFamily="34" charset="-122"/>
                          <a:ea typeface="微软雅黑" panose="020B0503020204020204" pitchFamily="34" charset="-122"/>
                        </a:rPr>
                        <a:t>束流参数</a:t>
                      </a: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hMerge="1">
                  <a:txBody>
                    <a:bodyPr/>
                    <a:lstStyle/>
                    <a:p>
                      <a:endParaRPr lang="zh-CN"/>
                    </a:p>
                  </a:txBody>
                  <a:tcPr/>
                </a:tc>
                <a:extLst>
                  <a:ext uri="{0D108BD9-81ED-4DB2-BD59-A6C34878D82A}">
                    <a16:rowId xmlns:a16="http://schemas.microsoft.com/office/drawing/2014/main" val="10010"/>
                  </a:ext>
                </a:extLst>
              </a:tr>
              <a:tr h="241935">
                <a:tc>
                  <a:txBody>
                    <a:bodyPr/>
                    <a:lstStyle/>
                    <a:p>
                      <a:pPr marL="0" indent="0" algn="ctr">
                        <a:lnSpc>
                          <a:spcPct val="150000"/>
                        </a:lnSpc>
                        <a:buNone/>
                      </a:pPr>
                      <a:r>
                        <a:rPr lang="zh-CN" sz="1100" dirty="0">
                          <a:effectLst/>
                          <a:latin typeface="微软雅黑" panose="020B0503020204020204" pitchFamily="34" charset="-122"/>
                          <a:ea typeface="微软雅黑" panose="020B0503020204020204" pitchFamily="34" charset="-122"/>
                        </a:rPr>
                        <a:t>离子源</a:t>
                      </a: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lgn="ctr">
                        <a:lnSpc>
                          <a:spcPct val="150000"/>
                        </a:lnSpc>
                        <a:buNone/>
                      </a:pPr>
                      <a:r>
                        <a:rPr lang="en-US" sz="1100" dirty="0">
                          <a:effectLst/>
                          <a:latin typeface="微软雅黑" panose="020B0503020204020204" pitchFamily="34" charset="-122"/>
                          <a:ea typeface="微软雅黑" panose="020B0503020204020204" pitchFamily="34" charset="-122"/>
                        </a:rPr>
                        <a:t>ECR</a:t>
                      </a:r>
                      <a:r>
                        <a:rPr lang="zh-CN" sz="1100" dirty="0">
                          <a:effectLst/>
                          <a:latin typeface="微软雅黑" panose="020B0503020204020204" pitchFamily="34" charset="-122"/>
                          <a:ea typeface="微软雅黑" panose="020B0503020204020204" pitchFamily="34" charset="-122"/>
                        </a:rPr>
                        <a:t>离子源</a:t>
                      </a: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lgn="ctr">
                        <a:lnSpc>
                          <a:spcPct val="150000"/>
                        </a:lnSpc>
                        <a:buNone/>
                      </a:pPr>
                      <a:r>
                        <a:rPr lang="zh-CN" sz="1100" dirty="0">
                          <a:effectLst/>
                          <a:latin typeface="微软雅黑" panose="020B0503020204020204" pitchFamily="34" charset="-122"/>
                          <a:ea typeface="微软雅黑" panose="020B0503020204020204" pitchFamily="34" charset="-122"/>
                        </a:rPr>
                        <a:t>能量</a:t>
                      </a:r>
                      <a:r>
                        <a:rPr lang="en-US" sz="1100" dirty="0">
                          <a:effectLst/>
                          <a:latin typeface="微软雅黑" panose="020B0503020204020204" pitchFamily="34" charset="-122"/>
                          <a:ea typeface="微软雅黑" panose="020B0503020204020204" pitchFamily="34" charset="-122"/>
                        </a:rPr>
                        <a:t>(MeV/u)</a:t>
                      </a:r>
                      <a:endParaRPr lang="zh-CN" sz="1100" dirty="0">
                        <a:effectLst/>
                        <a:latin typeface="微软雅黑" panose="020B0503020204020204" pitchFamily="34" charset="-122"/>
                        <a:ea typeface="微软雅黑" panose="020B0503020204020204" pitchFamily="34" charset="-122"/>
                      </a:endParaRP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lgn="ctr">
                        <a:lnSpc>
                          <a:spcPct val="150000"/>
                        </a:lnSpc>
                        <a:buNone/>
                      </a:pPr>
                      <a:r>
                        <a:rPr lang="en-US" sz="1100" dirty="0">
                          <a:effectLst/>
                          <a:latin typeface="微软雅黑" panose="020B0503020204020204" pitchFamily="34" charset="-122"/>
                          <a:ea typeface="微软雅黑" panose="020B0503020204020204" pitchFamily="34" charset="-122"/>
                        </a:rPr>
                        <a:t>6.2</a:t>
                      </a: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11"/>
                  </a:ext>
                </a:extLst>
              </a:tr>
              <a:tr h="241300">
                <a:tc>
                  <a:txBody>
                    <a:bodyPr/>
                    <a:lstStyle/>
                    <a:p>
                      <a:pPr marL="0" indent="0" algn="ctr">
                        <a:lnSpc>
                          <a:spcPct val="150000"/>
                        </a:lnSpc>
                        <a:buNone/>
                      </a:pPr>
                      <a:r>
                        <a:rPr lang="zh-CN" altLang="en-US" sz="1100" dirty="0">
                          <a:effectLst/>
                          <a:latin typeface="微软雅黑" panose="020B0503020204020204" pitchFamily="34" charset="-122"/>
                          <a:ea typeface="微软雅黑" panose="020B0503020204020204" pitchFamily="34" charset="-122"/>
                        </a:rPr>
                        <a:t>注入方式</a:t>
                      </a: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lgn="ctr">
                        <a:lnSpc>
                          <a:spcPct val="150000"/>
                        </a:lnSpc>
                        <a:buNone/>
                      </a:pPr>
                      <a:r>
                        <a:rPr lang="zh-CN" altLang="en-US" sz="1100" dirty="0">
                          <a:effectLst/>
                          <a:latin typeface="微软雅黑" panose="020B0503020204020204" pitchFamily="34" charset="-122"/>
                          <a:ea typeface="微软雅黑" panose="020B0503020204020204" pitchFamily="34" charset="-122"/>
                        </a:rPr>
                        <a:t>螺旋偏转板注入</a:t>
                      </a: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lgn="ctr">
                        <a:lnSpc>
                          <a:spcPct val="150000"/>
                        </a:lnSpc>
                        <a:buNone/>
                      </a:pPr>
                      <a:r>
                        <a:rPr lang="zh-CN" altLang="en-US" sz="1100" dirty="0">
                          <a:effectLst/>
                          <a:latin typeface="微软雅黑" panose="020B0503020204020204" pitchFamily="34" charset="-122"/>
                          <a:ea typeface="微软雅黑" panose="020B0503020204020204" pitchFamily="34" charset="-122"/>
                        </a:rPr>
                        <a:t>中心磁场</a:t>
                      </a:r>
                      <a:r>
                        <a:rPr lang="en-US" sz="1100" dirty="0">
                          <a:effectLst/>
                          <a:latin typeface="微软雅黑" panose="020B0503020204020204" pitchFamily="34" charset="-122"/>
                          <a:ea typeface="微软雅黑" panose="020B0503020204020204" pitchFamily="34" charset="-122"/>
                        </a:rPr>
                        <a:t>(kGs)</a:t>
                      </a:r>
                      <a:endParaRPr lang="zh-CN" sz="1100" dirty="0">
                        <a:effectLst/>
                        <a:latin typeface="微软雅黑" panose="020B0503020204020204" pitchFamily="34" charset="-122"/>
                        <a:ea typeface="微软雅黑" panose="020B0503020204020204" pitchFamily="34" charset="-122"/>
                      </a:endParaRP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lgn="ctr">
                        <a:lnSpc>
                          <a:spcPct val="150000"/>
                        </a:lnSpc>
                        <a:buNone/>
                      </a:pPr>
                      <a:r>
                        <a:rPr lang="en-US" sz="1100" dirty="0">
                          <a:effectLst/>
                          <a:latin typeface="微软雅黑" panose="020B0503020204020204" pitchFamily="34" charset="-122"/>
                          <a:ea typeface="微软雅黑" panose="020B0503020204020204" pitchFamily="34" charset="-122"/>
                        </a:rPr>
                        <a:t>12.7</a:t>
                      </a: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12"/>
                  </a:ext>
                </a:extLst>
              </a:tr>
              <a:tr h="241300">
                <a:tc>
                  <a:txBody>
                    <a:bodyPr/>
                    <a:lstStyle/>
                    <a:p>
                      <a:pPr marL="0" indent="0" algn="ctr">
                        <a:lnSpc>
                          <a:spcPct val="150000"/>
                        </a:lnSpc>
                        <a:buNone/>
                      </a:pPr>
                      <a:r>
                        <a:rPr lang="zh-CN" sz="1100" dirty="0">
                          <a:effectLst/>
                          <a:latin typeface="微软雅黑" panose="020B0503020204020204" pitchFamily="34" charset="-122"/>
                          <a:ea typeface="微软雅黑" panose="020B0503020204020204" pitchFamily="34" charset="-122"/>
                        </a:rPr>
                        <a:t>引出方式</a:t>
                      </a: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lgn="ctr">
                        <a:lnSpc>
                          <a:spcPct val="150000"/>
                        </a:lnSpc>
                        <a:buNone/>
                      </a:pPr>
                      <a:r>
                        <a:rPr lang="zh-CN" sz="1100" dirty="0">
                          <a:effectLst/>
                          <a:latin typeface="微软雅黑" panose="020B0503020204020204" pitchFamily="34" charset="-122"/>
                          <a:ea typeface="微软雅黑" panose="020B0503020204020204" pitchFamily="34" charset="-122"/>
                        </a:rPr>
                        <a:t>静电偏转板</a:t>
                      </a: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lgn="ctr">
                        <a:lnSpc>
                          <a:spcPct val="150000"/>
                        </a:lnSpc>
                        <a:buNone/>
                      </a:pPr>
                      <a:r>
                        <a:rPr lang="zh-CN" sz="1100" dirty="0">
                          <a:effectLst/>
                          <a:latin typeface="微软雅黑" panose="020B0503020204020204" pitchFamily="34" charset="-122"/>
                          <a:ea typeface="微软雅黑" panose="020B0503020204020204" pitchFamily="34" charset="-122"/>
                        </a:rPr>
                        <a:t>谐波数</a:t>
                      </a: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lgn="ctr">
                        <a:lnSpc>
                          <a:spcPct val="150000"/>
                        </a:lnSpc>
                        <a:buNone/>
                      </a:pPr>
                      <a:r>
                        <a:rPr lang="en-US" sz="1100" dirty="0">
                          <a:effectLst/>
                          <a:latin typeface="微软雅黑" panose="020B0503020204020204" pitchFamily="34" charset="-122"/>
                          <a:ea typeface="微软雅黑" panose="020B0503020204020204" pitchFamily="34" charset="-122"/>
                        </a:rPr>
                        <a:t>4</a:t>
                      </a: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13"/>
                  </a:ext>
                </a:extLst>
              </a:tr>
              <a:tr h="241300">
                <a:tc>
                  <a:txBody>
                    <a:bodyPr/>
                    <a:lstStyle/>
                    <a:p>
                      <a:pPr marL="0" indent="0" algn="ctr">
                        <a:lnSpc>
                          <a:spcPct val="150000"/>
                        </a:lnSpc>
                        <a:buNone/>
                      </a:pPr>
                      <a:r>
                        <a:rPr lang="zh-CN" sz="1100" dirty="0">
                          <a:effectLst/>
                          <a:latin typeface="微软雅黑" panose="020B0503020204020204" pitchFamily="34" charset="-122"/>
                          <a:ea typeface="微软雅黑" panose="020B0503020204020204" pitchFamily="34" charset="-122"/>
                        </a:rPr>
                        <a:t>引出束流流强</a:t>
                      </a:r>
                      <a:r>
                        <a:rPr lang="en-US" altLang="zh-CN" sz="1100" dirty="0">
                          <a:effectLst/>
                          <a:latin typeface="微软雅黑" panose="020B0503020204020204" pitchFamily="34" charset="-122"/>
                          <a:ea typeface="微软雅黑" panose="020B0503020204020204" pitchFamily="34" charset="-122"/>
                        </a:rPr>
                        <a:t>(uA)</a:t>
                      </a: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lgn="ctr">
                        <a:lnSpc>
                          <a:spcPct val="150000"/>
                        </a:lnSpc>
                        <a:buNone/>
                      </a:pPr>
                      <a:r>
                        <a:rPr lang="en-US" altLang="zh-CN" sz="1100" dirty="0">
                          <a:effectLst/>
                          <a:latin typeface="微软雅黑" panose="020B0503020204020204" pitchFamily="34" charset="-122"/>
                          <a:ea typeface="微软雅黑" panose="020B0503020204020204" pitchFamily="34" charset="-122"/>
                        </a:rPr>
                        <a:t>2</a:t>
                      </a: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lgn="ctr">
                        <a:lnSpc>
                          <a:spcPct val="150000"/>
                        </a:lnSpc>
                        <a:buNone/>
                      </a:pPr>
                      <a:r>
                        <a:rPr lang="zh-CN" sz="1100" dirty="0">
                          <a:effectLst/>
                          <a:latin typeface="微软雅黑" panose="020B0503020204020204" pitchFamily="34" charset="-122"/>
                          <a:ea typeface="微软雅黑" panose="020B0503020204020204" pitchFamily="34" charset="-122"/>
                        </a:rPr>
                        <a:t>高频频率</a:t>
                      </a:r>
                      <a:r>
                        <a:rPr lang="en-US" sz="1100" dirty="0">
                          <a:effectLst/>
                          <a:latin typeface="微软雅黑" panose="020B0503020204020204" pitchFamily="34" charset="-122"/>
                          <a:ea typeface="微软雅黑" panose="020B0503020204020204" pitchFamily="34" charset="-122"/>
                        </a:rPr>
                        <a:t>(MHz)</a:t>
                      </a:r>
                      <a:endParaRPr lang="zh-CN" sz="1100" dirty="0">
                        <a:effectLst/>
                        <a:latin typeface="微软雅黑" panose="020B0503020204020204" pitchFamily="34" charset="-122"/>
                        <a:ea typeface="微软雅黑" panose="020B0503020204020204" pitchFamily="34" charset="-122"/>
                      </a:endParaRP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indent="0" algn="ctr">
                        <a:lnSpc>
                          <a:spcPct val="150000"/>
                        </a:lnSpc>
                        <a:buNone/>
                      </a:pPr>
                      <a:r>
                        <a:rPr lang="en-US" sz="1100" dirty="0">
                          <a:effectLst/>
                          <a:latin typeface="微软雅黑" panose="020B0503020204020204" pitchFamily="34" charset="-122"/>
                          <a:ea typeface="微软雅黑" panose="020B0503020204020204" pitchFamily="34" charset="-122"/>
                        </a:rPr>
                        <a:t>26.8</a:t>
                      </a:r>
                    </a:p>
                  </a:txBody>
                  <a:tcPr marL="32673" marR="3267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14"/>
                  </a:ext>
                </a:extLst>
              </a:tr>
            </a:tbl>
          </a:graphicData>
        </a:graphic>
      </p:graphicFrame>
      <p:sp>
        <p:nvSpPr>
          <p:cNvPr id="19" name="文本框 18"/>
          <p:cNvSpPr txBox="1"/>
          <p:nvPr/>
        </p:nvSpPr>
        <p:spPr>
          <a:xfrm>
            <a:off x="5220335" y="2931795"/>
            <a:ext cx="3642995" cy="1862455"/>
          </a:xfrm>
          <a:prstGeom prst="rect">
            <a:avLst/>
          </a:prstGeom>
          <a:noFill/>
        </p:spPr>
        <p:txBody>
          <a:bodyPr wrap="square" rtlCol="0">
            <a:noAutofit/>
          </a:bodyPr>
          <a:lstStyle/>
          <a:p>
            <a:pPr algn="ctr">
              <a:lnSpc>
                <a:spcPct val="150000"/>
              </a:lnSpc>
              <a:buFont typeface="Wingdings" panose="05000000000000000000" pitchFamily="2" charset="2"/>
            </a:pPr>
            <a:r>
              <a:rPr lang="zh-CN" altLang="en-US" sz="1600" dirty="0">
                <a:solidFill>
                  <a:srgbClr val="FF0000"/>
                </a:solidFill>
                <a:latin typeface="微软雅黑" panose="020B0503020204020204" pitchFamily="34" charset="-122"/>
                <a:ea typeface="微软雅黑" panose="020B0503020204020204" pitchFamily="34" charset="-122"/>
              </a:rPr>
              <a:t>主要难点</a:t>
            </a:r>
          </a:p>
          <a:p>
            <a:pPr marL="285750" indent="-285750">
              <a:lnSpc>
                <a:spcPct val="150000"/>
              </a:lnSpc>
              <a:buFont typeface="Wingdings" panose="05000000000000000000" pitchFamily="2" charset="2"/>
              <a:buChar char="p"/>
            </a:pPr>
            <a:r>
              <a:rPr lang="zh-CN" altLang="en-US" sz="1600" dirty="0">
                <a:solidFill>
                  <a:srgbClr val="FF0000"/>
                </a:solidFill>
                <a:latin typeface="微软雅黑" panose="020B0503020204020204" pitchFamily="34" charset="-122"/>
                <a:ea typeface="微软雅黑" panose="020B0503020204020204" pitchFamily="34" charset="-122"/>
              </a:rPr>
              <a:t>多粒子加速磁场的调节</a:t>
            </a:r>
            <a:endParaRPr lang="en-US" altLang="zh-CN" sz="1600" dirty="0">
              <a:solidFill>
                <a:srgbClr val="FF0000"/>
              </a:solidFill>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p"/>
            </a:pPr>
            <a:r>
              <a:rPr lang="zh-CN" altLang="en-US" sz="1600" dirty="0">
                <a:solidFill>
                  <a:srgbClr val="FF0000"/>
                </a:solidFill>
                <a:latin typeface="微软雅黑" panose="020B0503020204020204" pitchFamily="34" charset="-122"/>
                <a:ea typeface="微软雅黑" panose="020B0503020204020204" pitchFamily="34" charset="-122"/>
              </a:rPr>
              <a:t>高频频率的在线调节</a:t>
            </a:r>
            <a:endParaRPr lang="en-US" altLang="zh-CN" sz="1600" dirty="0">
              <a:solidFill>
                <a:srgbClr val="FF0000"/>
              </a:solidFill>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p"/>
            </a:pPr>
            <a:r>
              <a:rPr lang="zh-CN" altLang="en-US" sz="1600" dirty="0">
                <a:solidFill>
                  <a:srgbClr val="FF0000"/>
                </a:solidFill>
                <a:latin typeface="微软雅黑" panose="020B0503020204020204" pitchFamily="34" charset="-122"/>
                <a:ea typeface="微软雅黑" panose="020B0503020204020204" pitchFamily="34" charset="-122"/>
              </a:rPr>
              <a:t>多粒子注入和中心区加速</a:t>
            </a:r>
          </a:p>
          <a:p>
            <a:pPr marL="285750" indent="-285750">
              <a:lnSpc>
                <a:spcPct val="150000"/>
              </a:lnSpc>
              <a:buFont typeface="Wingdings" panose="05000000000000000000" pitchFamily="2" charset="2"/>
              <a:buChar char="p"/>
            </a:pPr>
            <a:r>
              <a:rPr lang="zh-CN" altLang="en-US" sz="1600" dirty="0">
                <a:solidFill>
                  <a:srgbClr val="FF0000"/>
                </a:solidFill>
                <a:latin typeface="微软雅黑" panose="020B0503020204020204" pitchFamily="34" charset="-122"/>
                <a:ea typeface="微软雅黑" panose="020B0503020204020204" pitchFamily="34" charset="-122"/>
                <a:sym typeface="+mn-ea"/>
              </a:rPr>
              <a:t>静电偏转板高效引出</a:t>
            </a:r>
            <a:endParaRPr lang="zh-CN" altLang="en-US" sz="1600" dirty="0">
              <a:solidFill>
                <a:srgbClr val="FF0000"/>
              </a:solidFill>
              <a:latin typeface="微软雅黑" panose="020B0503020204020204" pitchFamily="34" charset="-122"/>
              <a:ea typeface="微软雅黑" panose="020B0503020204020204" pitchFamily="34" charset="-122"/>
            </a:endParaRPr>
          </a:p>
        </p:txBody>
      </p:sp>
      <p:pic>
        <p:nvPicPr>
          <p:cNvPr id="4" name="图片 3">
            <a:extLst>
              <a:ext uri="{FF2B5EF4-FFF2-40B4-BE49-F238E27FC236}">
                <a16:creationId xmlns:a16="http://schemas.microsoft.com/office/drawing/2014/main" id="{4F6AF375-F210-20D8-D6C7-63DDAE596E82}"/>
              </a:ext>
            </a:extLst>
          </p:cNvPr>
          <p:cNvPicPr>
            <a:picLocks noChangeAspect="1"/>
          </p:cNvPicPr>
          <p:nvPr/>
        </p:nvPicPr>
        <p:blipFill rotWithShape="1">
          <a:blip r:embed="rId3"/>
          <a:srcRect t="3497"/>
          <a:stretch/>
        </p:blipFill>
        <p:spPr>
          <a:xfrm>
            <a:off x="5724128" y="794701"/>
            <a:ext cx="2016224" cy="216415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256" y="0"/>
            <a:ext cx="9165846" cy="5143500"/>
          </a:xfrm>
          <a:prstGeom prst="rect">
            <a:avLst/>
          </a:prstGeom>
          <a:solidFill>
            <a:schemeClr val="bg1">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5"/>
          <p:cNvSpPr/>
          <p:nvPr/>
        </p:nvSpPr>
        <p:spPr bwMode="auto">
          <a:xfrm>
            <a:off x="-21846" y="1"/>
            <a:ext cx="2620963" cy="5143500"/>
          </a:xfrm>
          <a:custGeom>
            <a:avLst/>
            <a:gdLst>
              <a:gd name="T0" fmla="*/ 1198 w 1304"/>
              <a:gd name="T1" fmla="*/ 0 h 2560"/>
              <a:gd name="T2" fmla="*/ 1234 w 1304"/>
              <a:gd name="T3" fmla="*/ 1472 h 2560"/>
              <a:gd name="T4" fmla="*/ 1180 w 1304"/>
              <a:gd name="T5" fmla="*/ 2560 h 2560"/>
              <a:gd name="T6" fmla="*/ 0 w 1304"/>
              <a:gd name="T7" fmla="*/ 2560 h 2560"/>
              <a:gd name="T8" fmla="*/ 0 w 1304"/>
              <a:gd name="T9" fmla="*/ 1 h 2560"/>
              <a:gd name="T10" fmla="*/ 1198 w 1304"/>
              <a:gd name="T11" fmla="*/ 0 h 2560"/>
            </a:gdLst>
            <a:ahLst/>
            <a:cxnLst>
              <a:cxn ang="0">
                <a:pos x="T0" y="T1"/>
              </a:cxn>
              <a:cxn ang="0">
                <a:pos x="T2" y="T3"/>
              </a:cxn>
              <a:cxn ang="0">
                <a:pos x="T4" y="T5"/>
              </a:cxn>
              <a:cxn ang="0">
                <a:pos x="T6" y="T7"/>
              </a:cxn>
              <a:cxn ang="0">
                <a:pos x="T8" y="T9"/>
              </a:cxn>
              <a:cxn ang="0">
                <a:pos x="T10" y="T11"/>
              </a:cxn>
            </a:cxnLst>
            <a:rect l="0" t="0" r="r" b="b"/>
            <a:pathLst>
              <a:path w="1304" h="2560">
                <a:moveTo>
                  <a:pt x="1198" y="0"/>
                </a:moveTo>
                <a:cubicBezTo>
                  <a:pt x="1198" y="0"/>
                  <a:pt x="1128" y="575"/>
                  <a:pt x="1234" y="1472"/>
                </a:cubicBezTo>
                <a:cubicBezTo>
                  <a:pt x="1304" y="2056"/>
                  <a:pt x="1180" y="2560"/>
                  <a:pt x="1180" y="2560"/>
                </a:cubicBezTo>
                <a:cubicBezTo>
                  <a:pt x="0" y="2560"/>
                  <a:pt x="0" y="2560"/>
                  <a:pt x="0" y="2560"/>
                </a:cubicBezTo>
                <a:cubicBezTo>
                  <a:pt x="0" y="1"/>
                  <a:pt x="0" y="1"/>
                  <a:pt x="0" y="1"/>
                </a:cubicBezTo>
                <a:lnTo>
                  <a:pt x="1198" y="0"/>
                </a:lnTo>
                <a:close/>
              </a:path>
            </a:pathLst>
          </a:custGeom>
          <a:solidFill>
            <a:srgbClr val="00833E"/>
          </a:solidFill>
          <a:ln>
            <a:noFill/>
          </a:ln>
        </p:spPr>
        <p:txBody>
          <a:bodyPr vert="horz" wrap="square" lIns="91440" tIns="45720" rIns="91440" bIns="45720" numCol="1" anchor="t" anchorCtr="0" compatLnSpc="1"/>
          <a:lstStyle/>
          <a:p>
            <a:endParaRPr lang="zh-CN" altLang="en-US"/>
          </a:p>
        </p:txBody>
      </p:sp>
      <p:sp>
        <p:nvSpPr>
          <p:cNvPr id="24" name="íşľíḓè"/>
          <p:cNvSpPr txBox="1"/>
          <p:nvPr/>
        </p:nvSpPr>
        <p:spPr bwMode="auto">
          <a:xfrm>
            <a:off x="4004070" y="2066837"/>
            <a:ext cx="3090545" cy="30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7500" tIns="35100" rIns="67500" bIns="2700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变频高频系统设计</a:t>
            </a:r>
          </a:p>
        </p:txBody>
      </p:sp>
      <p:sp>
        <p:nvSpPr>
          <p:cNvPr id="27" name="íşľíḓè"/>
          <p:cNvSpPr txBox="1"/>
          <p:nvPr/>
        </p:nvSpPr>
        <p:spPr bwMode="auto">
          <a:xfrm>
            <a:off x="4004108" y="3754240"/>
            <a:ext cx="3090545" cy="30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7500" tIns="35100" rIns="67500" bIns="27000">
            <a:noAutofit/>
          </a:bodyPr>
          <a:lstStyle>
            <a:defPPr>
              <a:defRPr lang="zh-CN"/>
            </a:defPPr>
            <a:lvl1pPr>
              <a:buFontTx/>
              <a:defRPr sz="2000">
                <a:solidFill>
                  <a:srgbClr val="00833E"/>
                </a:solidFill>
                <a:latin typeface="方正正粗黑简体" panose="02000000000000000000" pitchFamily="2" charset="-122"/>
                <a:ea typeface="方正正粗黑简体" panose="02000000000000000000" pitchFamily="2" charset="-122"/>
                <a:cs typeface="+mn-ea"/>
              </a:defRPr>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sym typeface="+mn-lt"/>
              </a:rPr>
              <a:t>束流引出设计</a:t>
            </a:r>
          </a:p>
        </p:txBody>
      </p:sp>
      <p:sp>
        <p:nvSpPr>
          <p:cNvPr id="34" name="文本框 33"/>
          <p:cNvSpPr txBox="1"/>
          <p:nvPr/>
        </p:nvSpPr>
        <p:spPr>
          <a:xfrm rot="5400000">
            <a:off x="-1369142" y="2572107"/>
            <a:ext cx="4423475" cy="830997"/>
          </a:xfrm>
          <a:prstGeom prst="rect">
            <a:avLst/>
          </a:prstGeom>
          <a:noFill/>
        </p:spPr>
        <p:txBody>
          <a:bodyPr wrap="square" rtlCol="0">
            <a:spAutoFit/>
          </a:bodyPr>
          <a:lstStyle/>
          <a:p>
            <a:r>
              <a:rPr lang="en-US" altLang="zh-CN" sz="4800" b="1" dirty="0">
                <a:solidFill>
                  <a:srgbClr val="00B050"/>
                </a:solidFill>
                <a:latin typeface="微软雅黑" panose="020B0503020204020204" pitchFamily="34" charset="-122"/>
                <a:ea typeface="微软雅黑" panose="020B0503020204020204" pitchFamily="34" charset="-122"/>
                <a:cs typeface="Arial" panose="020B0604020202020204" pitchFamily="34" charset="0"/>
              </a:rPr>
              <a:t>CONTENTS</a:t>
            </a:r>
          </a:p>
        </p:txBody>
      </p:sp>
      <p:sp>
        <p:nvSpPr>
          <p:cNvPr id="15" name="椭圆 14"/>
          <p:cNvSpPr/>
          <p:nvPr/>
        </p:nvSpPr>
        <p:spPr>
          <a:xfrm>
            <a:off x="3715763" y="3836589"/>
            <a:ext cx="176964" cy="176964"/>
          </a:xfrm>
          <a:prstGeom prst="ellipse">
            <a:avLst/>
          </a:prstGeom>
          <a:solidFill>
            <a:srgbClr val="0083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3738440" y="2147064"/>
            <a:ext cx="176964" cy="176964"/>
          </a:xfrm>
          <a:prstGeom prst="ellipse">
            <a:avLst/>
          </a:prstGeom>
          <a:solidFill>
            <a:srgbClr val="F18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rotWithShape="1">
          <a:blip r:embed="rId2"/>
          <a:srcRect/>
          <a:stretch>
            <a:fillRect/>
          </a:stretch>
        </p:blipFill>
        <p:spPr>
          <a:xfrm rot="16200000">
            <a:off x="-265963" y="2156083"/>
            <a:ext cx="5143500" cy="831339"/>
          </a:xfrm>
          <a:prstGeom prst="rect">
            <a:avLst/>
          </a:prstGeom>
        </p:spPr>
      </p:pic>
      <p:sp>
        <p:nvSpPr>
          <p:cNvPr id="18" name="文本框 17"/>
          <p:cNvSpPr txBox="1"/>
          <p:nvPr/>
        </p:nvSpPr>
        <p:spPr>
          <a:xfrm>
            <a:off x="1113537" y="754179"/>
            <a:ext cx="776580" cy="830997"/>
          </a:xfrm>
          <a:prstGeom prst="rect">
            <a:avLst/>
          </a:prstGeom>
          <a:noFill/>
        </p:spPr>
        <p:txBody>
          <a:bodyPr wrap="square" rtlCol="0">
            <a:spAutoFit/>
          </a:bodyPr>
          <a:lstStyle/>
          <a:p>
            <a:r>
              <a:rPr lang="zh-CN" altLang="en-US" sz="4800" b="1" spc="1000">
                <a:solidFill>
                  <a:srgbClr val="92D050"/>
                </a:solidFill>
                <a:latin typeface="微软雅黑" panose="020B0503020204020204" pitchFamily="34" charset="-122"/>
                <a:ea typeface="微软雅黑" panose="020B0503020204020204" pitchFamily="34" charset="-122"/>
                <a:cs typeface="Arial" panose="020B0604020202020204" pitchFamily="34" charset="0"/>
              </a:rPr>
              <a:t>目</a:t>
            </a:r>
            <a:endParaRPr lang="en-US" altLang="zh-CN" sz="4800" b="1" spc="1000" dirty="0">
              <a:solidFill>
                <a:srgbClr val="92D05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 name="íşľíḓè"/>
          <p:cNvSpPr txBox="1"/>
          <p:nvPr/>
        </p:nvSpPr>
        <p:spPr bwMode="auto">
          <a:xfrm>
            <a:off x="4004070" y="1181476"/>
            <a:ext cx="3090545" cy="30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7500" tIns="35100" rIns="67500" bIns="2700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eaLnBrk="1" hangingPunct="1">
              <a:lnSpc>
                <a:spcPct val="100000"/>
              </a:lnSpc>
              <a:spcBef>
                <a:spcPct val="0"/>
              </a:spcBef>
              <a:buFontTx/>
              <a:buNone/>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主磁铁系统设计</a:t>
            </a:r>
          </a:p>
        </p:txBody>
      </p:sp>
      <p:sp>
        <p:nvSpPr>
          <p:cNvPr id="32" name="椭圆 31"/>
          <p:cNvSpPr/>
          <p:nvPr/>
        </p:nvSpPr>
        <p:spPr>
          <a:xfrm>
            <a:off x="3742702" y="1261450"/>
            <a:ext cx="176964" cy="176964"/>
          </a:xfrm>
          <a:prstGeom prst="ellipse">
            <a:avLst/>
          </a:prstGeom>
          <a:solidFill>
            <a:srgbClr val="C700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1113537" y="1536612"/>
            <a:ext cx="776580" cy="830997"/>
          </a:xfrm>
          <a:prstGeom prst="rect">
            <a:avLst/>
          </a:prstGeom>
          <a:noFill/>
        </p:spPr>
        <p:txBody>
          <a:bodyPr wrap="square" rtlCol="0">
            <a:spAutoFit/>
          </a:bodyPr>
          <a:lstStyle/>
          <a:p>
            <a:r>
              <a:rPr lang="zh-CN" altLang="en-US" sz="4800" b="1" spc="1000">
                <a:solidFill>
                  <a:srgbClr val="92D050"/>
                </a:solidFill>
                <a:latin typeface="微软雅黑" panose="020B0503020204020204" pitchFamily="34" charset="-122"/>
                <a:ea typeface="微软雅黑" panose="020B0503020204020204" pitchFamily="34" charset="-122"/>
                <a:cs typeface="Arial" panose="020B0604020202020204" pitchFamily="34" charset="0"/>
              </a:rPr>
              <a:t>录</a:t>
            </a:r>
            <a:endParaRPr lang="en-US" altLang="zh-CN" sz="4800" b="1" spc="1000" dirty="0">
              <a:solidFill>
                <a:srgbClr val="92D050"/>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4" name="组合 3"/>
          <p:cNvGrpSpPr/>
          <p:nvPr/>
        </p:nvGrpSpPr>
        <p:grpSpPr>
          <a:xfrm>
            <a:off x="3729355" y="2931795"/>
            <a:ext cx="3355975" cy="309880"/>
            <a:chOff x="5874" y="5751"/>
            <a:chExt cx="5285" cy="488"/>
          </a:xfrm>
        </p:grpSpPr>
        <p:sp>
          <p:nvSpPr>
            <p:cNvPr id="2" name="íşľíḓè"/>
            <p:cNvSpPr txBox="1"/>
            <p:nvPr/>
          </p:nvSpPr>
          <p:spPr bwMode="auto">
            <a:xfrm>
              <a:off x="6293" y="5751"/>
              <a:ext cx="4867" cy="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7500" tIns="35100" rIns="67500" bIns="2700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束流注入设计</a:t>
              </a:r>
            </a:p>
            <a:p>
              <a:pPr algn="l" eaLnBrk="1" hangingPunct="1">
                <a:lnSpc>
                  <a:spcPct val="100000"/>
                </a:lnSpc>
                <a:spcBef>
                  <a:spcPct val="0"/>
                </a:spcBef>
                <a:buFontTx/>
                <a:buNone/>
              </a:pP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 name="椭圆 2"/>
            <p:cNvSpPr/>
            <p:nvPr/>
          </p:nvSpPr>
          <p:spPr>
            <a:xfrm>
              <a:off x="5874" y="5877"/>
              <a:ext cx="279" cy="279"/>
            </a:xfrm>
            <a:prstGeom prst="ellipse">
              <a:avLst/>
            </a:prstGeom>
            <a:solidFill>
              <a:srgbClr val="F18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843558"/>
            <a:ext cx="2808312" cy="1147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文本框 10"/>
          <p:cNvSpPr txBox="1"/>
          <p:nvPr/>
        </p:nvSpPr>
        <p:spPr>
          <a:xfrm>
            <a:off x="323528" y="195486"/>
            <a:ext cx="3384376" cy="398780"/>
          </a:xfrm>
          <a:prstGeom prst="rect">
            <a:avLst/>
          </a:prstGeom>
          <a:noFill/>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一、主磁铁系统设计</a:t>
            </a:r>
          </a:p>
        </p:txBody>
      </p:sp>
      <p:pic>
        <p:nvPicPr>
          <p:cNvPr id="14"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52120" y="2453345"/>
            <a:ext cx="2579158" cy="18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文本框 14"/>
          <p:cNvSpPr txBox="1"/>
          <p:nvPr/>
        </p:nvSpPr>
        <p:spPr>
          <a:xfrm>
            <a:off x="7272300" y="2463738"/>
            <a:ext cx="648072" cy="261610"/>
          </a:xfrm>
          <a:prstGeom prst="rect">
            <a:avLst/>
          </a:prstGeom>
          <a:noFill/>
        </p:spPr>
        <p:txBody>
          <a:bodyPr wrap="square" rtlCol="0">
            <a:spAutoFit/>
          </a:bodyPr>
          <a:lstStyle/>
          <a:p>
            <a:r>
              <a:rPr lang="en-US" altLang="zh-CN" sz="1100" dirty="0">
                <a:solidFill>
                  <a:srgbClr val="FF0000"/>
                </a:solidFill>
                <a:latin typeface="微软雅黑" panose="020B0503020204020204" pitchFamily="34" charset="-122"/>
                <a:ea typeface="微软雅黑" panose="020B0503020204020204" pitchFamily="34" charset="-122"/>
              </a:rPr>
              <a:t>Z/A=1</a:t>
            </a:r>
            <a:endParaRPr lang="zh-CN" altLang="en-US" sz="1100" dirty="0">
              <a:solidFill>
                <a:srgbClr val="FF0000"/>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7380312" y="3664201"/>
            <a:ext cx="799480" cy="260350"/>
          </a:xfrm>
          <a:prstGeom prst="rect">
            <a:avLst/>
          </a:prstGeom>
          <a:noFill/>
        </p:spPr>
        <p:txBody>
          <a:bodyPr wrap="square" rtlCol="0">
            <a:spAutoFit/>
          </a:bodyPr>
          <a:lstStyle/>
          <a:p>
            <a:r>
              <a:rPr lang="en-US" altLang="zh-CN" sz="1100" dirty="0">
                <a:solidFill>
                  <a:srgbClr val="FF0000"/>
                </a:solidFill>
                <a:latin typeface="微软雅黑" panose="020B0503020204020204" pitchFamily="34" charset="-122"/>
                <a:ea typeface="微软雅黑" panose="020B0503020204020204" pitchFamily="34" charset="-122"/>
              </a:rPr>
              <a:t>Z/A=1/3</a:t>
            </a:r>
            <a:endParaRPr lang="zh-CN" altLang="en-US" sz="1100" dirty="0">
              <a:solidFill>
                <a:srgbClr val="FF0000"/>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356235" y="1240155"/>
            <a:ext cx="4754880" cy="2462213"/>
          </a:xfrm>
          <a:prstGeom prst="rect">
            <a:avLst/>
          </a:prstGeom>
          <a:noFill/>
        </p:spPr>
        <p:txBody>
          <a:bodyPr wrap="square" rtlCol="0">
            <a:spAutoFit/>
          </a:bodyPr>
          <a:lstStyle/>
          <a:p>
            <a:pPr marL="285750" indent="-285750">
              <a:buFont typeface="Wingdings" panose="05000000000000000000" pitchFamily="2" charset="2"/>
              <a:buChar char="p"/>
            </a:pPr>
            <a:r>
              <a:rPr lang="zh-CN" altLang="en-US" sz="1400" dirty="0">
                <a:latin typeface="微软雅黑" panose="020B0503020204020204" pitchFamily="34" charset="-122"/>
                <a:ea typeface="微软雅黑" panose="020B0503020204020204" pitchFamily="34" charset="-122"/>
              </a:rPr>
              <a:t>回旋加速器加速不同荷质比的粒子所需要的等时性磁场是不同的，需要具备磁场调节能力；</a:t>
            </a:r>
          </a:p>
          <a:p>
            <a:pPr marL="285750" indent="-285750">
              <a:buFont typeface="Wingdings" panose="05000000000000000000" pitchFamily="2" charset="2"/>
              <a:buChar char="p"/>
            </a:pPr>
            <a:endParaRPr lang="en-US" altLang="zh-CN" sz="1400" dirty="0">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p"/>
            </a:pPr>
            <a:r>
              <a:rPr lang="zh-CN" altLang="en-US" sz="1400" dirty="0">
                <a:latin typeface="微软雅黑" panose="020B0503020204020204" pitchFamily="34" charset="-122"/>
                <a:ea typeface="微软雅黑" panose="020B0503020204020204" pitchFamily="34" charset="-122"/>
              </a:rPr>
              <a:t>多粒子加速器的设计难点之一在于需要针对不同的加速粒子调节不同的等时性磁场。</a:t>
            </a:r>
          </a:p>
          <a:p>
            <a:pPr marL="285750" indent="-285750">
              <a:buFont typeface="Wingdings" panose="05000000000000000000" pitchFamily="2" charset="2"/>
              <a:buChar char="p"/>
            </a:pPr>
            <a:endParaRPr lang="en-US" altLang="zh-CN" sz="1400" dirty="0">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p"/>
            </a:pPr>
            <a:r>
              <a:rPr lang="zh-CN" altLang="en-US" sz="1400" dirty="0">
                <a:latin typeface="微软雅黑" panose="020B0503020204020204" pitchFamily="34" charset="-122"/>
                <a:ea typeface="微软雅黑" panose="020B0503020204020204" pitchFamily="34" charset="-122"/>
              </a:rPr>
              <a:t>利用调节线圈调节磁场分布可以实现等时性磁场的调节；</a:t>
            </a:r>
          </a:p>
          <a:p>
            <a:pPr marL="285750" indent="-285750">
              <a:buFont typeface="Wingdings" panose="05000000000000000000" pitchFamily="2" charset="2"/>
              <a:buChar char="p"/>
            </a:pPr>
            <a:endParaRPr lang="en-US" altLang="zh-CN" sz="1400" dirty="0">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p"/>
            </a:pPr>
            <a:r>
              <a:rPr lang="zh-CN" altLang="en-US" sz="1400" dirty="0">
                <a:latin typeface="微软雅黑" panose="020B0503020204020204" pitchFamily="34" charset="-122"/>
                <a:ea typeface="微软雅黑" panose="020B0503020204020204" pitchFamily="34" charset="-122"/>
              </a:rPr>
              <a:t>在满足磁场调节能力的基础上，调节线圈要尽量少，因为每组线圈都需要独立的电源供电。</a:t>
            </a:r>
            <a:endParaRPr lang="en-US" altLang="zh-CN" sz="1400" dirty="0">
              <a:latin typeface="微软雅黑" panose="020B0503020204020204" pitchFamily="34" charset="-122"/>
              <a:ea typeface="微软雅黑" panose="020B0503020204020204" pitchFamily="34" charset="-122"/>
            </a:endParaRPr>
          </a:p>
          <a:p>
            <a:endParaRPr lang="en-US" altLang="zh-CN" sz="1400" dirty="0">
              <a:latin typeface="微软雅黑" panose="020B0503020204020204" pitchFamily="34" charset="-122"/>
              <a:ea typeface="微软雅黑" panose="020B0503020204020204" pitchFamily="34" charset="-122"/>
            </a:endParaRPr>
          </a:p>
        </p:txBody>
      </p:sp>
      <p:sp>
        <p:nvSpPr>
          <p:cNvPr id="21" name="文本框 20"/>
          <p:cNvSpPr txBox="1"/>
          <p:nvPr/>
        </p:nvSpPr>
        <p:spPr>
          <a:xfrm>
            <a:off x="6335450" y="2042841"/>
            <a:ext cx="1613615" cy="276999"/>
          </a:xfrm>
          <a:prstGeom prst="rect">
            <a:avLst/>
          </a:prstGeom>
          <a:noFill/>
        </p:spPr>
        <p:txBody>
          <a:bodyPr wrap="square" rtlCol="0">
            <a:spAutoFit/>
          </a:bodyPr>
          <a:lstStyle/>
          <a:p>
            <a:r>
              <a:rPr lang="zh-CN" altLang="en-US" sz="1200" dirty="0">
                <a:solidFill>
                  <a:srgbClr val="FF0000"/>
                </a:solidFill>
                <a:latin typeface="微软雅黑" panose="020B0503020204020204" pitchFamily="34" charset="-122"/>
                <a:ea typeface="微软雅黑" panose="020B0503020204020204" pitchFamily="34" charset="-122"/>
              </a:rPr>
              <a:t>线圈调节磁场原理</a:t>
            </a:r>
          </a:p>
        </p:txBody>
      </p:sp>
      <p:sp>
        <p:nvSpPr>
          <p:cNvPr id="2" name="矩形 1"/>
          <p:cNvSpPr/>
          <p:nvPr/>
        </p:nvSpPr>
        <p:spPr>
          <a:xfrm>
            <a:off x="7861027" y="2427734"/>
            <a:ext cx="380462" cy="2160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7822776" y="3456021"/>
            <a:ext cx="380462" cy="2160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263298F7-77B9-584D-9AAE-065727F8A9CE}"/>
                  </a:ext>
                </a:extLst>
              </p:cNvPr>
              <p:cNvSpPr txBox="1"/>
              <p:nvPr/>
            </p:nvSpPr>
            <p:spPr>
              <a:xfrm>
                <a:off x="609439" y="3702368"/>
                <a:ext cx="4248472" cy="65941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rPr>
                        <m:t>𝑇</m:t>
                      </m:r>
                      <m:r>
                        <a:rPr lang="en-US" altLang="zh-CN" b="0" i="1" smtClean="0">
                          <a:latin typeface="Cambria Math" panose="02040503050406030204" pitchFamily="18" charset="0"/>
                        </a:rPr>
                        <m:t>=</m:t>
                      </m:r>
                      <m:f>
                        <m:fPr>
                          <m:ctrlPr>
                            <a:rPr lang="en-US" altLang="zh-CN" b="0" i="1" smtClean="0">
                              <a:latin typeface="Cambria Math" panose="02040503050406030204" pitchFamily="18" charset="0"/>
                            </a:rPr>
                          </m:ctrlPr>
                        </m:fPr>
                        <m:num>
                          <m:r>
                            <a:rPr lang="en-US" altLang="zh-CN" b="0" i="1" smtClean="0">
                              <a:latin typeface="Cambria Math" panose="02040503050406030204" pitchFamily="18" charset="0"/>
                            </a:rPr>
                            <m:t>2</m:t>
                          </m:r>
                          <m:r>
                            <a:rPr lang="en-US" altLang="zh-CN" b="0" i="1" smtClean="0">
                              <a:latin typeface="Cambria Math" panose="02040503050406030204" pitchFamily="18" charset="0"/>
                            </a:rPr>
                            <m:t>𝜋</m:t>
                          </m:r>
                          <m:r>
                            <a:rPr lang="en-US" altLang="zh-CN" b="0" i="1" smtClean="0">
                              <a:latin typeface="Cambria Math" panose="02040503050406030204" pitchFamily="18" charset="0"/>
                            </a:rPr>
                            <m:t>𝑚</m:t>
                          </m:r>
                        </m:num>
                        <m:den>
                          <m:r>
                            <a:rPr lang="en-US" altLang="zh-CN" b="0" i="1" smtClean="0">
                              <a:latin typeface="Cambria Math" panose="02040503050406030204" pitchFamily="18" charset="0"/>
                            </a:rPr>
                            <m:t>𝑞𝐵</m:t>
                          </m:r>
                        </m:den>
                      </m:f>
                      <m:r>
                        <a:rPr lang="en-US" altLang="zh-CN" b="0" i="1" smtClean="0">
                          <a:latin typeface="Cambria Math" panose="02040503050406030204" pitchFamily="18" charset="0"/>
                        </a:rPr>
                        <m:t>, </m:t>
                      </m:r>
                      <m:r>
                        <a:rPr lang="en-US" altLang="zh-CN" b="0" i="1" smtClean="0">
                          <a:latin typeface="Cambria Math" panose="02040503050406030204" pitchFamily="18" charset="0"/>
                        </a:rPr>
                        <m:t>𝐵</m:t>
                      </m:r>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𝑟</m:t>
                          </m:r>
                        </m:e>
                      </m:d>
                      <m:r>
                        <a:rPr lang="en-US" altLang="zh-CN" b="0" i="1" smtClean="0">
                          <a:latin typeface="Cambria Math" panose="02040503050406030204" pitchFamily="18" charset="0"/>
                        </a:rPr>
                        <m:t>=</m:t>
                      </m:r>
                      <m:r>
                        <a:rPr lang="en-US" altLang="zh-CN" b="0" i="1" smtClean="0">
                          <a:latin typeface="Cambria Math" panose="02040503050406030204" pitchFamily="18" charset="0"/>
                        </a:rPr>
                        <m:t>𝛾</m:t>
                      </m:r>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𝑟</m:t>
                          </m:r>
                        </m:e>
                      </m:d>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𝐵</m:t>
                          </m:r>
                        </m:e>
                        <m:sub>
                          <m:r>
                            <a:rPr lang="en-US" altLang="zh-CN" b="0" i="1" smtClean="0">
                              <a:latin typeface="Cambria Math" panose="02040503050406030204" pitchFamily="18" charset="0"/>
                            </a:rPr>
                            <m:t>0</m:t>
                          </m:r>
                        </m:sub>
                      </m:sSub>
                    </m:oMath>
                  </m:oMathPara>
                </a14:m>
                <a:endParaRPr lang="zh-CN" altLang="en-US" dirty="0"/>
              </a:p>
            </p:txBody>
          </p:sp>
        </mc:Choice>
        <mc:Fallback xmlns="">
          <p:sp>
            <p:nvSpPr>
              <p:cNvPr id="4" name="文本框 3">
                <a:extLst>
                  <a:ext uri="{FF2B5EF4-FFF2-40B4-BE49-F238E27FC236}">
                    <a16:creationId xmlns:a16="http://schemas.microsoft.com/office/drawing/2014/main" id="{263298F7-77B9-584D-9AAE-065727F8A9CE}"/>
                  </a:ext>
                </a:extLst>
              </p:cNvPr>
              <p:cNvSpPr txBox="1">
                <a:spLocks noRot="1" noChangeAspect="1" noMove="1" noResize="1" noEditPoints="1" noAdjustHandles="1" noChangeArrowheads="1" noChangeShapeType="1" noTextEdit="1"/>
              </p:cNvSpPr>
              <p:nvPr/>
            </p:nvSpPr>
            <p:spPr>
              <a:xfrm>
                <a:off x="609439" y="3702368"/>
                <a:ext cx="4248472" cy="659411"/>
              </a:xfrm>
              <a:prstGeom prst="rect">
                <a:avLst/>
              </a:prstGeom>
              <a:blipFill>
                <a:blip r:embed="rId4"/>
                <a:stretch>
                  <a:fillRect/>
                </a:stretch>
              </a:blipFill>
            </p:spPr>
            <p:txBody>
              <a:bodyPr/>
              <a:lstStyle/>
              <a:p>
                <a:r>
                  <a:rPr lang="zh-CN" altLang="en-US">
                    <a:noFill/>
                  </a:rPr>
                  <a:t> </a:t>
                </a:r>
              </a:p>
            </p:txBody>
          </p:sp>
        </mc:Fallback>
      </mc:AlternateContent>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b6a43fa1-65c6-41ab-9e91-c0790677cac6"/>
          <p:cNvPicPr>
            <a:picLocks noChangeAspect="1"/>
          </p:cNvPicPr>
          <p:nvPr/>
        </p:nvPicPr>
        <p:blipFill>
          <a:blip r:embed="rId3"/>
          <a:srcRect t="6521" r="3674"/>
          <a:stretch>
            <a:fillRect/>
          </a:stretch>
        </p:blipFill>
        <p:spPr>
          <a:xfrm>
            <a:off x="3267749" y="843666"/>
            <a:ext cx="3113405" cy="2066290"/>
          </a:xfrm>
          <a:prstGeom prst="rect">
            <a:avLst/>
          </a:prstGeom>
        </p:spPr>
      </p:pic>
      <p:pic>
        <p:nvPicPr>
          <p:cNvPr id="6" name="图片 5"/>
          <p:cNvPicPr>
            <a:picLocks noChangeAspect="1"/>
          </p:cNvPicPr>
          <p:nvPr/>
        </p:nvPicPr>
        <p:blipFill>
          <a:blip r:embed="rId4"/>
          <a:stretch>
            <a:fillRect/>
          </a:stretch>
        </p:blipFill>
        <p:spPr>
          <a:xfrm>
            <a:off x="3506504" y="3033390"/>
            <a:ext cx="2200582" cy="1872208"/>
          </a:xfrm>
          <a:prstGeom prst="rect">
            <a:avLst/>
          </a:prstGeom>
        </p:spPr>
      </p:pic>
      <p:pic>
        <p:nvPicPr>
          <p:cNvPr id="13" name="图片 12"/>
          <p:cNvPicPr>
            <a:picLocks noChangeAspect="1"/>
          </p:cNvPicPr>
          <p:nvPr/>
        </p:nvPicPr>
        <p:blipFill>
          <a:blip r:embed="rId5"/>
          <a:stretch>
            <a:fillRect/>
          </a:stretch>
        </p:blipFill>
        <p:spPr>
          <a:xfrm>
            <a:off x="6444208" y="2909956"/>
            <a:ext cx="2592288" cy="1915243"/>
          </a:xfrm>
          <a:prstGeom prst="rect">
            <a:avLst/>
          </a:prstGeom>
        </p:spPr>
      </p:pic>
      <p:cxnSp>
        <p:nvCxnSpPr>
          <p:cNvPr id="19" name="直接箭头连接符 18"/>
          <p:cNvCxnSpPr/>
          <p:nvPr/>
        </p:nvCxnSpPr>
        <p:spPr>
          <a:xfrm>
            <a:off x="5162688" y="3825478"/>
            <a:ext cx="1368152" cy="0"/>
          </a:xfrm>
          <a:prstGeom prst="straightConnector1">
            <a:avLst/>
          </a:prstGeom>
          <a:ln>
            <a:solidFill>
              <a:srgbClr val="FF0000"/>
            </a:solidFill>
            <a:tailEnd type="triangle"/>
          </a:ln>
        </p:spPr>
        <p:style>
          <a:lnRef idx="2">
            <a:schemeClr val="accent5"/>
          </a:lnRef>
          <a:fillRef idx="0">
            <a:schemeClr val="accent5"/>
          </a:fillRef>
          <a:effectRef idx="1">
            <a:schemeClr val="accent5"/>
          </a:effectRef>
          <a:fontRef idx="minor">
            <a:schemeClr val="tx1"/>
          </a:fontRef>
        </p:style>
      </p:cxnSp>
      <p:sp>
        <p:nvSpPr>
          <p:cNvPr id="20" name="文本框 19"/>
          <p:cNvSpPr txBox="1"/>
          <p:nvPr/>
        </p:nvSpPr>
        <p:spPr>
          <a:xfrm>
            <a:off x="6897444" y="4319141"/>
            <a:ext cx="1289579" cy="461665"/>
          </a:xfrm>
          <a:prstGeom prst="rect">
            <a:avLst/>
          </a:prstGeom>
          <a:noFill/>
        </p:spPr>
        <p:txBody>
          <a:bodyPr wrap="square" rtlCol="0">
            <a:spAutoFit/>
          </a:bodyPr>
          <a:lstStyle/>
          <a:p>
            <a:r>
              <a:rPr lang="zh-CN" altLang="en-US" sz="1200" dirty="0">
                <a:solidFill>
                  <a:srgbClr val="FF0000"/>
                </a:solidFill>
                <a:latin typeface="微软雅黑" panose="020B0503020204020204" pitchFamily="34" charset="-122"/>
                <a:ea typeface="微软雅黑" panose="020B0503020204020204" pitchFamily="34" charset="-122"/>
              </a:rPr>
              <a:t>包含三组调节线圈的磁极结构</a:t>
            </a:r>
          </a:p>
        </p:txBody>
      </p:sp>
      <p:sp>
        <p:nvSpPr>
          <p:cNvPr id="3" name="文本框 2"/>
          <p:cNvSpPr txBox="1"/>
          <p:nvPr/>
        </p:nvSpPr>
        <p:spPr>
          <a:xfrm>
            <a:off x="323528" y="195486"/>
            <a:ext cx="3384376" cy="398780"/>
          </a:xfrm>
          <a:prstGeom prst="rect">
            <a:avLst/>
          </a:prstGeom>
          <a:noFill/>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mn-ea"/>
              </a:rPr>
              <a:t>一、</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主磁铁系统设计</a:t>
            </a:r>
          </a:p>
        </p:txBody>
      </p:sp>
      <p:sp>
        <p:nvSpPr>
          <p:cNvPr id="5" name="文本框 4"/>
          <p:cNvSpPr txBox="1"/>
          <p:nvPr/>
        </p:nvSpPr>
        <p:spPr>
          <a:xfrm>
            <a:off x="4140200" y="2251075"/>
            <a:ext cx="1908810" cy="252730"/>
          </a:xfrm>
          <a:prstGeom prst="rect">
            <a:avLst/>
          </a:prstGeom>
          <a:noFill/>
          <a:ln>
            <a:noFill/>
          </a:ln>
        </p:spPr>
        <p:txBody>
          <a:bodyPr wrap="square" rtlCol="0">
            <a:spAutoFit/>
          </a:bodyPr>
          <a:lstStyle/>
          <a:p>
            <a:r>
              <a:rPr lang="en-US" altLang="zh-CN" sz="1050" dirty="0">
                <a:solidFill>
                  <a:srgbClr val="FF0000"/>
                </a:solidFill>
                <a:latin typeface="微软雅黑" panose="020B0503020204020204" pitchFamily="34" charset="-122"/>
                <a:ea typeface="微软雅黑" panose="020B0503020204020204" pitchFamily="34" charset="-122"/>
              </a:rPr>
              <a:t>H+ </a:t>
            </a:r>
            <a:r>
              <a:rPr lang="zh-CN" altLang="en-US" sz="1050" dirty="0">
                <a:solidFill>
                  <a:srgbClr val="FF0000"/>
                </a:solidFill>
                <a:latin typeface="微软雅黑" panose="020B0503020204020204" pitchFamily="34" charset="-122"/>
                <a:ea typeface="微软雅黑" panose="020B0503020204020204" pitchFamily="34" charset="-122"/>
              </a:rPr>
              <a:t>、</a:t>
            </a:r>
            <a:r>
              <a:rPr lang="en-US" altLang="zh-CN" sz="1050" baseline="30000" dirty="0">
                <a:solidFill>
                  <a:srgbClr val="FF0000"/>
                </a:solidFill>
                <a:latin typeface="微软雅黑" panose="020B0503020204020204" pitchFamily="34" charset="-122"/>
                <a:ea typeface="微软雅黑" panose="020B0503020204020204" pitchFamily="34" charset="-122"/>
              </a:rPr>
              <a:t>12</a:t>
            </a:r>
            <a:r>
              <a:rPr lang="en-US" altLang="zh-CN" sz="1050" dirty="0">
                <a:solidFill>
                  <a:srgbClr val="FF0000"/>
                </a:solidFill>
                <a:latin typeface="微软雅黑" panose="020B0503020204020204" pitchFamily="34" charset="-122"/>
                <a:ea typeface="微软雅黑" panose="020B0503020204020204" pitchFamily="34" charset="-122"/>
              </a:rPr>
              <a:t>C</a:t>
            </a:r>
            <a:r>
              <a:rPr lang="en-US" altLang="zh-CN" sz="1050" baseline="30000" dirty="0">
                <a:solidFill>
                  <a:srgbClr val="FF0000"/>
                </a:solidFill>
                <a:latin typeface="微软雅黑" panose="020B0503020204020204" pitchFamily="34" charset="-122"/>
                <a:ea typeface="微软雅黑" panose="020B0503020204020204" pitchFamily="34" charset="-122"/>
              </a:rPr>
              <a:t>5+</a:t>
            </a:r>
            <a:r>
              <a:rPr lang="zh-CN" altLang="en-US" sz="1050" dirty="0">
                <a:solidFill>
                  <a:srgbClr val="FF0000"/>
                </a:solidFill>
                <a:latin typeface="微软雅黑" panose="020B0503020204020204" pitchFamily="34" charset="-122"/>
                <a:ea typeface="微软雅黑" panose="020B0503020204020204" pitchFamily="34" charset="-122"/>
              </a:rPr>
              <a:t>、</a:t>
            </a:r>
            <a:r>
              <a:rPr lang="en-US" altLang="zh-CN" sz="1050" dirty="0">
                <a:solidFill>
                  <a:srgbClr val="FF0000"/>
                </a:solidFill>
                <a:latin typeface="微软雅黑" panose="020B0503020204020204" pitchFamily="34" charset="-122"/>
                <a:ea typeface="微软雅黑" panose="020B0503020204020204" pitchFamily="34" charset="-122"/>
              </a:rPr>
              <a:t> </a:t>
            </a:r>
            <a:r>
              <a:rPr lang="en-US" altLang="zh-CN" sz="1050" baseline="30000" dirty="0">
                <a:solidFill>
                  <a:srgbClr val="FF0000"/>
                </a:solidFill>
                <a:latin typeface="微软雅黑" panose="020B0503020204020204" pitchFamily="34" charset="-122"/>
                <a:ea typeface="微软雅黑" panose="020B0503020204020204" pitchFamily="34" charset="-122"/>
              </a:rPr>
              <a:t>78</a:t>
            </a:r>
            <a:r>
              <a:rPr lang="en-US" altLang="zh-CN" sz="1050" dirty="0">
                <a:solidFill>
                  <a:srgbClr val="FF0000"/>
                </a:solidFill>
                <a:latin typeface="微软雅黑" panose="020B0503020204020204" pitchFamily="34" charset="-122"/>
                <a:ea typeface="微软雅黑" panose="020B0503020204020204" pitchFamily="34" charset="-122"/>
              </a:rPr>
              <a:t>Kr</a:t>
            </a:r>
            <a:r>
              <a:rPr lang="en-US" altLang="zh-CN" sz="1050" baseline="30000" dirty="0">
                <a:solidFill>
                  <a:srgbClr val="FF0000"/>
                </a:solidFill>
                <a:latin typeface="微软雅黑" panose="020B0503020204020204" pitchFamily="34" charset="-122"/>
                <a:ea typeface="微软雅黑" panose="020B0503020204020204" pitchFamily="34" charset="-122"/>
              </a:rPr>
              <a:t>27+</a:t>
            </a:r>
            <a:r>
              <a:rPr lang="zh-CN" altLang="en-US" sz="1050" dirty="0">
                <a:solidFill>
                  <a:srgbClr val="FF0000"/>
                </a:solidFill>
                <a:latin typeface="微软雅黑" panose="020B0503020204020204" pitchFamily="34" charset="-122"/>
                <a:ea typeface="微软雅黑" panose="020B0503020204020204" pitchFamily="34" charset="-122"/>
              </a:rPr>
              <a:t>平均场</a:t>
            </a:r>
          </a:p>
        </p:txBody>
      </p:sp>
      <p:sp>
        <p:nvSpPr>
          <p:cNvPr id="8" name="文本框 7"/>
          <p:cNvSpPr txBox="1"/>
          <p:nvPr/>
        </p:nvSpPr>
        <p:spPr>
          <a:xfrm>
            <a:off x="167823" y="1103501"/>
            <a:ext cx="3034075" cy="3322955"/>
          </a:xfrm>
          <a:prstGeom prst="rect">
            <a:avLst/>
          </a:prstGeom>
          <a:noFill/>
        </p:spPr>
        <p:txBody>
          <a:bodyPr wrap="square" rtlCol="0">
            <a:spAutoFit/>
          </a:bodyPr>
          <a:lstStyle/>
          <a:p>
            <a:pPr marL="285750" indent="-285750">
              <a:buFont typeface="Wingdings" panose="05000000000000000000" pitchFamily="2" charset="2"/>
              <a:buChar char="p"/>
            </a:pPr>
            <a:r>
              <a:rPr lang="zh-CN" altLang="en-US" sz="1400" dirty="0">
                <a:latin typeface="微软雅黑" panose="020B0503020204020204" pitchFamily="34" charset="-122"/>
                <a:ea typeface="微软雅黑" panose="020B0503020204020204" pitchFamily="34" charset="-122"/>
              </a:rPr>
              <a:t>主磁铁采用浅谷区设计，缩小整体尺寸，避开</a:t>
            </a:r>
            <a:r>
              <a:rPr lang="en-US" altLang="zh-CN" sz="1400" dirty="0">
                <a:latin typeface="微软雅黑" panose="020B0503020204020204" pitchFamily="34" charset="-122"/>
                <a:ea typeface="微软雅黑" panose="020B0503020204020204" pitchFamily="34" charset="-122"/>
              </a:rPr>
              <a:t>walkinshaw</a:t>
            </a:r>
            <a:r>
              <a:rPr lang="zh-CN" altLang="en-US" sz="1400" dirty="0">
                <a:latin typeface="微软雅黑" panose="020B0503020204020204" pitchFamily="34" charset="-122"/>
                <a:ea typeface="微软雅黑" panose="020B0503020204020204" pitchFamily="34" charset="-122"/>
              </a:rPr>
              <a:t>共振。</a:t>
            </a:r>
          </a:p>
          <a:p>
            <a:pPr marL="285750" indent="-285750">
              <a:buFont typeface="Wingdings" panose="05000000000000000000" pitchFamily="2" charset="2"/>
              <a:buChar char="p"/>
            </a:pPr>
            <a:endParaRPr lang="en-US" altLang="zh-CN" sz="1400" dirty="0">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p"/>
            </a:pPr>
            <a:r>
              <a:rPr lang="zh-CN" altLang="en-US" sz="1400" dirty="0">
                <a:latin typeface="微软雅黑" panose="020B0503020204020204" pitchFamily="34" charset="-122"/>
                <a:ea typeface="微软雅黑" panose="020B0503020204020204" pitchFamily="34" charset="-122"/>
              </a:rPr>
              <a:t>扇型磁极采用双层结构，其中一层缠绕调节线圈；</a:t>
            </a:r>
          </a:p>
          <a:p>
            <a:pPr marL="285750" indent="-285750">
              <a:buFont typeface="Wingdings" panose="05000000000000000000" pitchFamily="2" charset="2"/>
              <a:buChar char="p"/>
            </a:pPr>
            <a:endParaRPr lang="en-US" altLang="zh-CN" sz="1400" dirty="0">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p"/>
            </a:pPr>
            <a:r>
              <a:rPr lang="zh-CN" altLang="en-US" sz="1400" dirty="0">
                <a:latin typeface="微软雅黑" panose="020B0503020204020204" pitchFamily="34" charset="-122"/>
                <a:ea typeface="微软雅黑" panose="020B0503020204020204" pitchFamily="34" charset="-122"/>
              </a:rPr>
              <a:t>利用磁极侧边垫补实现</a:t>
            </a:r>
            <a:r>
              <a:rPr lang="en-US" altLang="zh-CN" sz="1400" dirty="0">
                <a:latin typeface="微软雅黑" panose="020B0503020204020204" pitchFamily="34" charset="-122"/>
                <a:ea typeface="微软雅黑" panose="020B0503020204020204" pitchFamily="34" charset="-122"/>
              </a:rPr>
              <a:t>H</a:t>
            </a:r>
            <a:r>
              <a:rPr lang="en-US" altLang="zh-CN" sz="1400" baseline="300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的等时性；</a:t>
            </a:r>
          </a:p>
          <a:p>
            <a:pPr marL="285750" indent="-285750">
              <a:buFont typeface="Wingdings" panose="05000000000000000000" pitchFamily="2" charset="2"/>
              <a:buChar char="p"/>
            </a:pPr>
            <a:endParaRPr lang="en-US" altLang="zh-CN" sz="1400" dirty="0">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p"/>
            </a:pPr>
            <a:r>
              <a:rPr lang="zh-CN" altLang="en-US" sz="1400" dirty="0">
                <a:latin typeface="微软雅黑" panose="020B0503020204020204" pitchFamily="34" charset="-122"/>
                <a:ea typeface="微软雅黑" panose="020B0503020204020204" pitchFamily="34" charset="-122"/>
              </a:rPr>
              <a:t>利用</a:t>
            </a:r>
            <a:r>
              <a:rPr lang="en-US" altLang="zh-CN" sz="1400" dirty="0">
                <a:latin typeface="微软雅黑" panose="020B0503020204020204" pitchFamily="34" charset="-122"/>
                <a:ea typeface="微软雅黑" panose="020B0503020204020204" pitchFamily="34" charset="-122"/>
              </a:rPr>
              <a:t>3</a:t>
            </a:r>
            <a:r>
              <a:rPr lang="zh-CN" altLang="en-US" sz="1400" dirty="0">
                <a:latin typeface="微软雅黑" panose="020B0503020204020204" pitchFamily="34" charset="-122"/>
                <a:ea typeface="微软雅黑" panose="020B0503020204020204" pitchFamily="34" charset="-122"/>
              </a:rPr>
              <a:t>组调节线圈调节磁场分布，实现</a:t>
            </a:r>
            <a:r>
              <a:rPr lang="en-US" altLang="zh-CN" sz="1400" baseline="30000" dirty="0">
                <a:latin typeface="微软雅黑" panose="020B0503020204020204" pitchFamily="34" charset="-122"/>
                <a:ea typeface="微软雅黑" panose="020B0503020204020204" pitchFamily="34" charset="-122"/>
              </a:rPr>
              <a:t>12</a:t>
            </a:r>
            <a:r>
              <a:rPr lang="en-US" altLang="zh-CN" sz="1400" dirty="0">
                <a:latin typeface="微软雅黑" panose="020B0503020204020204" pitchFamily="34" charset="-122"/>
                <a:ea typeface="微软雅黑" panose="020B0503020204020204" pitchFamily="34" charset="-122"/>
              </a:rPr>
              <a:t>C</a:t>
            </a:r>
            <a:r>
              <a:rPr lang="en-US" altLang="zh-CN" sz="1400" baseline="30000" dirty="0">
                <a:latin typeface="微软雅黑" panose="020B0503020204020204" pitchFamily="34" charset="-122"/>
                <a:ea typeface="微软雅黑" panose="020B0503020204020204" pitchFamily="34" charset="-122"/>
              </a:rPr>
              <a:t>5+</a:t>
            </a:r>
            <a:r>
              <a:rPr lang="zh-CN" altLang="en-US" sz="1400" dirty="0">
                <a:latin typeface="微软雅黑" panose="020B0503020204020204" pitchFamily="34" charset="-122"/>
                <a:ea typeface="微软雅黑" panose="020B0503020204020204" pitchFamily="34" charset="-122"/>
              </a:rPr>
              <a:t>和</a:t>
            </a:r>
            <a:r>
              <a:rPr lang="en-US" altLang="zh-CN" sz="1400" baseline="30000" dirty="0">
                <a:latin typeface="微软雅黑" panose="020B0503020204020204" pitchFamily="34" charset="-122"/>
                <a:ea typeface="微软雅黑" panose="020B0503020204020204" pitchFamily="34" charset="-122"/>
              </a:rPr>
              <a:t>78</a:t>
            </a:r>
            <a:r>
              <a:rPr lang="en-US" altLang="zh-CN" sz="1400" dirty="0">
                <a:latin typeface="微软雅黑" panose="020B0503020204020204" pitchFamily="34" charset="-122"/>
                <a:ea typeface="微软雅黑" panose="020B0503020204020204" pitchFamily="34" charset="-122"/>
              </a:rPr>
              <a:t>Kr</a:t>
            </a:r>
            <a:r>
              <a:rPr lang="en-US" altLang="zh-CN" sz="1400" baseline="30000" dirty="0">
                <a:latin typeface="微软雅黑" panose="020B0503020204020204" pitchFamily="34" charset="-122"/>
                <a:ea typeface="微软雅黑" panose="020B0503020204020204" pitchFamily="34" charset="-122"/>
              </a:rPr>
              <a:t>27+</a:t>
            </a:r>
            <a:r>
              <a:rPr lang="zh-CN" altLang="en-US" sz="1400" dirty="0">
                <a:latin typeface="微软雅黑" panose="020B0503020204020204" pitchFamily="34" charset="-122"/>
                <a:ea typeface="微软雅黑" panose="020B0503020204020204" pitchFamily="34" charset="-122"/>
              </a:rPr>
              <a:t>等时性磁场的调节；</a:t>
            </a:r>
          </a:p>
          <a:p>
            <a:pPr marL="285750" indent="-285750">
              <a:buFont typeface="Wingdings" panose="05000000000000000000" pitchFamily="2" charset="2"/>
              <a:buChar char="p"/>
            </a:pPr>
            <a:endParaRPr lang="en-US" altLang="zh-CN" sz="1400" dirty="0">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p"/>
            </a:pPr>
            <a:r>
              <a:rPr lang="zh-CN" altLang="en-US" sz="1400" dirty="0">
                <a:latin typeface="微软雅黑" panose="020B0503020204020204" pitchFamily="34" charset="-122"/>
                <a:ea typeface="微软雅黑" panose="020B0503020204020204" pitchFamily="34" charset="-122"/>
              </a:rPr>
              <a:t>磁极大半径处增加引出结构，用于束流引出。</a:t>
            </a:r>
            <a:endParaRPr lang="en-US" altLang="zh-CN" sz="1400" dirty="0">
              <a:latin typeface="微软雅黑" panose="020B0503020204020204" pitchFamily="34" charset="-122"/>
              <a:ea typeface="微软雅黑" panose="020B0503020204020204" pitchFamily="34" charset="-122"/>
            </a:endParaRPr>
          </a:p>
        </p:txBody>
      </p:sp>
      <p:grpSp>
        <p:nvGrpSpPr>
          <p:cNvPr id="2" name="组合 1"/>
          <p:cNvGrpSpPr/>
          <p:nvPr/>
        </p:nvGrpSpPr>
        <p:grpSpPr>
          <a:xfrm>
            <a:off x="6530975" y="795655"/>
            <a:ext cx="2568575" cy="2118360"/>
            <a:chOff x="10285" y="1253"/>
            <a:chExt cx="4045" cy="3336"/>
          </a:xfrm>
        </p:grpSpPr>
        <p:pic>
          <p:nvPicPr>
            <p:cNvPr id="7" name="图片 6"/>
            <p:cNvPicPr>
              <a:picLocks noChangeAspect="1"/>
            </p:cNvPicPr>
            <p:nvPr/>
          </p:nvPicPr>
          <p:blipFill>
            <a:blip r:embed="rId6"/>
            <a:stretch>
              <a:fillRect/>
            </a:stretch>
          </p:blipFill>
          <p:spPr>
            <a:xfrm>
              <a:off x="10634" y="1253"/>
              <a:ext cx="3597" cy="3336"/>
            </a:xfrm>
            <a:prstGeom prst="rect">
              <a:avLst/>
            </a:prstGeom>
          </p:spPr>
        </p:pic>
        <p:cxnSp>
          <p:nvCxnSpPr>
            <p:cNvPr id="9" name="直接箭头连接符 8"/>
            <p:cNvCxnSpPr/>
            <p:nvPr/>
          </p:nvCxnSpPr>
          <p:spPr>
            <a:xfrm flipV="1">
              <a:off x="11282" y="2349"/>
              <a:ext cx="227" cy="1021"/>
            </a:xfrm>
            <a:prstGeom prst="straightConnector1">
              <a:avLst/>
            </a:prstGeom>
            <a:ln>
              <a:solidFill>
                <a:srgbClr val="FF0000"/>
              </a:solidFill>
              <a:tailEnd type="triangle"/>
            </a:ln>
          </p:spPr>
          <p:style>
            <a:lnRef idx="2">
              <a:schemeClr val="accent5"/>
            </a:lnRef>
            <a:fillRef idx="0">
              <a:schemeClr val="accent5"/>
            </a:fillRef>
            <a:effectRef idx="1">
              <a:schemeClr val="accent5"/>
            </a:effectRef>
            <a:fontRef idx="minor">
              <a:schemeClr val="tx1"/>
            </a:fontRef>
          </p:style>
        </p:cxnSp>
        <p:sp>
          <p:nvSpPr>
            <p:cNvPr id="12" name="文本框 11"/>
            <p:cNvSpPr txBox="1"/>
            <p:nvPr/>
          </p:nvSpPr>
          <p:spPr>
            <a:xfrm>
              <a:off x="10285" y="3381"/>
              <a:ext cx="2031" cy="436"/>
            </a:xfrm>
            <a:prstGeom prst="rect">
              <a:avLst/>
            </a:prstGeom>
            <a:noFill/>
          </p:spPr>
          <p:txBody>
            <a:bodyPr wrap="square" rtlCol="0">
              <a:spAutoFit/>
            </a:bodyPr>
            <a:lstStyle/>
            <a:p>
              <a:r>
                <a:rPr lang="zh-CN" altLang="en-US" sz="1200" dirty="0">
                  <a:solidFill>
                    <a:srgbClr val="FF0000"/>
                  </a:solidFill>
                  <a:latin typeface="微软雅黑" panose="020B0503020204020204" pitchFamily="34" charset="-122"/>
                  <a:ea typeface="微软雅黑" panose="020B0503020204020204" pitchFamily="34" charset="-122"/>
                </a:rPr>
                <a:t>磁极垫补侧边</a:t>
              </a:r>
            </a:p>
          </p:txBody>
        </p:sp>
        <p:cxnSp>
          <p:nvCxnSpPr>
            <p:cNvPr id="15" name="直接箭头连接符 14"/>
            <p:cNvCxnSpPr/>
            <p:nvPr/>
          </p:nvCxnSpPr>
          <p:spPr>
            <a:xfrm flipH="1" flipV="1">
              <a:off x="12577" y="2129"/>
              <a:ext cx="1005" cy="1814"/>
            </a:xfrm>
            <a:prstGeom prst="straightConnector1">
              <a:avLst/>
            </a:prstGeom>
            <a:ln>
              <a:solidFill>
                <a:srgbClr val="FF0000"/>
              </a:solidFill>
              <a:tailEnd type="triangle"/>
            </a:ln>
          </p:spPr>
          <p:style>
            <a:lnRef idx="2">
              <a:schemeClr val="accent5"/>
            </a:lnRef>
            <a:fillRef idx="0">
              <a:schemeClr val="accent5"/>
            </a:fillRef>
            <a:effectRef idx="1">
              <a:schemeClr val="accent5"/>
            </a:effectRef>
            <a:fontRef idx="minor">
              <a:schemeClr val="tx1"/>
            </a:fontRef>
          </p:style>
        </p:cxnSp>
        <p:sp>
          <p:nvSpPr>
            <p:cNvPr id="21" name="文本框 20"/>
            <p:cNvSpPr txBox="1"/>
            <p:nvPr/>
          </p:nvSpPr>
          <p:spPr>
            <a:xfrm>
              <a:off x="12577" y="4155"/>
              <a:ext cx="1753" cy="434"/>
            </a:xfrm>
            <a:prstGeom prst="rect">
              <a:avLst/>
            </a:prstGeom>
            <a:noFill/>
          </p:spPr>
          <p:txBody>
            <a:bodyPr wrap="square" rtlCol="0">
              <a:spAutoFit/>
            </a:bodyPr>
            <a:lstStyle/>
            <a:p>
              <a:r>
                <a:rPr lang="zh-CN" altLang="en-US" sz="1200" dirty="0">
                  <a:solidFill>
                    <a:srgbClr val="FF0000"/>
                  </a:solidFill>
                  <a:latin typeface="微软雅黑" panose="020B0503020204020204" pitchFamily="34" charset="-122"/>
                  <a:ea typeface="微软雅黑" panose="020B0503020204020204" pitchFamily="34" charset="-122"/>
                </a:rPr>
                <a:t>引出翼形结构</a:t>
              </a:r>
            </a:p>
          </p:txBody>
        </p:sp>
      </p:grpSp>
      <p:sp>
        <p:nvSpPr>
          <p:cNvPr id="4" name="文本框 3"/>
          <p:cNvSpPr txBox="1"/>
          <p:nvPr/>
        </p:nvSpPr>
        <p:spPr>
          <a:xfrm>
            <a:off x="8374380" y="3916045"/>
            <a:ext cx="789940" cy="306705"/>
          </a:xfrm>
          <a:prstGeom prst="rect">
            <a:avLst/>
          </a:prstGeom>
          <a:noFill/>
        </p:spPr>
        <p:txBody>
          <a:bodyPr wrap="square" rtlCol="0">
            <a:spAutoFit/>
          </a:bodyPr>
          <a:lstStyle/>
          <a:p>
            <a:r>
              <a:rPr lang="en-US" altLang="zh-CN" sz="1400">
                <a:solidFill>
                  <a:srgbClr val="FF0000"/>
                </a:solidFill>
              </a:rPr>
              <a:t>C1:6</a:t>
            </a:r>
            <a:r>
              <a:rPr lang="zh-CN" altLang="en-US" sz="1400">
                <a:solidFill>
                  <a:srgbClr val="FF0000"/>
                </a:solidFill>
              </a:rPr>
              <a:t>匝</a:t>
            </a:r>
          </a:p>
        </p:txBody>
      </p:sp>
      <p:sp>
        <p:nvSpPr>
          <p:cNvPr id="11" name="文本框 10"/>
          <p:cNvSpPr txBox="1"/>
          <p:nvPr/>
        </p:nvSpPr>
        <p:spPr>
          <a:xfrm>
            <a:off x="8164830" y="3579495"/>
            <a:ext cx="885190" cy="306705"/>
          </a:xfrm>
          <a:prstGeom prst="rect">
            <a:avLst/>
          </a:prstGeom>
          <a:noFill/>
        </p:spPr>
        <p:txBody>
          <a:bodyPr wrap="square" rtlCol="0">
            <a:spAutoFit/>
          </a:bodyPr>
          <a:lstStyle/>
          <a:p>
            <a:r>
              <a:rPr lang="en-US" altLang="zh-CN" sz="1400">
                <a:solidFill>
                  <a:srgbClr val="FF0000"/>
                </a:solidFill>
              </a:rPr>
              <a:t>C2:12</a:t>
            </a:r>
            <a:r>
              <a:rPr lang="zh-CN" altLang="en-US" sz="1400">
                <a:solidFill>
                  <a:srgbClr val="FF0000"/>
                </a:solidFill>
              </a:rPr>
              <a:t>匝</a:t>
            </a:r>
          </a:p>
        </p:txBody>
      </p:sp>
      <p:sp>
        <p:nvSpPr>
          <p:cNvPr id="14" name="文本框 13"/>
          <p:cNvSpPr txBox="1"/>
          <p:nvPr/>
        </p:nvSpPr>
        <p:spPr>
          <a:xfrm>
            <a:off x="8002905" y="3219450"/>
            <a:ext cx="885190" cy="306705"/>
          </a:xfrm>
          <a:prstGeom prst="rect">
            <a:avLst/>
          </a:prstGeom>
          <a:noFill/>
        </p:spPr>
        <p:txBody>
          <a:bodyPr wrap="square" rtlCol="0">
            <a:spAutoFit/>
          </a:bodyPr>
          <a:lstStyle/>
          <a:p>
            <a:r>
              <a:rPr lang="en-US" altLang="zh-CN" sz="1400">
                <a:solidFill>
                  <a:srgbClr val="FF0000"/>
                </a:solidFill>
              </a:rPr>
              <a:t>C3:12</a:t>
            </a:r>
            <a:r>
              <a:rPr lang="zh-CN" altLang="en-US" sz="1400">
                <a:solidFill>
                  <a:srgbClr val="FF0000"/>
                </a:solidFill>
              </a:rPr>
              <a:t>匝</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descr="6065cdcc-44fb-4651-ac49-8d2716703f78"/>
          <p:cNvPicPr>
            <a:picLocks noChangeAspect="1"/>
          </p:cNvPicPr>
          <p:nvPr/>
        </p:nvPicPr>
        <p:blipFill>
          <a:blip r:embed="rId2"/>
          <a:stretch>
            <a:fillRect/>
          </a:stretch>
        </p:blipFill>
        <p:spPr>
          <a:xfrm>
            <a:off x="5867482" y="2821760"/>
            <a:ext cx="2788940" cy="1493531"/>
          </a:xfrm>
          <a:prstGeom prst="rect">
            <a:avLst/>
          </a:prstGeom>
        </p:spPr>
      </p:pic>
      <p:pic>
        <p:nvPicPr>
          <p:cNvPr id="13" name="图片 12" descr="4a0b41de-ed8c-4e85-81b6-148072e95135"/>
          <p:cNvPicPr>
            <a:picLocks noChangeAspect="1"/>
          </p:cNvPicPr>
          <p:nvPr/>
        </p:nvPicPr>
        <p:blipFill>
          <a:blip r:embed="rId3"/>
          <a:srcRect r="5304"/>
          <a:stretch>
            <a:fillRect/>
          </a:stretch>
        </p:blipFill>
        <p:spPr>
          <a:xfrm>
            <a:off x="3174197" y="2821760"/>
            <a:ext cx="2648231" cy="1508771"/>
          </a:xfrm>
          <a:prstGeom prst="rect">
            <a:avLst/>
          </a:prstGeom>
        </p:spPr>
      </p:pic>
      <p:pic>
        <p:nvPicPr>
          <p:cNvPr id="9" name="图片 8" descr="51dc4b12-cb9f-46d5-92ce-4993540dac66"/>
          <p:cNvPicPr>
            <a:picLocks noChangeAspect="1"/>
          </p:cNvPicPr>
          <p:nvPr/>
        </p:nvPicPr>
        <p:blipFill>
          <a:blip r:embed="rId4"/>
          <a:srcRect r="5732"/>
          <a:stretch>
            <a:fillRect/>
          </a:stretch>
        </p:blipFill>
        <p:spPr>
          <a:xfrm>
            <a:off x="469588" y="2808054"/>
            <a:ext cx="2722461" cy="1501151"/>
          </a:xfrm>
          <a:prstGeom prst="rect">
            <a:avLst/>
          </a:prstGeom>
        </p:spPr>
      </p:pic>
      <p:sp>
        <p:nvSpPr>
          <p:cNvPr id="16" name="文本框 15"/>
          <p:cNvSpPr txBox="1"/>
          <p:nvPr/>
        </p:nvSpPr>
        <p:spPr>
          <a:xfrm>
            <a:off x="1700693" y="820601"/>
            <a:ext cx="438150" cy="337185"/>
          </a:xfrm>
          <a:prstGeom prst="rect">
            <a:avLst/>
          </a:prstGeom>
          <a:noFill/>
        </p:spPr>
        <p:txBody>
          <a:bodyPr wrap="none" rtlCol="0">
            <a:spAutoFit/>
          </a:bodyPr>
          <a:lstStyle/>
          <a:p>
            <a:r>
              <a:rPr lang="en-US" altLang="zh-CN" sz="1600" dirty="0">
                <a:solidFill>
                  <a:srgbClr val="FF0000"/>
                </a:solidFill>
                <a:latin typeface="微软雅黑" panose="020B0503020204020204" pitchFamily="34" charset="-122"/>
                <a:ea typeface="微软雅黑" panose="020B0503020204020204" pitchFamily="34" charset="-122"/>
              </a:rPr>
              <a:t>H</a:t>
            </a:r>
            <a:r>
              <a:rPr lang="en-US" altLang="zh-CN" sz="1600" baseline="30000" dirty="0">
                <a:solidFill>
                  <a:srgbClr val="FF0000"/>
                </a:solidFill>
                <a:latin typeface="微软雅黑" panose="020B0503020204020204" pitchFamily="34" charset="-122"/>
                <a:ea typeface="微软雅黑" panose="020B0503020204020204" pitchFamily="34" charset="-122"/>
              </a:rPr>
              <a:t>+</a:t>
            </a:r>
            <a:endParaRPr lang="zh-CN" altLang="en-US" sz="1600" baseline="30000" dirty="0">
              <a:solidFill>
                <a:srgbClr val="FF0000"/>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4356193" y="820718"/>
            <a:ext cx="638316" cy="338554"/>
          </a:xfrm>
          <a:prstGeom prst="rect">
            <a:avLst/>
          </a:prstGeom>
          <a:noFill/>
        </p:spPr>
        <p:txBody>
          <a:bodyPr wrap="none" rtlCol="0">
            <a:spAutoFit/>
          </a:bodyPr>
          <a:lstStyle/>
          <a:p>
            <a:r>
              <a:rPr lang="en-US" altLang="zh-CN" sz="1600" baseline="30000" dirty="0">
                <a:solidFill>
                  <a:srgbClr val="FF0000"/>
                </a:solidFill>
              </a:rPr>
              <a:t>12</a:t>
            </a:r>
            <a:r>
              <a:rPr lang="en-US" altLang="zh-CN" sz="1600" dirty="0">
                <a:solidFill>
                  <a:srgbClr val="FF0000"/>
                </a:solidFill>
              </a:rPr>
              <a:t>C</a:t>
            </a:r>
            <a:r>
              <a:rPr lang="en-US" altLang="zh-CN" sz="1600" baseline="30000" dirty="0">
                <a:solidFill>
                  <a:srgbClr val="FF0000"/>
                </a:solidFill>
              </a:rPr>
              <a:t>5+</a:t>
            </a:r>
          </a:p>
        </p:txBody>
      </p:sp>
      <p:sp>
        <p:nvSpPr>
          <p:cNvPr id="18" name="文本框 17"/>
          <p:cNvSpPr txBox="1"/>
          <p:nvPr/>
        </p:nvSpPr>
        <p:spPr>
          <a:xfrm>
            <a:off x="7184295" y="820569"/>
            <a:ext cx="771365" cy="338554"/>
          </a:xfrm>
          <a:prstGeom prst="rect">
            <a:avLst/>
          </a:prstGeom>
          <a:noFill/>
        </p:spPr>
        <p:txBody>
          <a:bodyPr wrap="none" rtlCol="0">
            <a:spAutoFit/>
          </a:bodyPr>
          <a:lstStyle/>
          <a:p>
            <a:r>
              <a:rPr lang="en-US" altLang="zh-CN" sz="1600" baseline="30000" dirty="0">
                <a:solidFill>
                  <a:srgbClr val="FF0000"/>
                </a:solidFill>
              </a:rPr>
              <a:t>78</a:t>
            </a:r>
            <a:r>
              <a:rPr lang="en-US" altLang="zh-CN" sz="1600" dirty="0">
                <a:solidFill>
                  <a:srgbClr val="FF0000"/>
                </a:solidFill>
              </a:rPr>
              <a:t>Kr</a:t>
            </a:r>
            <a:r>
              <a:rPr lang="en-US" altLang="zh-CN" sz="1600" baseline="30000" dirty="0">
                <a:solidFill>
                  <a:srgbClr val="FF0000"/>
                </a:solidFill>
              </a:rPr>
              <a:t>27+</a:t>
            </a:r>
          </a:p>
        </p:txBody>
      </p:sp>
      <p:sp>
        <p:nvSpPr>
          <p:cNvPr id="20" name="文本框 19"/>
          <p:cNvSpPr txBox="1"/>
          <p:nvPr/>
        </p:nvSpPr>
        <p:spPr>
          <a:xfrm>
            <a:off x="1549245" y="3605400"/>
            <a:ext cx="741045" cy="275590"/>
          </a:xfrm>
          <a:prstGeom prst="rect">
            <a:avLst/>
          </a:prstGeom>
          <a:noFill/>
        </p:spPr>
        <p:txBody>
          <a:bodyPr wrap="square" rtlCol="0">
            <a:spAutoFit/>
          </a:bodyPr>
          <a:lstStyle/>
          <a:p>
            <a:r>
              <a:rPr lang="en-US" altLang="zh-CN" sz="1200" dirty="0">
                <a:solidFill>
                  <a:srgbClr val="FF0000"/>
                </a:solidFill>
                <a:latin typeface="微软雅黑" panose="020B0503020204020204" pitchFamily="34" charset="-122"/>
                <a:ea typeface="微软雅黑" panose="020B0503020204020204" pitchFamily="34" charset="-122"/>
              </a:rPr>
              <a:t>50MeV</a:t>
            </a:r>
          </a:p>
        </p:txBody>
      </p:sp>
      <p:sp>
        <p:nvSpPr>
          <p:cNvPr id="2" name="文本框 1"/>
          <p:cNvSpPr txBox="1"/>
          <p:nvPr/>
        </p:nvSpPr>
        <p:spPr>
          <a:xfrm>
            <a:off x="4258156" y="3558629"/>
            <a:ext cx="834390" cy="275590"/>
          </a:xfrm>
          <a:prstGeom prst="rect">
            <a:avLst/>
          </a:prstGeom>
          <a:noFill/>
        </p:spPr>
        <p:txBody>
          <a:bodyPr wrap="square" rtlCol="0">
            <a:spAutoFit/>
          </a:bodyPr>
          <a:lstStyle/>
          <a:p>
            <a:r>
              <a:rPr lang="en-US" altLang="zh-CN" sz="1200" dirty="0">
                <a:solidFill>
                  <a:srgbClr val="FF0000"/>
                </a:solidFill>
                <a:latin typeface="微软雅黑" panose="020B0503020204020204" pitchFamily="34" charset="-122"/>
                <a:ea typeface="微软雅黑" panose="020B0503020204020204" pitchFamily="34" charset="-122"/>
              </a:rPr>
              <a:t>8MeV/U</a:t>
            </a:r>
          </a:p>
        </p:txBody>
      </p:sp>
      <p:sp>
        <p:nvSpPr>
          <p:cNvPr id="5" name="文本框 4"/>
          <p:cNvSpPr txBox="1"/>
          <p:nvPr/>
        </p:nvSpPr>
        <p:spPr>
          <a:xfrm>
            <a:off x="6954520" y="3533775"/>
            <a:ext cx="984250" cy="275590"/>
          </a:xfrm>
          <a:prstGeom prst="rect">
            <a:avLst/>
          </a:prstGeom>
          <a:noFill/>
        </p:spPr>
        <p:txBody>
          <a:bodyPr wrap="square" rtlCol="0">
            <a:spAutoFit/>
          </a:bodyPr>
          <a:lstStyle/>
          <a:p>
            <a:r>
              <a:rPr lang="en-US" altLang="zh-CN" sz="1200" dirty="0">
                <a:solidFill>
                  <a:srgbClr val="FF0000"/>
                </a:solidFill>
                <a:latin typeface="微软雅黑" panose="020B0503020204020204" pitchFamily="34" charset="-122"/>
                <a:ea typeface="微软雅黑" panose="020B0503020204020204" pitchFamily="34" charset="-122"/>
              </a:rPr>
              <a:t>6.2MeV/U</a:t>
            </a:r>
          </a:p>
        </p:txBody>
      </p:sp>
      <p:sp>
        <p:nvSpPr>
          <p:cNvPr id="6" name="文本框 5"/>
          <p:cNvSpPr txBox="1"/>
          <p:nvPr/>
        </p:nvSpPr>
        <p:spPr>
          <a:xfrm>
            <a:off x="323528" y="195486"/>
            <a:ext cx="3384376" cy="398780"/>
          </a:xfrm>
          <a:prstGeom prst="rect">
            <a:avLst/>
          </a:prstGeom>
          <a:noFill/>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mn-ea"/>
              </a:rPr>
              <a:t>一、</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主磁铁系统设计</a:t>
            </a:r>
          </a:p>
        </p:txBody>
      </p:sp>
      <p:sp>
        <p:nvSpPr>
          <p:cNvPr id="26" name="文本框 25"/>
          <p:cNvSpPr txBox="1"/>
          <p:nvPr/>
        </p:nvSpPr>
        <p:spPr>
          <a:xfrm>
            <a:off x="611505" y="4366260"/>
            <a:ext cx="7920990" cy="521970"/>
          </a:xfrm>
          <a:prstGeom prst="rect">
            <a:avLst/>
          </a:prstGeom>
          <a:solidFill>
            <a:schemeClr val="bg1"/>
          </a:solidFill>
          <a:ln>
            <a:solidFill>
              <a:schemeClr val="accent1"/>
            </a:solidFill>
          </a:ln>
        </p:spPr>
        <p:txBody>
          <a:bodyPr wrap="square" rtlCol="0">
            <a:spAutoFit/>
          </a:bodyPr>
          <a:lstStyle/>
          <a:p>
            <a:pPr algn="ctr"/>
            <a:r>
              <a:rPr lang="zh-CN" altLang="en-US" sz="1400" b="1" dirty="0">
                <a:solidFill>
                  <a:srgbClr val="FF0000"/>
                </a:solidFill>
                <a:latin typeface="微软雅黑" panose="020B0503020204020204" pitchFamily="34" charset="-122"/>
                <a:ea typeface="微软雅黑" panose="020B0503020204020204" pitchFamily="34" charset="-122"/>
              </a:rPr>
              <a:t>通过缠绕在磁极上的三组调节线圈的电流，可以使多种粒子的主磁场分布达到等时性，实现多粒子加速。</a:t>
            </a:r>
          </a:p>
        </p:txBody>
      </p:sp>
      <p:pic>
        <p:nvPicPr>
          <p:cNvPr id="3" name="图片 2" descr="51817dbc-718d-4b22-8fcd-243fb9be324b"/>
          <p:cNvPicPr>
            <a:picLocks noChangeAspect="1"/>
          </p:cNvPicPr>
          <p:nvPr/>
        </p:nvPicPr>
        <p:blipFill>
          <a:blip r:embed="rId5"/>
          <a:srcRect r="5181"/>
          <a:stretch>
            <a:fillRect/>
          </a:stretch>
        </p:blipFill>
        <p:spPr>
          <a:xfrm>
            <a:off x="476083" y="1345565"/>
            <a:ext cx="2709473" cy="1516391"/>
          </a:xfrm>
          <a:prstGeom prst="rect">
            <a:avLst/>
          </a:prstGeom>
        </p:spPr>
      </p:pic>
      <p:pic>
        <p:nvPicPr>
          <p:cNvPr id="10" name="图片 9" descr="6a9fe0ce-0a7e-4613-a545-ceace7910a62"/>
          <p:cNvPicPr>
            <a:picLocks noChangeAspect="1"/>
          </p:cNvPicPr>
          <p:nvPr/>
        </p:nvPicPr>
        <p:blipFill>
          <a:blip r:embed="rId6"/>
          <a:srcRect r="5379"/>
          <a:stretch>
            <a:fillRect/>
          </a:stretch>
        </p:blipFill>
        <p:spPr>
          <a:xfrm>
            <a:off x="3179880" y="1355506"/>
            <a:ext cx="2667764" cy="1493531"/>
          </a:xfrm>
          <a:prstGeom prst="rect">
            <a:avLst/>
          </a:prstGeom>
        </p:spPr>
      </p:pic>
      <p:pic>
        <p:nvPicPr>
          <p:cNvPr id="14" name="图片 13" descr="f911ad99-2028-4c8b-89fa-35600ec58a22"/>
          <p:cNvPicPr>
            <a:picLocks noChangeAspect="1"/>
          </p:cNvPicPr>
          <p:nvPr/>
        </p:nvPicPr>
        <p:blipFill>
          <a:blip r:embed="rId7"/>
          <a:stretch>
            <a:fillRect/>
          </a:stretch>
        </p:blipFill>
        <p:spPr>
          <a:xfrm>
            <a:off x="5857918" y="1360051"/>
            <a:ext cx="2825205" cy="1504135"/>
          </a:xfrm>
          <a:prstGeom prst="rect">
            <a:avLst/>
          </a:prstGeom>
        </p:spPr>
      </p:pic>
      <p:sp>
        <p:nvSpPr>
          <p:cNvPr id="22" name="文本框 21"/>
          <p:cNvSpPr txBox="1"/>
          <p:nvPr/>
        </p:nvSpPr>
        <p:spPr>
          <a:xfrm>
            <a:off x="866775" y="1104900"/>
            <a:ext cx="2270760" cy="306705"/>
          </a:xfrm>
          <a:prstGeom prst="rect">
            <a:avLst/>
          </a:prstGeom>
          <a:noFill/>
        </p:spPr>
        <p:txBody>
          <a:bodyPr wrap="square" rtlCol="0">
            <a:spAutoFit/>
          </a:bodyPr>
          <a:lstStyle/>
          <a:p>
            <a:pPr algn="ctr"/>
            <a:r>
              <a:rPr lang="en-US" altLang="zh-CN" sz="1400">
                <a:solidFill>
                  <a:srgbClr val="FF0000"/>
                </a:solidFill>
              </a:rPr>
              <a:t>C1:</a:t>
            </a:r>
            <a:r>
              <a:rPr lang="en-US" sz="1400">
                <a:solidFill>
                  <a:srgbClr val="FF0000"/>
                </a:solidFill>
              </a:rPr>
              <a:t>0A     C2:0A       C3:0A</a:t>
            </a:r>
          </a:p>
        </p:txBody>
      </p:sp>
      <p:sp>
        <p:nvSpPr>
          <p:cNvPr id="23" name="文本框 22"/>
          <p:cNvSpPr txBox="1"/>
          <p:nvPr/>
        </p:nvSpPr>
        <p:spPr>
          <a:xfrm>
            <a:off x="3275965" y="1104900"/>
            <a:ext cx="2636520" cy="306705"/>
          </a:xfrm>
          <a:prstGeom prst="rect">
            <a:avLst/>
          </a:prstGeom>
          <a:noFill/>
        </p:spPr>
        <p:txBody>
          <a:bodyPr wrap="square" rtlCol="0">
            <a:spAutoFit/>
          </a:bodyPr>
          <a:lstStyle/>
          <a:p>
            <a:pPr algn="ctr"/>
            <a:r>
              <a:rPr lang="en-US" altLang="zh-CN" sz="1400">
                <a:solidFill>
                  <a:srgbClr val="FF0000"/>
                </a:solidFill>
              </a:rPr>
              <a:t>C1:</a:t>
            </a:r>
            <a:r>
              <a:rPr lang="en-US" sz="1400">
                <a:solidFill>
                  <a:srgbClr val="FF0000"/>
                </a:solidFill>
              </a:rPr>
              <a:t>187A   C2:629A   C3:522A</a:t>
            </a:r>
          </a:p>
        </p:txBody>
      </p:sp>
      <p:sp>
        <p:nvSpPr>
          <p:cNvPr id="24" name="文本框 23"/>
          <p:cNvSpPr txBox="1"/>
          <p:nvPr/>
        </p:nvSpPr>
        <p:spPr>
          <a:xfrm>
            <a:off x="6128385" y="1104900"/>
            <a:ext cx="2636520" cy="306705"/>
          </a:xfrm>
          <a:prstGeom prst="rect">
            <a:avLst/>
          </a:prstGeom>
          <a:noFill/>
        </p:spPr>
        <p:txBody>
          <a:bodyPr wrap="square" rtlCol="0">
            <a:spAutoFit/>
          </a:bodyPr>
          <a:lstStyle/>
          <a:p>
            <a:pPr algn="ctr"/>
            <a:r>
              <a:rPr lang="en-US" altLang="zh-CN" sz="1400">
                <a:solidFill>
                  <a:srgbClr val="FF0000"/>
                </a:solidFill>
              </a:rPr>
              <a:t>C1:</a:t>
            </a:r>
            <a:r>
              <a:rPr lang="en-US" sz="1400">
                <a:solidFill>
                  <a:srgbClr val="FF0000"/>
                </a:solidFill>
              </a:rPr>
              <a:t>224A   C2:688A   C3:632A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Box 1"/>
          <p:cNvSpPr txBox="1"/>
          <p:nvPr>
            <p:custDataLst>
              <p:tags r:id="rId1"/>
            </p:custDataLst>
          </p:nvPr>
        </p:nvSpPr>
        <p:spPr>
          <a:xfrm>
            <a:off x="323528" y="188902"/>
            <a:ext cx="4346354" cy="461665"/>
          </a:xfrm>
          <a:prstGeom prst="rect">
            <a:avLst/>
          </a:prstGeom>
        </p:spPr>
        <p:txBody>
          <a:bodyPr vert="horz" wrap="square" numCol="1" anchor="t" anchorCtr="0" compatLnSpc="1"/>
          <a:lstStyle>
            <a:defPPr>
              <a:defRPr lang="zh-CN"/>
            </a:defPPr>
            <a:lvl1pPr eaLnBrk="0" hangingPunct="0">
              <a:defRPr sz="1800" b="1">
                <a:solidFill>
                  <a:schemeClr val="tx1">
                    <a:lumMod val="65000"/>
                    <a:lumOff val="35000"/>
                  </a:schemeClr>
                </a:solidFill>
                <a:latin typeface="微软雅黑" panose="020B0503020204020204" pitchFamily="34" charset="-122"/>
                <a:ea typeface="微软雅黑" panose="020B0503020204020204" pitchFamily="34" charset="-122"/>
              </a:defRPr>
            </a:lvl1pPr>
            <a:lvl2pPr algn="ctr" eaLnBrk="0" hangingPunct="0">
              <a:defRPr sz="4400">
                <a:latin typeface="Calibri" panose="020F0502020204030204" pitchFamily="34" charset="0"/>
              </a:defRPr>
            </a:lvl2pPr>
            <a:lvl3pPr algn="ctr" eaLnBrk="0" hangingPunct="0">
              <a:defRPr sz="4400">
                <a:latin typeface="Calibri" panose="020F0502020204030204" pitchFamily="34" charset="0"/>
              </a:defRPr>
            </a:lvl3pPr>
            <a:lvl4pPr algn="ctr" eaLnBrk="0" hangingPunct="0">
              <a:defRPr sz="4400">
                <a:latin typeface="Calibri" panose="020F0502020204030204" pitchFamily="34" charset="0"/>
              </a:defRPr>
            </a:lvl4pPr>
            <a:lvl5pPr algn="ctr" eaLnBrk="0" hangingPunct="0">
              <a:defRPr sz="4400">
                <a:latin typeface="Calibri" panose="020F0502020204030204" pitchFamily="34" charset="0"/>
              </a:defRPr>
            </a:lvl5pPr>
            <a:lvl6pPr marL="457200" algn="ctr">
              <a:defRPr sz="4400">
                <a:latin typeface="Calibri" panose="020F0502020204030204" pitchFamily="34" charset="0"/>
              </a:defRPr>
            </a:lvl6pPr>
            <a:lvl7pPr marL="914400" algn="ctr">
              <a:defRPr sz="4400">
                <a:latin typeface="Calibri" panose="020F0502020204030204" pitchFamily="34" charset="0"/>
              </a:defRPr>
            </a:lvl7pPr>
            <a:lvl8pPr marL="1371600" algn="ctr">
              <a:defRPr sz="4400">
                <a:latin typeface="Calibri" panose="020F0502020204030204" pitchFamily="34" charset="0"/>
              </a:defRPr>
            </a:lvl8pPr>
            <a:lvl9pPr marL="1828800" algn="ctr">
              <a:defRPr sz="4400">
                <a:latin typeface="Calibri" panose="020F0502020204030204" pitchFamily="34" charset="0"/>
              </a:defRPr>
            </a:lvl9pPr>
          </a:lstStyle>
          <a:p>
            <a:r>
              <a:rPr lang="zh-CN" altLang="en-US" sz="2000" dirty="0">
                <a:sym typeface="+mn-ea"/>
              </a:rPr>
              <a:t>二、变频高频系统设计</a:t>
            </a:r>
            <a:endParaRPr lang="zh-CN" altLang="en-US" sz="2000" dirty="0"/>
          </a:p>
        </p:txBody>
      </p:sp>
      <p:sp>
        <p:nvSpPr>
          <p:cNvPr id="77" name="文本框 76"/>
          <p:cNvSpPr txBox="1"/>
          <p:nvPr/>
        </p:nvSpPr>
        <p:spPr>
          <a:xfrm>
            <a:off x="116205" y="911543"/>
            <a:ext cx="2446655" cy="3328988"/>
          </a:xfrm>
          <a:prstGeom prst="rect">
            <a:avLst/>
          </a:prstGeom>
          <a:noFill/>
          <a:ln>
            <a:solidFill>
              <a:schemeClr val="accent1"/>
            </a:solidFill>
          </a:ln>
        </p:spPr>
        <p:txBody>
          <a:bodyPr wrap="square">
            <a:noAutofit/>
          </a:bodyPr>
          <a:lstStyle/>
          <a:p>
            <a:pPr>
              <a:lnSpc>
                <a:spcPct val="200000"/>
              </a:lnSpc>
            </a:pPr>
            <a:r>
              <a:rPr lang="zh-CN" altLang="en-US" sz="1400" b="1" dirty="0">
                <a:latin typeface="微软雅黑" panose="020B0503020204020204" pitchFamily="34" charset="-122"/>
                <a:ea typeface="微软雅黑" panose="020B0503020204020204" pitchFamily="34" charset="-122"/>
              </a:rPr>
              <a:t>高频系统设计指标</a:t>
            </a:r>
            <a:endParaRPr lang="en-US" altLang="zh-CN" sz="1400" b="1"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pitchFamily="2" charset="2"/>
              <a:buChar char="l"/>
            </a:pPr>
            <a:r>
              <a:rPr lang="en-US" altLang="zh-CN" sz="1400" dirty="0">
                <a:latin typeface="微软雅黑" panose="020B0503020204020204" pitchFamily="34" charset="-122"/>
                <a:ea typeface="微软雅黑" panose="020B0503020204020204" pitchFamily="34" charset="-122"/>
              </a:rPr>
              <a:t>H</a:t>
            </a:r>
            <a:r>
              <a:rPr lang="en-US" altLang="zh-CN" sz="1400" baseline="30000" dirty="0">
                <a:latin typeface="微软雅黑" panose="020B0503020204020204" pitchFamily="34" charset="-122"/>
                <a:ea typeface="微软雅黑" panose="020B0503020204020204" pitchFamily="34" charset="-122"/>
              </a:rPr>
              <a:t>+</a:t>
            </a:r>
            <a:r>
              <a:rPr lang="en-US" altLang="zh-CN" sz="1400" dirty="0">
                <a:latin typeface="微软雅黑" panose="020B0503020204020204" pitchFamily="34" charset="-122"/>
                <a:ea typeface="微软雅黑" panose="020B0503020204020204" pitchFamily="34" charset="-122"/>
              </a:rPr>
              <a:t> </a:t>
            </a:r>
            <a:r>
              <a:rPr lang="zh-CN" altLang="en-US" sz="1400" dirty="0">
                <a:latin typeface="微软雅黑" panose="020B0503020204020204" pitchFamily="34" charset="-122"/>
                <a:ea typeface="微软雅黑" panose="020B0503020204020204" pitchFamily="34" charset="-122"/>
              </a:rPr>
              <a:t>：</a:t>
            </a:r>
            <a:r>
              <a:rPr lang="en-US" altLang="zh-CN" sz="1400" dirty="0">
                <a:latin typeface="微软雅黑" panose="020B0503020204020204" pitchFamily="34" charset="-122"/>
                <a:ea typeface="微软雅黑" panose="020B0503020204020204" pitchFamily="34" charset="-122"/>
              </a:rPr>
              <a:t>38 MHz </a:t>
            </a:r>
          </a:p>
          <a:p>
            <a:pPr marL="285750" indent="-285750">
              <a:lnSpc>
                <a:spcPct val="200000"/>
              </a:lnSpc>
              <a:buFont typeface="Wingdings" panose="05000000000000000000" pitchFamily="2" charset="2"/>
              <a:buChar char="l"/>
            </a:pPr>
            <a:r>
              <a:rPr lang="en-US" altLang="zh-CN" sz="1400" baseline="30000" dirty="0">
                <a:latin typeface="微软雅黑" panose="020B0503020204020204" pitchFamily="34" charset="-122"/>
                <a:ea typeface="微软雅黑" panose="020B0503020204020204" pitchFamily="34" charset="-122"/>
              </a:rPr>
              <a:t>12</a:t>
            </a:r>
            <a:r>
              <a:rPr lang="en-US" altLang="zh-CN" sz="1400" dirty="0">
                <a:latin typeface="微软雅黑" panose="020B0503020204020204" pitchFamily="34" charset="-122"/>
                <a:ea typeface="微软雅黑" panose="020B0503020204020204" pitchFamily="34" charset="-122"/>
              </a:rPr>
              <a:t>C</a:t>
            </a:r>
            <a:r>
              <a:rPr lang="en-US" altLang="zh-CN" sz="1400" baseline="30000" dirty="0">
                <a:latin typeface="微软雅黑" panose="020B0503020204020204" pitchFamily="34" charset="-122"/>
                <a:ea typeface="微软雅黑" panose="020B0503020204020204" pitchFamily="34" charset="-122"/>
              </a:rPr>
              <a:t>5+</a:t>
            </a:r>
            <a:r>
              <a:rPr lang="zh-CN" altLang="en-US" sz="1400" dirty="0">
                <a:latin typeface="微软雅黑" panose="020B0503020204020204" pitchFamily="34" charset="-122"/>
                <a:ea typeface="微软雅黑" panose="020B0503020204020204" pitchFamily="34" charset="-122"/>
              </a:rPr>
              <a:t>：</a:t>
            </a:r>
            <a:r>
              <a:rPr lang="en-US" altLang="zh-CN" sz="1400" dirty="0">
                <a:latin typeface="微软雅黑" panose="020B0503020204020204" pitchFamily="34" charset="-122"/>
                <a:ea typeface="微软雅黑" panose="020B0503020204020204" pitchFamily="34" charset="-122"/>
              </a:rPr>
              <a:t>32.2 MHz   </a:t>
            </a:r>
          </a:p>
          <a:p>
            <a:pPr marL="285750" indent="-285750">
              <a:lnSpc>
                <a:spcPct val="200000"/>
              </a:lnSpc>
              <a:buFont typeface="Wingdings" panose="05000000000000000000" pitchFamily="2" charset="2"/>
              <a:buChar char="l"/>
            </a:pPr>
            <a:r>
              <a:rPr lang="en-US" altLang="zh-CN" sz="1400" baseline="30000" dirty="0">
                <a:latin typeface="微软雅黑" panose="020B0503020204020204" pitchFamily="34" charset="-122"/>
                <a:ea typeface="微软雅黑" panose="020B0503020204020204" pitchFamily="34" charset="-122"/>
              </a:rPr>
              <a:t>78</a:t>
            </a:r>
            <a:r>
              <a:rPr lang="en-US" altLang="zh-CN" sz="1400" dirty="0">
                <a:latin typeface="微软雅黑" panose="020B0503020204020204" pitchFamily="34" charset="-122"/>
                <a:ea typeface="微软雅黑" panose="020B0503020204020204" pitchFamily="34" charset="-122"/>
              </a:rPr>
              <a:t>Kr</a:t>
            </a:r>
            <a:r>
              <a:rPr lang="en-US" altLang="zh-CN" sz="1400" baseline="30000" dirty="0">
                <a:latin typeface="微软雅黑" panose="020B0503020204020204" pitchFamily="34" charset="-122"/>
                <a:ea typeface="微软雅黑" panose="020B0503020204020204" pitchFamily="34" charset="-122"/>
              </a:rPr>
              <a:t>27+</a:t>
            </a:r>
            <a:r>
              <a:rPr lang="zh-CN" altLang="en-US" sz="1400" dirty="0">
                <a:latin typeface="微软雅黑" panose="020B0503020204020204" pitchFamily="34" charset="-122"/>
                <a:ea typeface="微软雅黑" panose="020B0503020204020204" pitchFamily="34" charset="-122"/>
              </a:rPr>
              <a:t>：</a:t>
            </a:r>
            <a:r>
              <a:rPr lang="en-US" altLang="zh-CN" sz="1400" dirty="0">
                <a:latin typeface="微软雅黑" panose="020B0503020204020204" pitchFamily="34" charset="-122"/>
                <a:ea typeface="微软雅黑" panose="020B0503020204020204" pitchFamily="34" charset="-122"/>
              </a:rPr>
              <a:t>26.8 MHz </a:t>
            </a:r>
          </a:p>
          <a:p>
            <a:pPr marL="285750" indent="-285750">
              <a:lnSpc>
                <a:spcPct val="200000"/>
              </a:lnSpc>
              <a:buFont typeface="Wingdings" panose="05000000000000000000" pitchFamily="2" charset="2"/>
              <a:buChar char="l"/>
            </a:pPr>
            <a:r>
              <a:rPr lang="zh-CN" altLang="en-US" sz="1400" dirty="0">
                <a:latin typeface="微软雅黑" panose="020B0503020204020204" pitchFamily="34" charset="-122"/>
                <a:ea typeface="微软雅黑" panose="020B0503020204020204" pitchFamily="34" charset="-122"/>
              </a:rPr>
              <a:t>频率范围：</a:t>
            </a:r>
            <a:r>
              <a:rPr lang="en-US" altLang="zh-CN" sz="1400" dirty="0">
                <a:latin typeface="微软雅黑" panose="020B0503020204020204" pitchFamily="34" charset="-122"/>
                <a:ea typeface="微软雅黑" panose="020B0503020204020204" pitchFamily="34" charset="-122"/>
              </a:rPr>
              <a:t>25-40 MHz</a:t>
            </a:r>
            <a:endParaRPr lang="zh-CN" altLang="en-US" sz="1400" dirty="0">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pitchFamily="2" charset="2"/>
              <a:buChar char="l"/>
            </a:pPr>
            <a:r>
              <a:rPr lang="zh-CN" altLang="en-US" sz="1400" dirty="0">
                <a:latin typeface="微软雅黑" panose="020B0503020204020204" pitchFamily="34" charset="-122"/>
                <a:ea typeface="微软雅黑" panose="020B0503020204020204" pitchFamily="34" charset="-122"/>
              </a:rPr>
              <a:t>加速电压：</a:t>
            </a:r>
            <a:r>
              <a:rPr lang="en-US" altLang="zh-CN" sz="1400" dirty="0">
                <a:latin typeface="微软雅黑" panose="020B0503020204020204" pitchFamily="34" charset="-122"/>
                <a:ea typeface="微软雅黑" panose="020B0503020204020204" pitchFamily="34" charset="-122"/>
              </a:rPr>
              <a:t>60 kV</a:t>
            </a:r>
          </a:p>
          <a:p>
            <a:pPr marL="285750" indent="-285750">
              <a:lnSpc>
                <a:spcPct val="200000"/>
              </a:lnSpc>
              <a:buFont typeface="Wingdings" panose="05000000000000000000" pitchFamily="2" charset="2"/>
              <a:buChar char="l"/>
            </a:pPr>
            <a:r>
              <a:rPr lang="zh-CN" altLang="en-US" sz="1400" dirty="0">
                <a:latin typeface="微软雅黑" panose="020B0503020204020204" pitchFamily="34" charset="-122"/>
                <a:ea typeface="微软雅黑" panose="020B0503020204020204" pitchFamily="34" charset="-122"/>
              </a:rPr>
              <a:t>功率源功率：≤</a:t>
            </a:r>
            <a:r>
              <a:rPr lang="en-US" altLang="zh-CN" sz="1400" dirty="0">
                <a:latin typeface="微软雅黑" panose="020B0503020204020204" pitchFamily="34" charset="-122"/>
                <a:ea typeface="微软雅黑" panose="020B0503020204020204" pitchFamily="34" charset="-122"/>
              </a:rPr>
              <a:t>50 kW</a:t>
            </a:r>
          </a:p>
        </p:txBody>
      </p:sp>
      <p:sp>
        <p:nvSpPr>
          <p:cNvPr id="97" name="文本框 96"/>
          <p:cNvSpPr txBox="1"/>
          <p:nvPr/>
        </p:nvSpPr>
        <p:spPr>
          <a:xfrm>
            <a:off x="2778760" y="843644"/>
            <a:ext cx="6127115" cy="610488"/>
          </a:xfrm>
          <a:prstGeom prst="rect">
            <a:avLst/>
          </a:prstGeom>
          <a:noFill/>
        </p:spPr>
        <p:txBody>
          <a:bodyPr wrap="square" rtlCol="0">
            <a:spAutoFit/>
          </a:bodyPr>
          <a:lstStyle/>
          <a:p>
            <a:pPr marL="171450" indent="-171450">
              <a:lnSpc>
                <a:spcPct val="150000"/>
              </a:lnSpc>
              <a:buFont typeface="Wingdings" panose="05000000000000000000" charset="0"/>
              <a:buChar char="l"/>
            </a:pPr>
            <a:r>
              <a:rPr lang="zh-CN" altLang="en-US" sz="1200" dirty="0">
                <a:solidFill>
                  <a:schemeClr val="tx1"/>
                </a:solidFill>
                <a:latin typeface="微软雅黑" panose="020B0503020204020204" pitchFamily="34" charset="-122"/>
                <a:ea typeface="微软雅黑" panose="020B0503020204020204" pitchFamily="34" charset="-122"/>
              </a:rPr>
              <a:t>高频腔采用</a:t>
            </a:r>
            <a:r>
              <a:rPr lang="en-US" altLang="zh-CN" sz="1200" dirty="0">
                <a:latin typeface="微软雅黑" panose="020B0503020204020204" pitchFamily="34" charset="-122"/>
                <a:ea typeface="微软雅黑" panose="020B0503020204020204" pitchFamily="34" charset="-122"/>
                <a:sym typeface="+mn-ea"/>
              </a:rPr>
              <a:t>λ/2</a:t>
            </a:r>
            <a:r>
              <a:rPr lang="zh-CN" altLang="en-US" sz="1200" dirty="0">
                <a:solidFill>
                  <a:schemeClr val="tx1"/>
                </a:solidFill>
                <a:latin typeface="微软雅黑" panose="020B0503020204020204" pitchFamily="34" charset="-122"/>
                <a:ea typeface="微软雅黑" panose="020B0503020204020204" pitchFamily="34" charset="-122"/>
              </a:rPr>
              <a:t>同轴腔，两组高频腔放在</a:t>
            </a:r>
            <a:r>
              <a:rPr lang="en-US" altLang="zh-CN" sz="1200" dirty="0">
                <a:solidFill>
                  <a:schemeClr val="tx1"/>
                </a:solidFill>
                <a:latin typeface="微软雅黑" panose="020B0503020204020204" pitchFamily="34" charset="-122"/>
                <a:ea typeface="微软雅黑" panose="020B0503020204020204" pitchFamily="34" charset="-122"/>
              </a:rPr>
              <a:t>180</a:t>
            </a:r>
            <a:r>
              <a:rPr lang="en-US" altLang="zh-CN" sz="1200" baseline="30000" dirty="0">
                <a:solidFill>
                  <a:schemeClr val="tx1"/>
                </a:solidFill>
                <a:latin typeface="微软雅黑" panose="020B0503020204020204" pitchFamily="34" charset="-122"/>
                <a:ea typeface="微软雅黑" panose="020B0503020204020204" pitchFamily="34" charset="-122"/>
              </a:rPr>
              <a:t>o</a:t>
            </a:r>
            <a:r>
              <a:rPr lang="zh-CN" altLang="en-US" sz="1200" dirty="0">
                <a:solidFill>
                  <a:schemeClr val="tx1"/>
                </a:solidFill>
                <a:latin typeface="微软雅黑" panose="020B0503020204020204" pitchFamily="34" charset="-122"/>
                <a:ea typeface="微软雅黑" panose="020B0503020204020204" pitchFamily="34" charset="-122"/>
              </a:rPr>
              <a:t>正对的谷区内，由</a:t>
            </a:r>
            <a:r>
              <a:rPr lang="en-US" altLang="zh-CN" sz="1200" dirty="0">
                <a:solidFill>
                  <a:schemeClr val="tx1"/>
                </a:solidFill>
                <a:latin typeface="微软雅黑" panose="020B0503020204020204" pitchFamily="34" charset="-122"/>
                <a:ea typeface="微软雅黑" panose="020B0503020204020204" pitchFamily="34" charset="-122"/>
              </a:rPr>
              <a:t>50kW</a:t>
            </a:r>
            <a:r>
              <a:rPr lang="zh-CN" altLang="en-US" sz="1200" dirty="0">
                <a:solidFill>
                  <a:schemeClr val="tx1"/>
                </a:solidFill>
                <a:latin typeface="微软雅黑" panose="020B0503020204020204" pitchFamily="34" charset="-122"/>
                <a:ea typeface="微软雅黑" panose="020B0503020204020204" pitchFamily="34" charset="-122"/>
              </a:rPr>
              <a:t>功率源驱动。</a:t>
            </a:r>
          </a:p>
          <a:p>
            <a:pPr marL="171450" indent="-171450" algn="l">
              <a:lnSpc>
                <a:spcPct val="150000"/>
              </a:lnSpc>
              <a:buClrTx/>
              <a:buSzTx/>
              <a:buFont typeface="Wingdings" panose="05000000000000000000" charset="0"/>
              <a:buChar char="l"/>
            </a:pPr>
            <a:r>
              <a:rPr lang="zh-CN" altLang="en-US" sz="1200" dirty="0">
                <a:solidFill>
                  <a:schemeClr val="tx1"/>
                </a:solidFill>
                <a:latin typeface="微软雅黑" panose="020B0503020204020204" pitchFamily="34" charset="-122"/>
                <a:ea typeface="微软雅黑" panose="020B0503020204020204" pitchFamily="34" charset="-122"/>
              </a:rPr>
              <a:t>高频腔通过调节内杆长度来</a:t>
            </a:r>
            <a:r>
              <a:rPr lang="zh-CN" altLang="en-US" sz="1200" dirty="0">
                <a:latin typeface="微软雅黑" panose="020B0503020204020204" pitchFamily="34" charset="-122"/>
                <a:ea typeface="微软雅黑" panose="020B0503020204020204" pitchFamily="34" charset="-122"/>
              </a:rPr>
              <a:t>大范围</a:t>
            </a:r>
            <a:r>
              <a:rPr lang="zh-CN" altLang="en-US" sz="1200" dirty="0">
                <a:solidFill>
                  <a:schemeClr val="tx1"/>
                </a:solidFill>
                <a:latin typeface="微软雅黑" panose="020B0503020204020204" pitchFamily="34" charset="-122"/>
                <a:ea typeface="微软雅黑" panose="020B0503020204020204" pitchFamily="34" charset="-122"/>
              </a:rPr>
              <a:t>调整频率，通过</a:t>
            </a:r>
            <a:r>
              <a:rPr lang="en-US" altLang="zh-CN" sz="1200" dirty="0">
                <a:solidFill>
                  <a:schemeClr val="tx1"/>
                </a:solidFill>
                <a:latin typeface="微软雅黑" panose="020B0503020204020204" pitchFamily="34" charset="-122"/>
                <a:ea typeface="微软雅黑" panose="020B0503020204020204" pitchFamily="34" charset="-122"/>
              </a:rPr>
              <a:t>Dee</a:t>
            </a:r>
            <a:r>
              <a:rPr lang="zh-CN" altLang="en-US" sz="1200" dirty="0">
                <a:solidFill>
                  <a:schemeClr val="tx1"/>
                </a:solidFill>
                <a:latin typeface="微软雅黑" panose="020B0503020204020204" pitchFamily="34" charset="-122"/>
                <a:ea typeface="微软雅黑" panose="020B0503020204020204" pitchFamily="34" charset="-122"/>
              </a:rPr>
              <a:t>板尾部</a:t>
            </a:r>
            <a:r>
              <a:rPr lang="zh-CN" altLang="en-US" sz="1200" dirty="0">
                <a:latin typeface="微软雅黑" panose="020B0503020204020204" pitchFamily="34" charset="-122"/>
                <a:ea typeface="微软雅黑" panose="020B0503020204020204" pitchFamily="34" charset="-122"/>
                <a:sym typeface="+mn-ea"/>
              </a:rPr>
              <a:t>调谐机构</a:t>
            </a:r>
            <a:r>
              <a:rPr lang="zh-CN" altLang="en-US" sz="1200" dirty="0">
                <a:solidFill>
                  <a:schemeClr val="tx1"/>
                </a:solidFill>
                <a:latin typeface="微软雅黑" panose="020B0503020204020204" pitchFamily="34" charset="-122"/>
                <a:ea typeface="微软雅黑" panose="020B0503020204020204" pitchFamily="34" charset="-122"/>
              </a:rPr>
              <a:t>来微调频率。</a:t>
            </a:r>
          </a:p>
        </p:txBody>
      </p:sp>
      <p:grpSp>
        <p:nvGrpSpPr>
          <p:cNvPr id="18" name="组合 17"/>
          <p:cNvGrpSpPr/>
          <p:nvPr/>
        </p:nvGrpSpPr>
        <p:grpSpPr>
          <a:xfrm>
            <a:off x="2778760" y="1543685"/>
            <a:ext cx="6192520" cy="3056890"/>
            <a:chOff x="4365" y="2844"/>
            <a:chExt cx="9752" cy="4814"/>
          </a:xfrm>
        </p:grpSpPr>
        <p:pic>
          <p:nvPicPr>
            <p:cNvPr id="3" name="图片 2"/>
            <p:cNvPicPr>
              <a:picLocks noChangeAspect="1"/>
            </p:cNvPicPr>
            <p:nvPr/>
          </p:nvPicPr>
          <p:blipFill>
            <a:blip r:embed="rId3"/>
            <a:stretch>
              <a:fillRect/>
            </a:stretch>
          </p:blipFill>
          <p:spPr>
            <a:xfrm>
              <a:off x="4365" y="2844"/>
              <a:ext cx="9752" cy="4247"/>
            </a:xfrm>
            <a:prstGeom prst="rect">
              <a:avLst/>
            </a:prstGeom>
          </p:spPr>
        </p:pic>
        <p:cxnSp>
          <p:nvCxnSpPr>
            <p:cNvPr id="4" name="直接箭头连接符 3"/>
            <p:cNvCxnSpPr/>
            <p:nvPr/>
          </p:nvCxnSpPr>
          <p:spPr>
            <a:xfrm>
              <a:off x="7576" y="6892"/>
              <a:ext cx="871" cy="446"/>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6" name="直接箭头连接符 5"/>
            <p:cNvCxnSpPr/>
            <p:nvPr/>
          </p:nvCxnSpPr>
          <p:spPr>
            <a:xfrm flipH="1">
              <a:off x="9355" y="6771"/>
              <a:ext cx="1247" cy="567"/>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sp>
          <p:nvSpPr>
            <p:cNvPr id="15" name="文本框 14"/>
            <p:cNvSpPr txBox="1"/>
            <p:nvPr/>
          </p:nvSpPr>
          <p:spPr>
            <a:xfrm>
              <a:off x="7994" y="7338"/>
              <a:ext cx="1914" cy="321"/>
            </a:xfrm>
            <a:prstGeom prst="rect">
              <a:avLst/>
            </a:prstGeom>
            <a:noFill/>
          </p:spPr>
          <p:txBody>
            <a:bodyPr wrap="square" rtlCol="0" anchor="t">
              <a:noAutofit/>
            </a:bodyPr>
            <a:lstStyle/>
            <a:p>
              <a:pPr algn="ctr"/>
              <a:r>
                <a:rPr lang="zh-CN" altLang="en-US" sz="12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高频腔</a:t>
              </a:r>
              <a:r>
                <a:rPr lang="en-US" altLang="zh-CN" sz="12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DEE</a:t>
              </a:r>
              <a:r>
                <a:rPr lang="zh-CN" altLang="en-US" sz="12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板</a:t>
              </a:r>
            </a:p>
          </p:txBody>
        </p:sp>
        <p:sp>
          <p:nvSpPr>
            <p:cNvPr id="7" name="文本框 6"/>
            <p:cNvSpPr txBox="1"/>
            <p:nvPr/>
          </p:nvSpPr>
          <p:spPr>
            <a:xfrm>
              <a:off x="4592" y="7217"/>
              <a:ext cx="1914" cy="321"/>
            </a:xfrm>
            <a:prstGeom prst="rect">
              <a:avLst/>
            </a:prstGeom>
            <a:noFill/>
          </p:spPr>
          <p:txBody>
            <a:bodyPr wrap="square" rtlCol="0" anchor="t">
              <a:noAutofit/>
            </a:bodyPr>
            <a:lstStyle/>
            <a:p>
              <a:pPr algn="ctr"/>
              <a:r>
                <a:rPr lang="zh-CN" altLang="en-US" sz="12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频率微调机构</a:t>
              </a:r>
              <a:r>
                <a:rPr lang="en-US" altLang="zh-CN" sz="12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 </a:t>
              </a:r>
            </a:p>
          </p:txBody>
        </p:sp>
        <p:cxnSp>
          <p:nvCxnSpPr>
            <p:cNvPr id="8" name="直接箭头连接符 7"/>
            <p:cNvCxnSpPr/>
            <p:nvPr/>
          </p:nvCxnSpPr>
          <p:spPr>
            <a:xfrm flipH="1">
              <a:off x="5929" y="6941"/>
              <a:ext cx="680" cy="340"/>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sp>
          <p:nvSpPr>
            <p:cNvPr id="9" name="文本框 8"/>
            <p:cNvSpPr txBox="1"/>
            <p:nvPr/>
          </p:nvSpPr>
          <p:spPr>
            <a:xfrm>
              <a:off x="11282" y="7281"/>
              <a:ext cx="1914" cy="321"/>
            </a:xfrm>
            <a:prstGeom prst="rect">
              <a:avLst/>
            </a:prstGeom>
            <a:noFill/>
          </p:spPr>
          <p:txBody>
            <a:bodyPr wrap="square" rtlCol="0" anchor="t">
              <a:noAutofit/>
            </a:bodyPr>
            <a:lstStyle/>
            <a:p>
              <a:pPr algn="ctr"/>
              <a:r>
                <a:rPr lang="zh-CN" altLang="en-US" sz="12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频率微调机构</a:t>
              </a:r>
              <a:r>
                <a:rPr lang="en-US" altLang="zh-CN" sz="12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 </a:t>
              </a:r>
            </a:p>
          </p:txBody>
        </p:sp>
        <p:cxnSp>
          <p:nvCxnSpPr>
            <p:cNvPr id="10" name="直接箭头连接符 9"/>
            <p:cNvCxnSpPr>
              <a:endCxn id="9" idx="0"/>
            </p:cNvCxnSpPr>
            <p:nvPr/>
          </p:nvCxnSpPr>
          <p:spPr>
            <a:xfrm>
              <a:off x="11962" y="6941"/>
              <a:ext cx="277" cy="340"/>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sp>
          <p:nvSpPr>
            <p:cNvPr id="11" name="文本框 10"/>
            <p:cNvSpPr txBox="1"/>
            <p:nvPr/>
          </p:nvSpPr>
          <p:spPr>
            <a:xfrm>
              <a:off x="8334" y="3483"/>
              <a:ext cx="1914" cy="321"/>
            </a:xfrm>
            <a:prstGeom prst="rect">
              <a:avLst/>
            </a:prstGeom>
            <a:noFill/>
          </p:spPr>
          <p:txBody>
            <a:bodyPr wrap="square" rtlCol="0" anchor="t">
              <a:noAutofit/>
            </a:bodyPr>
            <a:lstStyle/>
            <a:p>
              <a:pPr algn="ctr"/>
              <a:r>
                <a:rPr lang="zh-CN" altLang="en-US" sz="12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高频腔内杆</a:t>
              </a:r>
            </a:p>
          </p:txBody>
        </p:sp>
        <p:cxnSp>
          <p:nvCxnSpPr>
            <p:cNvPr id="12" name="直接箭头连接符 11"/>
            <p:cNvCxnSpPr/>
            <p:nvPr/>
          </p:nvCxnSpPr>
          <p:spPr>
            <a:xfrm flipH="1">
              <a:off x="7540" y="3936"/>
              <a:ext cx="1588" cy="1474"/>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13" name="直接箭头连接符 12"/>
            <p:cNvCxnSpPr/>
            <p:nvPr/>
          </p:nvCxnSpPr>
          <p:spPr>
            <a:xfrm>
              <a:off x="9581" y="3936"/>
              <a:ext cx="1361" cy="1588"/>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sp>
          <p:nvSpPr>
            <p:cNvPr id="14" name="文本框 13"/>
            <p:cNvSpPr txBox="1"/>
            <p:nvPr/>
          </p:nvSpPr>
          <p:spPr>
            <a:xfrm>
              <a:off x="8334" y="2916"/>
              <a:ext cx="2212" cy="321"/>
            </a:xfrm>
            <a:prstGeom prst="rect">
              <a:avLst/>
            </a:prstGeom>
            <a:noFill/>
          </p:spPr>
          <p:txBody>
            <a:bodyPr wrap="square" rtlCol="0" anchor="t">
              <a:noAutofit/>
            </a:bodyPr>
            <a:lstStyle/>
            <a:p>
              <a:pPr algn="ctr"/>
              <a:r>
                <a:rPr lang="zh-CN" altLang="en-US" sz="12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短路端调谐机构</a:t>
              </a:r>
            </a:p>
          </p:txBody>
        </p:sp>
        <p:cxnSp>
          <p:nvCxnSpPr>
            <p:cNvPr id="16" name="直接箭头连接符 15"/>
            <p:cNvCxnSpPr/>
            <p:nvPr/>
          </p:nvCxnSpPr>
          <p:spPr>
            <a:xfrm flipH="1">
              <a:off x="7540" y="3256"/>
              <a:ext cx="1588" cy="227"/>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17" name="直接箭头连接符 16"/>
            <p:cNvCxnSpPr/>
            <p:nvPr/>
          </p:nvCxnSpPr>
          <p:spPr>
            <a:xfrm>
              <a:off x="9808" y="3256"/>
              <a:ext cx="1247" cy="227"/>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grpSp>
    </p:spTree>
    <p:extLst>
      <p:ext uri="{BB962C8B-B14F-4D97-AF65-F5344CB8AC3E}">
        <p14:creationId xmlns:p14="http://schemas.microsoft.com/office/powerpoint/2010/main" val="35993773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D3CB2046-07DB-3C02-7F4D-F6F9D16D87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8150" y="844518"/>
            <a:ext cx="1254673" cy="1872208"/>
          </a:xfrm>
          <a:prstGeom prst="rect">
            <a:avLst/>
          </a:prstGeom>
        </p:spPr>
      </p:pic>
      <p:sp>
        <p:nvSpPr>
          <p:cNvPr id="39" name="TextBox 1"/>
          <p:cNvSpPr txBox="1"/>
          <p:nvPr>
            <p:custDataLst>
              <p:tags r:id="rId1"/>
            </p:custDataLst>
          </p:nvPr>
        </p:nvSpPr>
        <p:spPr>
          <a:xfrm>
            <a:off x="323528" y="188902"/>
            <a:ext cx="4346354" cy="461665"/>
          </a:xfrm>
          <a:prstGeom prst="rect">
            <a:avLst/>
          </a:prstGeom>
        </p:spPr>
        <p:txBody>
          <a:bodyPr vert="horz" wrap="square" numCol="1" anchor="t" anchorCtr="0" compatLnSpc="1"/>
          <a:lstStyle>
            <a:defPPr>
              <a:defRPr lang="zh-CN"/>
            </a:defPPr>
            <a:lvl1pPr eaLnBrk="0" hangingPunct="0">
              <a:defRPr sz="1800" b="1">
                <a:solidFill>
                  <a:schemeClr val="tx1">
                    <a:lumMod val="65000"/>
                    <a:lumOff val="35000"/>
                  </a:schemeClr>
                </a:solidFill>
                <a:latin typeface="微软雅黑" panose="020B0503020204020204" pitchFamily="34" charset="-122"/>
                <a:ea typeface="微软雅黑" panose="020B0503020204020204" pitchFamily="34" charset="-122"/>
              </a:defRPr>
            </a:lvl1pPr>
            <a:lvl2pPr algn="ctr" eaLnBrk="0" hangingPunct="0">
              <a:defRPr sz="4400">
                <a:latin typeface="Calibri" panose="020F0502020204030204" pitchFamily="34" charset="0"/>
              </a:defRPr>
            </a:lvl2pPr>
            <a:lvl3pPr algn="ctr" eaLnBrk="0" hangingPunct="0">
              <a:defRPr sz="4400">
                <a:latin typeface="Calibri" panose="020F0502020204030204" pitchFamily="34" charset="0"/>
              </a:defRPr>
            </a:lvl3pPr>
            <a:lvl4pPr algn="ctr" eaLnBrk="0" hangingPunct="0">
              <a:defRPr sz="4400">
                <a:latin typeface="Calibri" panose="020F0502020204030204" pitchFamily="34" charset="0"/>
              </a:defRPr>
            </a:lvl4pPr>
            <a:lvl5pPr algn="ctr" eaLnBrk="0" hangingPunct="0">
              <a:defRPr sz="4400">
                <a:latin typeface="Calibri" panose="020F0502020204030204" pitchFamily="34" charset="0"/>
              </a:defRPr>
            </a:lvl5pPr>
            <a:lvl6pPr marL="457200" algn="ctr">
              <a:defRPr sz="4400">
                <a:latin typeface="Calibri" panose="020F0502020204030204" pitchFamily="34" charset="0"/>
              </a:defRPr>
            </a:lvl6pPr>
            <a:lvl7pPr marL="914400" algn="ctr">
              <a:defRPr sz="4400">
                <a:latin typeface="Calibri" panose="020F0502020204030204" pitchFamily="34" charset="0"/>
              </a:defRPr>
            </a:lvl7pPr>
            <a:lvl8pPr marL="1371600" algn="ctr">
              <a:defRPr sz="4400">
                <a:latin typeface="Calibri" panose="020F0502020204030204" pitchFamily="34" charset="0"/>
              </a:defRPr>
            </a:lvl8pPr>
            <a:lvl9pPr marL="1828800" algn="ctr">
              <a:defRPr sz="4400">
                <a:latin typeface="Calibri" panose="020F0502020204030204" pitchFamily="34" charset="0"/>
              </a:defRPr>
            </a:lvl9pPr>
          </a:lstStyle>
          <a:p>
            <a:r>
              <a:rPr lang="zh-CN" altLang="en-US" sz="2000" dirty="0">
                <a:sym typeface="+mn-ea"/>
              </a:rPr>
              <a:t>二、变频高频系统设计</a:t>
            </a:r>
            <a:endParaRPr lang="zh-CN" altLang="en-US" sz="2000" dirty="0"/>
          </a:p>
        </p:txBody>
      </p:sp>
      <p:grpSp>
        <p:nvGrpSpPr>
          <p:cNvPr id="12" name="组合 11"/>
          <p:cNvGrpSpPr/>
          <p:nvPr/>
        </p:nvGrpSpPr>
        <p:grpSpPr>
          <a:xfrm>
            <a:off x="142538" y="2707514"/>
            <a:ext cx="3755777" cy="1166712"/>
            <a:chOff x="119" y="1570"/>
            <a:chExt cx="8692" cy="2550"/>
          </a:xfrm>
        </p:grpSpPr>
        <p:pic>
          <p:nvPicPr>
            <p:cNvPr id="2" name="图片 1"/>
            <p:cNvPicPr>
              <a:picLocks noChangeAspect="1"/>
            </p:cNvPicPr>
            <p:nvPr/>
          </p:nvPicPr>
          <p:blipFill>
            <a:blip r:embed="rId5"/>
            <a:stretch>
              <a:fillRect/>
            </a:stretch>
          </p:blipFill>
          <p:spPr>
            <a:xfrm>
              <a:off x="119" y="1570"/>
              <a:ext cx="8692" cy="2550"/>
            </a:xfrm>
            <a:prstGeom prst="rect">
              <a:avLst/>
            </a:prstGeom>
          </p:spPr>
        </p:pic>
        <p:sp>
          <p:nvSpPr>
            <p:cNvPr id="23" name="文本框 22"/>
            <p:cNvSpPr txBox="1"/>
            <p:nvPr/>
          </p:nvSpPr>
          <p:spPr>
            <a:xfrm>
              <a:off x="294" y="2922"/>
              <a:ext cx="4495" cy="982"/>
            </a:xfrm>
            <a:prstGeom prst="rect">
              <a:avLst/>
            </a:prstGeom>
            <a:noFill/>
          </p:spPr>
          <p:txBody>
            <a:bodyPr wrap="square" rtlCol="0">
              <a:spAutoFit/>
            </a:bodyPr>
            <a:lstStyle/>
            <a:p>
              <a:r>
                <a:rPr lang="en-US" altLang="zh-CN" sz="1050" dirty="0">
                  <a:solidFill>
                    <a:srgbClr val="FF0000"/>
                  </a:solidFill>
                  <a:latin typeface="微软雅黑" panose="020B0503020204020204" pitchFamily="34" charset="-122"/>
                  <a:ea typeface="微软雅黑" panose="020B0503020204020204" pitchFamily="34" charset="-122"/>
                </a:rPr>
                <a:t>25MHz~40MHz</a:t>
              </a:r>
              <a:r>
                <a:rPr lang="zh-CN" altLang="en-US" sz="1050" dirty="0">
                  <a:solidFill>
                    <a:srgbClr val="FF0000"/>
                  </a:solidFill>
                  <a:latin typeface="微软雅黑" panose="020B0503020204020204" pitchFamily="34" charset="-122"/>
                  <a:ea typeface="微软雅黑" panose="020B0503020204020204" pitchFamily="34" charset="-122"/>
                </a:rPr>
                <a:t>范围连续可调，</a:t>
              </a:r>
              <a:r>
                <a:rPr lang="en-US" altLang="zh-CN" sz="1050" dirty="0">
                  <a:solidFill>
                    <a:srgbClr val="FF0000"/>
                  </a:solidFill>
                  <a:latin typeface="微软雅黑" panose="020B0503020204020204" pitchFamily="34" charset="-122"/>
                  <a:ea typeface="微软雅黑" panose="020B0503020204020204" pitchFamily="34" charset="-122"/>
                </a:rPr>
                <a:t>900mm</a:t>
              </a:r>
              <a:r>
                <a:rPr lang="zh-CN" altLang="en-US" sz="1050" dirty="0">
                  <a:solidFill>
                    <a:srgbClr val="FF0000"/>
                  </a:solidFill>
                  <a:latin typeface="微软雅黑" panose="020B0503020204020204" pitchFamily="34" charset="-122"/>
                  <a:ea typeface="微软雅黑" panose="020B0503020204020204" pitchFamily="34" charset="-122"/>
                </a:rPr>
                <a:t>的调节范围</a:t>
              </a:r>
            </a:p>
          </p:txBody>
        </p:sp>
      </p:grpSp>
      <p:cxnSp>
        <p:nvCxnSpPr>
          <p:cNvPr id="16" name="直接箭头连接符 15"/>
          <p:cNvCxnSpPr>
            <a:cxnSpLocks/>
          </p:cNvCxnSpPr>
          <p:nvPr/>
        </p:nvCxnSpPr>
        <p:spPr>
          <a:xfrm flipV="1">
            <a:off x="1316577" y="1892027"/>
            <a:ext cx="0" cy="24895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直接箭头连接符 16"/>
          <p:cNvCxnSpPr>
            <a:cxnSpLocks/>
          </p:cNvCxnSpPr>
          <p:nvPr/>
        </p:nvCxnSpPr>
        <p:spPr>
          <a:xfrm>
            <a:off x="1316577" y="2286141"/>
            <a:ext cx="0" cy="39470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2" name="文本框 21"/>
          <p:cNvSpPr txBox="1"/>
          <p:nvPr/>
        </p:nvSpPr>
        <p:spPr>
          <a:xfrm>
            <a:off x="1196399" y="2041678"/>
            <a:ext cx="240356" cy="208585"/>
          </a:xfrm>
          <a:prstGeom prst="rect">
            <a:avLst/>
          </a:prstGeom>
          <a:noFill/>
        </p:spPr>
        <p:txBody>
          <a:bodyPr wrap="square" rtlCol="0">
            <a:spAutoFit/>
          </a:bodyPr>
          <a:lstStyle/>
          <a:p>
            <a:r>
              <a:rPr lang="en-US" altLang="zh-CN" sz="1200" i="1" dirty="0"/>
              <a:t>L</a:t>
            </a:r>
            <a:endParaRPr lang="zh-CN" altLang="en-US" sz="1200" i="1" dirty="0"/>
          </a:p>
        </p:txBody>
      </p:sp>
      <p:cxnSp>
        <p:nvCxnSpPr>
          <p:cNvPr id="24" name="直接连接符 23"/>
          <p:cNvCxnSpPr/>
          <p:nvPr/>
        </p:nvCxnSpPr>
        <p:spPr>
          <a:xfrm flipH="1">
            <a:off x="1022819" y="1892027"/>
            <a:ext cx="513528" cy="0"/>
          </a:xfrm>
          <a:prstGeom prst="line">
            <a:avLst/>
          </a:prstGeom>
          <a:ln>
            <a:prstDash val="dash"/>
          </a:ln>
        </p:spPr>
        <p:style>
          <a:lnRef idx="1">
            <a:schemeClr val="dk1"/>
          </a:lnRef>
          <a:fillRef idx="0">
            <a:schemeClr val="dk1"/>
          </a:fillRef>
          <a:effectRef idx="0">
            <a:schemeClr val="dk1"/>
          </a:effectRef>
          <a:fontRef idx="minor">
            <a:schemeClr val="tx1"/>
          </a:fontRef>
        </p:style>
      </p:cxnSp>
      <p:cxnSp>
        <p:nvCxnSpPr>
          <p:cNvPr id="25" name="直接连接符 24"/>
          <p:cNvCxnSpPr/>
          <p:nvPr/>
        </p:nvCxnSpPr>
        <p:spPr>
          <a:xfrm flipH="1">
            <a:off x="995622" y="2680847"/>
            <a:ext cx="513528" cy="0"/>
          </a:xfrm>
          <a:prstGeom prst="line">
            <a:avLst/>
          </a:prstGeom>
          <a:ln>
            <a:prstDash val="dash"/>
          </a:ln>
        </p:spPr>
        <p:style>
          <a:lnRef idx="1">
            <a:schemeClr val="dk1"/>
          </a:lnRef>
          <a:fillRef idx="0">
            <a:schemeClr val="dk1"/>
          </a:fillRef>
          <a:effectRef idx="0">
            <a:schemeClr val="dk1"/>
          </a:effectRef>
          <a:fontRef idx="minor">
            <a:schemeClr val="tx1"/>
          </a:fontRef>
        </p:style>
      </p:cxnSp>
      <p:cxnSp>
        <p:nvCxnSpPr>
          <p:cNvPr id="29" name="直接箭头连接符 28"/>
          <p:cNvCxnSpPr>
            <a:cxnSpLocks/>
          </p:cNvCxnSpPr>
          <p:nvPr/>
        </p:nvCxnSpPr>
        <p:spPr>
          <a:xfrm>
            <a:off x="538779" y="2462032"/>
            <a:ext cx="222317" cy="19496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35" name="文本框 34"/>
          <p:cNvSpPr txBox="1"/>
          <p:nvPr/>
        </p:nvSpPr>
        <p:spPr>
          <a:xfrm>
            <a:off x="283679" y="2086086"/>
            <a:ext cx="739140" cy="400110"/>
          </a:xfrm>
          <a:prstGeom prst="rect">
            <a:avLst/>
          </a:prstGeom>
          <a:noFill/>
        </p:spPr>
        <p:txBody>
          <a:bodyPr wrap="square" rtlCol="0">
            <a:spAutoFit/>
          </a:bodyPr>
          <a:lstStyle/>
          <a:p>
            <a:r>
              <a:rPr lang="en-US" altLang="zh-CN" sz="1000" dirty="0"/>
              <a:t>Sliding short</a:t>
            </a:r>
            <a:endParaRPr lang="zh-CN" altLang="en-US" sz="1000" dirty="0"/>
          </a:p>
        </p:txBody>
      </p:sp>
      <p:pic>
        <p:nvPicPr>
          <p:cNvPr id="26" name="图片 25"/>
          <p:cNvPicPr>
            <a:picLocks noChangeAspect="1"/>
          </p:cNvPicPr>
          <p:nvPr/>
        </p:nvPicPr>
        <p:blipFill>
          <a:blip r:embed="rId6"/>
          <a:stretch>
            <a:fillRect/>
          </a:stretch>
        </p:blipFill>
        <p:spPr>
          <a:xfrm>
            <a:off x="142538" y="3779314"/>
            <a:ext cx="3755777" cy="1108142"/>
          </a:xfrm>
          <a:prstGeom prst="rect">
            <a:avLst/>
          </a:prstGeom>
        </p:spPr>
      </p:pic>
      <p:sp>
        <p:nvSpPr>
          <p:cNvPr id="27" name="文本框 26"/>
          <p:cNvSpPr txBox="1"/>
          <p:nvPr/>
        </p:nvSpPr>
        <p:spPr>
          <a:xfrm>
            <a:off x="842444" y="4411316"/>
            <a:ext cx="1963420" cy="261610"/>
          </a:xfrm>
          <a:prstGeom prst="rect">
            <a:avLst/>
          </a:prstGeom>
          <a:noFill/>
        </p:spPr>
        <p:txBody>
          <a:bodyPr wrap="square" rtlCol="0">
            <a:spAutoFit/>
          </a:bodyPr>
          <a:lstStyle/>
          <a:p>
            <a:pPr lvl="0" algn="l">
              <a:buClrTx/>
              <a:buSzTx/>
              <a:buFontTx/>
            </a:pPr>
            <a:r>
              <a:rPr lang="en-US" altLang="zh-CN" sz="1050" dirty="0">
                <a:solidFill>
                  <a:srgbClr val="FF0000"/>
                </a:solidFill>
                <a:latin typeface="微软雅黑" panose="020B0503020204020204" pitchFamily="34" charset="-122"/>
                <a:ea typeface="微软雅黑" panose="020B0503020204020204" pitchFamily="34" charset="-122"/>
                <a:sym typeface="+mn-ea"/>
              </a:rPr>
              <a:t>频率调节范围±0.15 MHz</a:t>
            </a:r>
          </a:p>
        </p:txBody>
      </p:sp>
      <p:grpSp>
        <p:nvGrpSpPr>
          <p:cNvPr id="38" name="组合 37"/>
          <p:cNvGrpSpPr/>
          <p:nvPr/>
        </p:nvGrpSpPr>
        <p:grpSpPr>
          <a:xfrm>
            <a:off x="3847880" y="850007"/>
            <a:ext cx="2511369" cy="1545611"/>
            <a:chOff x="5856508" y="3207565"/>
            <a:chExt cx="2511369" cy="1545611"/>
          </a:xfrm>
        </p:grpSpPr>
        <p:pic>
          <p:nvPicPr>
            <p:cNvPr id="28" name="图片 27"/>
            <p:cNvPicPr>
              <a:picLocks noChangeAspect="1"/>
            </p:cNvPicPr>
            <p:nvPr/>
          </p:nvPicPr>
          <p:blipFill>
            <a:blip r:embed="rId7"/>
            <a:stretch>
              <a:fillRect/>
            </a:stretch>
          </p:blipFill>
          <p:spPr>
            <a:xfrm>
              <a:off x="5856508" y="3207565"/>
              <a:ext cx="2511369" cy="1338719"/>
            </a:xfrm>
            <a:prstGeom prst="rect">
              <a:avLst/>
            </a:prstGeom>
          </p:spPr>
        </p:pic>
        <p:sp>
          <p:nvSpPr>
            <p:cNvPr id="30" name="文本框 29"/>
            <p:cNvSpPr txBox="1"/>
            <p:nvPr/>
          </p:nvSpPr>
          <p:spPr>
            <a:xfrm>
              <a:off x="7856799" y="4476177"/>
              <a:ext cx="269626" cy="276999"/>
            </a:xfrm>
            <a:prstGeom prst="rect">
              <a:avLst/>
            </a:prstGeom>
            <a:noFill/>
          </p:spPr>
          <p:txBody>
            <a:bodyPr wrap="none" rtlCol="0">
              <a:spAutoFit/>
            </a:bodyPr>
            <a:lstStyle/>
            <a:p>
              <a:r>
                <a:rPr lang="en-US" altLang="zh-CN" sz="1200" i="1" dirty="0"/>
                <a:t>d</a:t>
              </a:r>
              <a:endParaRPr lang="zh-CN" altLang="en-US" sz="1200" i="1" dirty="0"/>
            </a:p>
          </p:txBody>
        </p:sp>
        <p:cxnSp>
          <p:nvCxnSpPr>
            <p:cNvPr id="31" name="直接箭头连接符 30"/>
            <p:cNvCxnSpPr/>
            <p:nvPr/>
          </p:nvCxnSpPr>
          <p:spPr>
            <a:xfrm>
              <a:off x="7812360" y="4510769"/>
              <a:ext cx="14401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2" name="直接箭头连接符 31"/>
            <p:cNvCxnSpPr/>
            <p:nvPr/>
          </p:nvCxnSpPr>
          <p:spPr>
            <a:xfrm flipH="1">
              <a:off x="8031719" y="4509851"/>
              <a:ext cx="140681"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3" name="直接连接符 32"/>
            <p:cNvCxnSpPr/>
            <p:nvPr/>
          </p:nvCxnSpPr>
          <p:spPr>
            <a:xfrm>
              <a:off x="7956376" y="4371950"/>
              <a:ext cx="0" cy="158243"/>
            </a:xfrm>
            <a:prstGeom prst="line">
              <a:avLst/>
            </a:prstGeom>
            <a:ln>
              <a:prstDash val="dash"/>
            </a:ln>
          </p:spPr>
          <p:style>
            <a:lnRef idx="1">
              <a:schemeClr val="dk1"/>
            </a:lnRef>
            <a:fillRef idx="0">
              <a:schemeClr val="dk1"/>
            </a:fillRef>
            <a:effectRef idx="0">
              <a:schemeClr val="dk1"/>
            </a:effectRef>
            <a:fontRef idx="minor">
              <a:schemeClr val="tx1"/>
            </a:fontRef>
          </p:style>
        </p:cxnSp>
        <p:cxnSp>
          <p:nvCxnSpPr>
            <p:cNvPr id="40" name="直接连接符 39"/>
            <p:cNvCxnSpPr/>
            <p:nvPr/>
          </p:nvCxnSpPr>
          <p:spPr>
            <a:xfrm>
              <a:off x="8028384" y="4371950"/>
              <a:ext cx="0" cy="158243"/>
            </a:xfrm>
            <a:prstGeom prst="line">
              <a:avLst/>
            </a:prstGeom>
            <a:ln>
              <a:prstDash val="dash"/>
            </a:ln>
          </p:spPr>
          <p:style>
            <a:lnRef idx="1">
              <a:schemeClr val="dk1"/>
            </a:lnRef>
            <a:fillRef idx="0">
              <a:schemeClr val="dk1"/>
            </a:fillRef>
            <a:effectRef idx="0">
              <a:schemeClr val="dk1"/>
            </a:effectRef>
            <a:fontRef idx="minor">
              <a:schemeClr val="tx1"/>
            </a:fontRef>
          </p:style>
        </p:cxnSp>
      </p:grpSp>
      <p:sp>
        <p:nvSpPr>
          <p:cNvPr id="44" name="文本框 43"/>
          <p:cNvSpPr txBox="1"/>
          <p:nvPr/>
        </p:nvSpPr>
        <p:spPr>
          <a:xfrm>
            <a:off x="3911121" y="3940231"/>
            <a:ext cx="5184577" cy="738664"/>
          </a:xfrm>
          <a:prstGeom prst="rect">
            <a:avLst/>
          </a:prstGeom>
          <a:solidFill>
            <a:schemeClr val="bg1"/>
          </a:solidFill>
          <a:ln>
            <a:solidFill>
              <a:schemeClr val="accent1"/>
            </a:solidFill>
          </a:ln>
        </p:spPr>
        <p:txBody>
          <a:bodyPr wrap="square" rtlCol="0">
            <a:spAutoFit/>
          </a:bodyPr>
          <a:lstStyle/>
          <a:p>
            <a:pPr marL="285750" indent="-285750">
              <a:buFont typeface="Wingdings" panose="05000000000000000000" pitchFamily="2" charset="2"/>
              <a:buChar char="l"/>
            </a:pPr>
            <a:r>
              <a:rPr lang="zh-CN" altLang="en-US" sz="1400" b="1" dirty="0">
                <a:solidFill>
                  <a:srgbClr val="FF0000"/>
                </a:solidFill>
                <a:latin typeface="微软雅黑" panose="020B0503020204020204" pitchFamily="34" charset="-122"/>
                <a:ea typeface="微软雅黑" panose="020B0503020204020204" pitchFamily="34" charset="-122"/>
              </a:rPr>
              <a:t>通过调节内杆长度和电容调谐机构，可以实现频率的大范围调节和小范围微调。</a:t>
            </a:r>
            <a:endParaRPr lang="en-US" altLang="zh-CN" sz="1400" b="1" dirty="0">
              <a:solidFill>
                <a:srgbClr val="FF0000"/>
              </a:solidFill>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l"/>
            </a:pPr>
            <a:r>
              <a:rPr lang="zh-CN" altLang="en-US" sz="1400" b="1" dirty="0">
                <a:solidFill>
                  <a:srgbClr val="FF0000"/>
                </a:solidFill>
                <a:latin typeface="微软雅黑" panose="020B0503020204020204" pitchFamily="34" charset="-122"/>
                <a:ea typeface="微软雅黑" panose="020B0503020204020204" pitchFamily="34" charset="-122"/>
              </a:rPr>
              <a:t>单个腔体功耗小于</a:t>
            </a:r>
            <a:r>
              <a:rPr lang="en-US" altLang="zh-CN" sz="1400" b="1" dirty="0">
                <a:solidFill>
                  <a:srgbClr val="FF0000"/>
                </a:solidFill>
                <a:latin typeface="微软雅黑" panose="020B0503020204020204" pitchFamily="34" charset="-122"/>
                <a:ea typeface="微软雅黑" panose="020B0503020204020204" pitchFamily="34" charset="-122"/>
              </a:rPr>
              <a:t>19 kW</a:t>
            </a:r>
            <a:r>
              <a:rPr lang="zh-CN" altLang="en-US" sz="1400" b="1" dirty="0">
                <a:solidFill>
                  <a:srgbClr val="FF0000"/>
                </a:solidFill>
                <a:latin typeface="微软雅黑" panose="020B0503020204020204" pitchFamily="34" charset="-122"/>
                <a:ea typeface="微软雅黑" panose="020B0503020204020204" pitchFamily="34" charset="-122"/>
              </a:rPr>
              <a:t>，由</a:t>
            </a:r>
            <a:r>
              <a:rPr lang="en-US" altLang="zh-CN" sz="1400" b="1" dirty="0">
                <a:solidFill>
                  <a:srgbClr val="FF0000"/>
                </a:solidFill>
                <a:latin typeface="微软雅黑" panose="020B0503020204020204" pitchFamily="34" charset="-122"/>
                <a:ea typeface="微软雅黑" panose="020B0503020204020204" pitchFamily="34" charset="-122"/>
              </a:rPr>
              <a:t>50kW</a:t>
            </a:r>
            <a:r>
              <a:rPr lang="zh-CN" altLang="en-US" sz="1400" b="1" dirty="0">
                <a:solidFill>
                  <a:srgbClr val="FF0000"/>
                </a:solidFill>
                <a:latin typeface="微软雅黑" panose="020B0503020204020204" pitchFamily="34" charset="-122"/>
                <a:ea typeface="微软雅黑" panose="020B0503020204020204" pitchFamily="34" charset="-122"/>
              </a:rPr>
              <a:t>功率源驱动即可。</a:t>
            </a:r>
            <a:endParaRPr lang="en-US" altLang="zh-CN" sz="1400" b="1" dirty="0">
              <a:solidFill>
                <a:srgbClr val="FF0000"/>
              </a:solidFill>
              <a:latin typeface="微软雅黑" panose="020B0503020204020204" pitchFamily="34" charset="-122"/>
              <a:ea typeface="微软雅黑" panose="020B0503020204020204" pitchFamily="34" charset="-122"/>
            </a:endParaRPr>
          </a:p>
        </p:txBody>
      </p:sp>
      <p:pic>
        <p:nvPicPr>
          <p:cNvPr id="18" name="图片 17">
            <a:extLst>
              <a:ext uri="{FF2B5EF4-FFF2-40B4-BE49-F238E27FC236}">
                <a16:creationId xmlns:a16="http://schemas.microsoft.com/office/drawing/2014/main" id="{412C3F99-31EF-F464-4CB8-8127894B88EA}"/>
              </a:ext>
            </a:extLst>
          </p:cNvPr>
          <p:cNvPicPr>
            <a:picLocks noChangeAspect="1"/>
          </p:cNvPicPr>
          <p:nvPr/>
        </p:nvPicPr>
        <p:blipFill>
          <a:blip r:embed="rId8"/>
          <a:stretch>
            <a:fillRect/>
          </a:stretch>
        </p:blipFill>
        <p:spPr>
          <a:xfrm>
            <a:off x="6303021" y="844518"/>
            <a:ext cx="2840979" cy="1300487"/>
          </a:xfrm>
          <a:prstGeom prst="rect">
            <a:avLst/>
          </a:prstGeom>
        </p:spPr>
      </p:pic>
      <p:graphicFrame>
        <p:nvGraphicFramePr>
          <p:cNvPr id="37" name="表格 36">
            <a:extLst>
              <a:ext uri="{FF2B5EF4-FFF2-40B4-BE49-F238E27FC236}">
                <a16:creationId xmlns:a16="http://schemas.microsoft.com/office/drawing/2014/main" id="{46890E1E-5436-2138-A398-48423AD5C30F}"/>
              </a:ext>
            </a:extLst>
          </p:cNvPr>
          <p:cNvGraphicFramePr>
            <a:graphicFrameLocks noGrp="1"/>
          </p:cNvGraphicFramePr>
          <p:nvPr>
            <p:extLst>
              <p:ext uri="{D42A27DB-BD31-4B8C-83A1-F6EECF244321}">
                <p14:modId xmlns:p14="http://schemas.microsoft.com/office/powerpoint/2010/main" val="1713707965"/>
              </p:ext>
            </p:extLst>
          </p:nvPr>
        </p:nvGraphicFramePr>
        <p:xfrm>
          <a:off x="3886194" y="2254721"/>
          <a:ext cx="5222310" cy="1622119"/>
        </p:xfrm>
        <a:graphic>
          <a:graphicData uri="http://schemas.openxmlformats.org/drawingml/2006/table">
            <a:tbl>
              <a:tblPr firstRow="1" bandRow="1">
                <a:tableStyleId>{5C22544A-7EE6-4342-B048-85BDC9FD1C3A}</a:tableStyleId>
              </a:tblPr>
              <a:tblGrid>
                <a:gridCol w="727989">
                  <a:extLst>
                    <a:ext uri="{9D8B030D-6E8A-4147-A177-3AD203B41FA5}">
                      <a16:colId xmlns:a16="http://schemas.microsoft.com/office/drawing/2014/main" val="20000"/>
                    </a:ext>
                  </a:extLst>
                </a:gridCol>
                <a:gridCol w="637869">
                  <a:extLst>
                    <a:ext uri="{9D8B030D-6E8A-4147-A177-3AD203B41FA5}">
                      <a16:colId xmlns:a16="http://schemas.microsoft.com/office/drawing/2014/main" val="20001"/>
                    </a:ext>
                  </a:extLst>
                </a:gridCol>
                <a:gridCol w="964113">
                  <a:extLst>
                    <a:ext uri="{9D8B030D-6E8A-4147-A177-3AD203B41FA5}">
                      <a16:colId xmlns:a16="http://schemas.microsoft.com/office/drawing/2014/main" val="20002"/>
                    </a:ext>
                  </a:extLst>
                </a:gridCol>
                <a:gridCol w="581984">
                  <a:extLst>
                    <a:ext uri="{9D8B030D-6E8A-4147-A177-3AD203B41FA5}">
                      <a16:colId xmlns:a16="http://schemas.microsoft.com/office/drawing/2014/main" val="20003"/>
                    </a:ext>
                  </a:extLst>
                </a:gridCol>
                <a:gridCol w="1060133">
                  <a:extLst>
                    <a:ext uri="{9D8B030D-6E8A-4147-A177-3AD203B41FA5}">
                      <a16:colId xmlns:a16="http://schemas.microsoft.com/office/drawing/2014/main" val="20004"/>
                    </a:ext>
                  </a:extLst>
                </a:gridCol>
                <a:gridCol w="1250222">
                  <a:extLst>
                    <a:ext uri="{9D8B030D-6E8A-4147-A177-3AD203B41FA5}">
                      <a16:colId xmlns:a16="http://schemas.microsoft.com/office/drawing/2014/main" val="20005"/>
                    </a:ext>
                  </a:extLst>
                </a:gridCol>
              </a:tblGrid>
              <a:tr h="517525">
                <a:tc>
                  <a:txBody>
                    <a:bodyPr/>
                    <a:lstStyle/>
                    <a:p>
                      <a:pPr algn="ctr">
                        <a:lnSpc>
                          <a:spcPct val="150000"/>
                        </a:lnSpc>
                      </a:pPr>
                      <a:r>
                        <a:rPr lang="zh-CN" altLang="en-US" sz="1000" dirty="0"/>
                        <a:t>粒子</a:t>
                      </a:r>
                      <a:endParaRPr lang="zh-CN" altLang="en-US" sz="1000" dirty="0">
                        <a:latin typeface="微软雅黑" panose="020B0503020204020204" pitchFamily="34" charset="-122"/>
                        <a:ea typeface="微软雅黑" panose="020B0503020204020204" pitchFamily="34" charset="-122"/>
                      </a:endParaRPr>
                    </a:p>
                  </a:txBody>
                  <a:tcPr anchor="ctr"/>
                </a:tc>
                <a:tc>
                  <a:txBody>
                    <a:bodyPr/>
                    <a:lstStyle/>
                    <a:p>
                      <a:pPr algn="ctr">
                        <a:lnSpc>
                          <a:spcPct val="150000"/>
                        </a:lnSpc>
                      </a:pPr>
                      <a:r>
                        <a:rPr lang="zh-CN" altLang="en-US" sz="1000" dirty="0"/>
                        <a:t>频率</a:t>
                      </a:r>
                      <a:endParaRPr lang="en-US" altLang="zh-CN" sz="1000" dirty="0"/>
                    </a:p>
                    <a:p>
                      <a:pPr algn="ctr">
                        <a:lnSpc>
                          <a:spcPct val="150000"/>
                        </a:lnSpc>
                      </a:pPr>
                      <a:r>
                        <a:rPr lang="en-US" altLang="zh-CN" sz="1000" dirty="0"/>
                        <a:t>MHz</a:t>
                      </a:r>
                      <a:endParaRPr lang="zh-CN" altLang="en-US" sz="1000" dirty="0">
                        <a:latin typeface="微软雅黑" panose="020B0503020204020204" pitchFamily="34" charset="-122"/>
                        <a:ea typeface="微软雅黑" panose="020B0503020204020204" pitchFamily="34" charset="-122"/>
                      </a:endParaRPr>
                    </a:p>
                  </a:txBody>
                  <a:tcPr anchor="ctr"/>
                </a:tc>
                <a:tc>
                  <a:txBody>
                    <a:bodyPr/>
                    <a:lstStyle/>
                    <a:p>
                      <a:pPr algn="ctr">
                        <a:lnSpc>
                          <a:spcPct val="150000"/>
                        </a:lnSpc>
                      </a:pPr>
                      <a:r>
                        <a:rPr lang="zh-CN" altLang="en-US" sz="1000" dirty="0"/>
                        <a:t>内杆长度</a:t>
                      </a:r>
                      <a:r>
                        <a:rPr lang="en-US" altLang="zh-CN" sz="1000" dirty="0"/>
                        <a:t>mm</a:t>
                      </a:r>
                      <a:endParaRPr lang="zh-CN" altLang="en-US" sz="1000" dirty="0">
                        <a:latin typeface="微软雅黑" panose="020B0503020204020204" pitchFamily="34" charset="-122"/>
                        <a:ea typeface="微软雅黑" panose="020B0503020204020204" pitchFamily="34" charset="-122"/>
                      </a:endParaRPr>
                    </a:p>
                  </a:txBody>
                  <a:tcPr anchor="ctr"/>
                </a:tc>
                <a:tc>
                  <a:txBody>
                    <a:bodyPr/>
                    <a:lstStyle/>
                    <a:p>
                      <a:pPr algn="ctr">
                        <a:lnSpc>
                          <a:spcPct val="150000"/>
                        </a:lnSpc>
                      </a:pPr>
                      <a:r>
                        <a:rPr lang="en-US" altLang="zh-CN" sz="1000" dirty="0"/>
                        <a:t>Q</a:t>
                      </a:r>
                      <a:endParaRPr lang="en-US" altLang="zh-CN" sz="1000" dirty="0">
                        <a:latin typeface="微软雅黑" panose="020B0503020204020204" pitchFamily="34" charset="-122"/>
                        <a:ea typeface="微软雅黑" panose="020B0503020204020204" pitchFamily="34" charset="-122"/>
                      </a:endParaRPr>
                    </a:p>
                  </a:txBody>
                  <a:tcPr anchor="ctr"/>
                </a:tc>
                <a:tc>
                  <a:txBody>
                    <a:bodyPr/>
                    <a:lstStyle/>
                    <a:p>
                      <a:pPr algn="ctr">
                        <a:lnSpc>
                          <a:spcPct val="150000"/>
                        </a:lnSpc>
                      </a:pPr>
                      <a:r>
                        <a:rPr lang="zh-CN" altLang="en-US" sz="1000" dirty="0"/>
                        <a:t>理论功耗</a:t>
                      </a:r>
                      <a:endParaRPr lang="en-US" altLang="zh-CN" sz="1000" dirty="0"/>
                    </a:p>
                    <a:p>
                      <a:pPr algn="ctr">
                        <a:lnSpc>
                          <a:spcPct val="150000"/>
                        </a:lnSpc>
                      </a:pPr>
                      <a:r>
                        <a:rPr lang="en-US" altLang="zh-CN" sz="1000" dirty="0"/>
                        <a:t>kW</a:t>
                      </a:r>
                      <a:endParaRPr lang="zh-CN" altLang="en-US" sz="1000" dirty="0">
                        <a:latin typeface="微软雅黑" panose="020B0503020204020204" pitchFamily="34" charset="-122"/>
                        <a:ea typeface="微软雅黑" panose="020B0503020204020204" pitchFamily="34" charset="-122"/>
                      </a:endParaRPr>
                    </a:p>
                  </a:txBody>
                  <a:tcPr anchor="ctr"/>
                </a:tc>
                <a:tc>
                  <a:txBody>
                    <a:bodyPr/>
                    <a:lstStyle/>
                    <a:p>
                      <a:pPr algn="ctr">
                        <a:lnSpc>
                          <a:spcPct val="150000"/>
                        </a:lnSpc>
                      </a:pPr>
                      <a:r>
                        <a:rPr lang="zh-CN" altLang="en-US" sz="1000" dirty="0"/>
                        <a:t>实际功耗（</a:t>
                      </a:r>
                      <a:r>
                        <a:rPr lang="en-US" altLang="zh-CN" sz="1000" dirty="0"/>
                        <a:t>Q=70%Q</a:t>
                      </a:r>
                      <a:r>
                        <a:rPr lang="en-US" altLang="zh-CN" sz="1000" baseline="-25000" dirty="0"/>
                        <a:t>0</a:t>
                      </a:r>
                      <a:r>
                        <a:rPr lang="zh-CN" altLang="en-US" sz="1000" dirty="0"/>
                        <a:t>）</a:t>
                      </a:r>
                      <a:endParaRPr lang="zh-CN" altLang="en-US" sz="1000" dirty="0">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10000"/>
                  </a:ext>
                </a:extLst>
              </a:tr>
              <a:tr h="370840">
                <a:tc>
                  <a:txBody>
                    <a:bodyPr/>
                    <a:lstStyle/>
                    <a:p>
                      <a:pPr algn="ctr">
                        <a:lnSpc>
                          <a:spcPct val="200000"/>
                        </a:lnSpc>
                      </a:pPr>
                      <a:r>
                        <a:rPr lang="en-US" altLang="zh-CN" sz="1000" baseline="30000" dirty="0"/>
                        <a:t>78</a:t>
                      </a:r>
                      <a:r>
                        <a:rPr lang="en-US" altLang="zh-CN" sz="1000" dirty="0"/>
                        <a:t>Kr</a:t>
                      </a:r>
                      <a:r>
                        <a:rPr lang="en-US" altLang="zh-CN" sz="1000" baseline="30000" dirty="0"/>
                        <a:t>27+</a:t>
                      </a:r>
                      <a:endParaRPr lang="en-US" altLang="zh-CN" sz="1000" baseline="30000" dirty="0">
                        <a:latin typeface="微软雅黑" panose="020B0503020204020204" pitchFamily="34" charset="-122"/>
                        <a:ea typeface="微软雅黑" panose="020B0503020204020204" pitchFamily="34" charset="-122"/>
                      </a:endParaRPr>
                    </a:p>
                  </a:txBody>
                  <a:tcPr anchor="ctr"/>
                </a:tc>
                <a:tc>
                  <a:txBody>
                    <a:bodyPr/>
                    <a:lstStyle/>
                    <a:p>
                      <a:pPr algn="ctr">
                        <a:lnSpc>
                          <a:spcPct val="200000"/>
                        </a:lnSpc>
                      </a:pPr>
                      <a:r>
                        <a:rPr lang="en-US" altLang="zh-CN" sz="1000" dirty="0"/>
                        <a:t>26.8</a:t>
                      </a:r>
                      <a:endParaRPr lang="en-US" altLang="zh-CN" sz="1000" dirty="0">
                        <a:latin typeface="微软雅黑" panose="020B0503020204020204" pitchFamily="34" charset="-122"/>
                        <a:ea typeface="微软雅黑" panose="020B0503020204020204" pitchFamily="34" charset="-122"/>
                      </a:endParaRPr>
                    </a:p>
                  </a:txBody>
                  <a:tcPr anchor="ctr"/>
                </a:tc>
                <a:tc>
                  <a:txBody>
                    <a:bodyPr/>
                    <a:lstStyle/>
                    <a:p>
                      <a:pPr algn="ctr">
                        <a:lnSpc>
                          <a:spcPct val="200000"/>
                        </a:lnSpc>
                      </a:pPr>
                      <a:r>
                        <a:rPr lang="en-US" altLang="zh-CN" sz="1000" dirty="0"/>
                        <a:t>1683</a:t>
                      </a:r>
                      <a:endParaRPr lang="en-US" altLang="zh-CN" sz="1000" dirty="0">
                        <a:latin typeface="微软雅黑" panose="020B0503020204020204" pitchFamily="34" charset="-122"/>
                        <a:ea typeface="微软雅黑" panose="020B0503020204020204" pitchFamily="34" charset="-122"/>
                      </a:endParaRPr>
                    </a:p>
                  </a:txBody>
                  <a:tcPr anchor="ctr"/>
                </a:tc>
                <a:tc>
                  <a:txBody>
                    <a:bodyPr/>
                    <a:lstStyle/>
                    <a:p>
                      <a:pPr algn="ctr">
                        <a:lnSpc>
                          <a:spcPct val="200000"/>
                        </a:lnSpc>
                      </a:pPr>
                      <a:r>
                        <a:rPr lang="en-US" altLang="zh-CN" sz="1000" dirty="0"/>
                        <a:t>5684</a:t>
                      </a:r>
                      <a:endParaRPr lang="en-US" altLang="zh-CN" sz="1000" dirty="0">
                        <a:latin typeface="微软雅黑" panose="020B0503020204020204" pitchFamily="34" charset="-122"/>
                        <a:ea typeface="微软雅黑" panose="020B0503020204020204" pitchFamily="34" charset="-122"/>
                      </a:endParaRPr>
                    </a:p>
                  </a:txBody>
                  <a:tcPr anchor="ctr"/>
                </a:tc>
                <a:tc>
                  <a:txBody>
                    <a:bodyPr/>
                    <a:lstStyle/>
                    <a:p>
                      <a:pPr algn="ctr">
                        <a:lnSpc>
                          <a:spcPct val="200000"/>
                        </a:lnSpc>
                      </a:pPr>
                      <a:r>
                        <a:rPr lang="en-US" altLang="zh-CN" sz="1000" dirty="0"/>
                        <a:t>12.1</a:t>
                      </a:r>
                      <a:endParaRPr lang="en-US" altLang="zh-CN" sz="1000" dirty="0">
                        <a:latin typeface="微软雅黑" panose="020B0503020204020204" pitchFamily="34" charset="-122"/>
                        <a:ea typeface="微软雅黑" panose="020B0503020204020204" pitchFamily="34" charset="-122"/>
                      </a:endParaRPr>
                    </a:p>
                  </a:txBody>
                  <a:tcPr anchor="ctr"/>
                </a:tc>
                <a:tc>
                  <a:txBody>
                    <a:bodyPr/>
                    <a:lstStyle/>
                    <a:p>
                      <a:pPr algn="ctr">
                        <a:lnSpc>
                          <a:spcPct val="200000"/>
                        </a:lnSpc>
                      </a:pPr>
                      <a:r>
                        <a:rPr lang="en-US" altLang="zh-CN" sz="1000" dirty="0"/>
                        <a:t>17.2</a:t>
                      </a:r>
                      <a:endParaRPr lang="en-US" altLang="zh-CN" sz="1000" dirty="0">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10001"/>
                  </a:ext>
                </a:extLst>
              </a:tr>
              <a:tr h="370840">
                <a:tc>
                  <a:txBody>
                    <a:bodyPr/>
                    <a:lstStyle/>
                    <a:p>
                      <a:pPr algn="ctr">
                        <a:lnSpc>
                          <a:spcPct val="200000"/>
                        </a:lnSpc>
                      </a:pPr>
                      <a:r>
                        <a:rPr lang="en-US" altLang="zh-CN" sz="1000" baseline="30000" dirty="0"/>
                        <a:t>12</a:t>
                      </a:r>
                      <a:r>
                        <a:rPr lang="en-US" altLang="zh-CN" sz="1000" dirty="0"/>
                        <a:t>C</a:t>
                      </a:r>
                      <a:r>
                        <a:rPr lang="en-US" altLang="zh-CN" sz="1000" baseline="30000" dirty="0"/>
                        <a:t>5+</a:t>
                      </a:r>
                      <a:endParaRPr lang="en-US" altLang="zh-CN" sz="1000" baseline="30000" dirty="0">
                        <a:latin typeface="微软雅黑" panose="020B0503020204020204" pitchFamily="34" charset="-122"/>
                        <a:ea typeface="微软雅黑" panose="020B0503020204020204" pitchFamily="34" charset="-122"/>
                      </a:endParaRPr>
                    </a:p>
                  </a:txBody>
                  <a:tcPr anchor="ctr"/>
                </a:tc>
                <a:tc>
                  <a:txBody>
                    <a:bodyPr/>
                    <a:lstStyle/>
                    <a:p>
                      <a:pPr algn="ctr">
                        <a:lnSpc>
                          <a:spcPct val="200000"/>
                        </a:lnSpc>
                      </a:pPr>
                      <a:r>
                        <a:rPr lang="en-US" altLang="zh-CN" sz="1000" dirty="0"/>
                        <a:t>32.2</a:t>
                      </a:r>
                      <a:endParaRPr lang="en-US" altLang="zh-CN" sz="1000" dirty="0">
                        <a:latin typeface="微软雅黑" panose="020B0503020204020204" pitchFamily="34" charset="-122"/>
                        <a:ea typeface="微软雅黑" panose="020B0503020204020204" pitchFamily="34" charset="-122"/>
                      </a:endParaRPr>
                    </a:p>
                  </a:txBody>
                  <a:tcPr anchor="ctr"/>
                </a:tc>
                <a:tc>
                  <a:txBody>
                    <a:bodyPr/>
                    <a:lstStyle/>
                    <a:p>
                      <a:pPr algn="ctr">
                        <a:lnSpc>
                          <a:spcPct val="200000"/>
                        </a:lnSpc>
                      </a:pPr>
                      <a:r>
                        <a:rPr lang="en-US" altLang="zh-CN" sz="1000" dirty="0"/>
                        <a:t>1340</a:t>
                      </a:r>
                      <a:endParaRPr lang="en-US" altLang="zh-CN" sz="1000" dirty="0">
                        <a:latin typeface="微软雅黑" panose="020B0503020204020204" pitchFamily="34" charset="-122"/>
                        <a:ea typeface="微软雅黑" panose="020B0503020204020204" pitchFamily="34" charset="-122"/>
                      </a:endParaRPr>
                    </a:p>
                  </a:txBody>
                  <a:tcPr anchor="ctr"/>
                </a:tc>
                <a:tc>
                  <a:txBody>
                    <a:bodyPr/>
                    <a:lstStyle/>
                    <a:p>
                      <a:pPr algn="ctr">
                        <a:lnSpc>
                          <a:spcPct val="200000"/>
                        </a:lnSpc>
                      </a:pPr>
                      <a:r>
                        <a:rPr lang="en-US" altLang="zh-CN" sz="1000" dirty="0"/>
                        <a:t>5740</a:t>
                      </a:r>
                      <a:endParaRPr lang="en-US" altLang="zh-CN" sz="1000" dirty="0">
                        <a:latin typeface="微软雅黑" panose="020B0503020204020204" pitchFamily="34" charset="-122"/>
                        <a:ea typeface="微软雅黑" panose="020B0503020204020204" pitchFamily="34" charset="-122"/>
                      </a:endParaRPr>
                    </a:p>
                  </a:txBody>
                  <a:tcPr anchor="ctr"/>
                </a:tc>
                <a:tc>
                  <a:txBody>
                    <a:bodyPr/>
                    <a:lstStyle/>
                    <a:p>
                      <a:pPr algn="ctr">
                        <a:lnSpc>
                          <a:spcPct val="200000"/>
                        </a:lnSpc>
                      </a:pPr>
                      <a:r>
                        <a:rPr lang="en-US" altLang="zh-CN" sz="1000" dirty="0"/>
                        <a:t>13.0</a:t>
                      </a:r>
                      <a:endParaRPr lang="en-US" altLang="zh-CN" sz="1000" dirty="0">
                        <a:latin typeface="微软雅黑" panose="020B0503020204020204" pitchFamily="34" charset="-122"/>
                        <a:ea typeface="微软雅黑" panose="020B0503020204020204" pitchFamily="34" charset="-122"/>
                      </a:endParaRPr>
                    </a:p>
                  </a:txBody>
                  <a:tcPr anchor="ctr"/>
                </a:tc>
                <a:tc>
                  <a:txBody>
                    <a:bodyPr/>
                    <a:lstStyle/>
                    <a:p>
                      <a:pPr algn="ctr">
                        <a:lnSpc>
                          <a:spcPct val="200000"/>
                        </a:lnSpc>
                      </a:pPr>
                      <a:r>
                        <a:rPr lang="en-US" altLang="zh-CN" sz="1000" dirty="0"/>
                        <a:t>18.4</a:t>
                      </a:r>
                      <a:endParaRPr lang="en-US" altLang="zh-CN" sz="1000" dirty="0">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10002"/>
                  </a:ext>
                </a:extLst>
              </a:tr>
              <a:tr h="356119">
                <a:tc>
                  <a:txBody>
                    <a:bodyPr/>
                    <a:lstStyle/>
                    <a:p>
                      <a:pPr algn="ctr">
                        <a:lnSpc>
                          <a:spcPct val="200000"/>
                        </a:lnSpc>
                      </a:pPr>
                      <a:r>
                        <a:rPr lang="en-US" altLang="zh-CN" sz="1000" dirty="0"/>
                        <a:t> H</a:t>
                      </a:r>
                      <a:r>
                        <a:rPr lang="en-US" altLang="zh-CN" sz="1000" baseline="30000" dirty="0"/>
                        <a:t>+</a:t>
                      </a:r>
                      <a:endParaRPr lang="en-US" altLang="zh-CN" sz="1000" baseline="30000" dirty="0">
                        <a:latin typeface="微软雅黑" panose="020B0503020204020204" pitchFamily="34" charset="-122"/>
                        <a:ea typeface="微软雅黑" panose="020B0503020204020204" pitchFamily="34" charset="-122"/>
                      </a:endParaRPr>
                    </a:p>
                  </a:txBody>
                  <a:tcPr anchor="ctr"/>
                </a:tc>
                <a:tc>
                  <a:txBody>
                    <a:bodyPr/>
                    <a:lstStyle/>
                    <a:p>
                      <a:pPr algn="ctr">
                        <a:lnSpc>
                          <a:spcPct val="200000"/>
                        </a:lnSpc>
                      </a:pPr>
                      <a:r>
                        <a:rPr lang="en-US" altLang="zh-CN" sz="1000" dirty="0"/>
                        <a:t>38</a:t>
                      </a:r>
                      <a:endParaRPr lang="en-US" altLang="zh-CN" sz="1000" dirty="0">
                        <a:latin typeface="微软雅黑" panose="020B0503020204020204" pitchFamily="34" charset="-122"/>
                        <a:ea typeface="微软雅黑" panose="020B0503020204020204" pitchFamily="34" charset="-122"/>
                      </a:endParaRPr>
                    </a:p>
                  </a:txBody>
                  <a:tcPr anchor="ctr"/>
                </a:tc>
                <a:tc>
                  <a:txBody>
                    <a:bodyPr/>
                    <a:lstStyle/>
                    <a:p>
                      <a:pPr algn="ctr">
                        <a:lnSpc>
                          <a:spcPct val="200000"/>
                        </a:lnSpc>
                      </a:pPr>
                      <a:r>
                        <a:rPr lang="en-US" altLang="zh-CN" sz="1000" dirty="0"/>
                        <a:t>1050</a:t>
                      </a:r>
                      <a:endParaRPr lang="en-US" altLang="zh-CN" sz="1000" dirty="0">
                        <a:latin typeface="微软雅黑" panose="020B0503020204020204" pitchFamily="34" charset="-122"/>
                        <a:ea typeface="微软雅黑" panose="020B0503020204020204" pitchFamily="34" charset="-122"/>
                      </a:endParaRPr>
                    </a:p>
                  </a:txBody>
                  <a:tcPr anchor="ctr"/>
                </a:tc>
                <a:tc>
                  <a:txBody>
                    <a:bodyPr/>
                    <a:lstStyle/>
                    <a:p>
                      <a:pPr algn="ctr">
                        <a:lnSpc>
                          <a:spcPct val="200000"/>
                        </a:lnSpc>
                      </a:pPr>
                      <a:r>
                        <a:rPr lang="en-US" altLang="zh-CN" sz="1000" dirty="0"/>
                        <a:t>5671</a:t>
                      </a:r>
                      <a:endParaRPr lang="en-US" altLang="zh-CN" sz="1000" dirty="0">
                        <a:latin typeface="微软雅黑" panose="020B0503020204020204" pitchFamily="34" charset="-122"/>
                        <a:ea typeface="微软雅黑" panose="020B0503020204020204" pitchFamily="34" charset="-122"/>
                      </a:endParaRPr>
                    </a:p>
                  </a:txBody>
                  <a:tcPr anchor="ctr"/>
                </a:tc>
                <a:tc>
                  <a:txBody>
                    <a:bodyPr/>
                    <a:lstStyle/>
                    <a:p>
                      <a:pPr algn="ctr">
                        <a:lnSpc>
                          <a:spcPct val="200000"/>
                        </a:lnSpc>
                      </a:pPr>
                      <a:r>
                        <a:rPr lang="en-US" altLang="zh-CN" sz="1000" dirty="0"/>
                        <a:t>13.3</a:t>
                      </a:r>
                      <a:endParaRPr lang="en-US" altLang="zh-CN" sz="1000" dirty="0">
                        <a:latin typeface="微软雅黑" panose="020B0503020204020204" pitchFamily="34" charset="-122"/>
                        <a:ea typeface="微软雅黑" panose="020B0503020204020204" pitchFamily="34" charset="-122"/>
                      </a:endParaRPr>
                    </a:p>
                  </a:txBody>
                  <a:tcPr anchor="ctr"/>
                </a:tc>
                <a:tc>
                  <a:txBody>
                    <a:bodyPr/>
                    <a:lstStyle/>
                    <a:p>
                      <a:pPr algn="ctr">
                        <a:lnSpc>
                          <a:spcPct val="200000"/>
                        </a:lnSpc>
                      </a:pPr>
                      <a:r>
                        <a:rPr lang="en-US" altLang="zh-CN" sz="1000" dirty="0"/>
                        <a:t>18.8</a:t>
                      </a:r>
                      <a:endParaRPr lang="en-US" altLang="zh-CN" sz="1000" dirty="0">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10003"/>
                  </a:ext>
                </a:extLst>
              </a:tr>
            </a:tbl>
          </a:graphicData>
        </a:graphic>
      </p:graphicFrame>
      <p:pic>
        <p:nvPicPr>
          <p:cNvPr id="11" name="图片 10">
            <a:extLst>
              <a:ext uri="{FF2B5EF4-FFF2-40B4-BE49-F238E27FC236}">
                <a16:creationId xmlns:a16="http://schemas.microsoft.com/office/drawing/2014/main" id="{6E03B065-71CB-25A4-4A58-920A359185E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27394" y="850007"/>
            <a:ext cx="2050795" cy="1856099"/>
          </a:xfrm>
          <a:prstGeom prst="rect">
            <a:avLst/>
          </a:prstGeom>
        </p:spPr>
      </p:pic>
    </p:spTree>
    <p:extLst>
      <p:ext uri="{BB962C8B-B14F-4D97-AF65-F5344CB8AC3E}">
        <p14:creationId xmlns:p14="http://schemas.microsoft.com/office/powerpoint/2010/main" val="32576405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23528" y="195486"/>
            <a:ext cx="3384376" cy="398780"/>
          </a:xfrm>
          <a:prstGeom prst="rect">
            <a:avLst/>
          </a:prstGeom>
          <a:noFill/>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三、束流注入设计</a:t>
            </a:r>
          </a:p>
        </p:txBody>
      </p:sp>
      <p:grpSp>
        <p:nvGrpSpPr>
          <p:cNvPr id="12" name="组合 11"/>
          <p:cNvGrpSpPr/>
          <p:nvPr/>
        </p:nvGrpSpPr>
        <p:grpSpPr>
          <a:xfrm>
            <a:off x="2915815" y="721686"/>
            <a:ext cx="2258939" cy="4323389"/>
            <a:chOff x="4819" y="760"/>
            <a:chExt cx="3865" cy="7025"/>
          </a:xfrm>
        </p:grpSpPr>
        <p:grpSp>
          <p:nvGrpSpPr>
            <p:cNvPr id="3" name="组合 2"/>
            <p:cNvGrpSpPr/>
            <p:nvPr/>
          </p:nvGrpSpPr>
          <p:grpSpPr>
            <a:xfrm>
              <a:off x="4819" y="875"/>
              <a:ext cx="3865" cy="4511"/>
              <a:chOff x="736" y="3477"/>
              <a:chExt cx="3600" cy="4199"/>
            </a:xfrm>
          </p:grpSpPr>
          <p:pic>
            <p:nvPicPr>
              <p:cNvPr id="14" name="图片 90"/>
              <p:cNvPicPr>
                <a:picLocks noChangeAspect="1"/>
              </p:cNvPicPr>
              <p:nvPr/>
            </p:nvPicPr>
            <p:blipFill>
              <a:blip r:embed="rId3"/>
              <a:srcRect t="30428" b="3082"/>
              <a:stretch>
                <a:fillRect/>
              </a:stretch>
            </p:blipFill>
            <p:spPr>
              <a:xfrm>
                <a:off x="736" y="3477"/>
                <a:ext cx="3600" cy="4199"/>
              </a:xfrm>
              <a:prstGeom prst="rect">
                <a:avLst/>
              </a:prstGeom>
              <a:noFill/>
              <a:ln>
                <a:noFill/>
              </a:ln>
            </p:spPr>
          </p:pic>
          <p:sp>
            <p:nvSpPr>
              <p:cNvPr id="20" name="文本框 19"/>
              <p:cNvSpPr txBox="1"/>
              <p:nvPr/>
            </p:nvSpPr>
            <p:spPr>
              <a:xfrm>
                <a:off x="850" y="5864"/>
                <a:ext cx="1710" cy="404"/>
              </a:xfrm>
              <a:prstGeom prst="rect">
                <a:avLst/>
              </a:prstGeom>
              <a:noFill/>
            </p:spPr>
            <p:txBody>
              <a:bodyPr wrap="square" rtlCol="0">
                <a:spAutoFit/>
              </a:bodyPr>
              <a:lstStyle/>
              <a:p>
                <a:r>
                  <a:rPr lang="zh-CN" altLang="en-US" sz="1200" dirty="0">
                    <a:solidFill>
                      <a:srgbClr val="FF0000"/>
                    </a:solidFill>
                    <a:latin typeface="微软雅黑" panose="020B0503020204020204" pitchFamily="34" charset="-122"/>
                    <a:ea typeface="微软雅黑" panose="020B0503020204020204" pitchFamily="34" charset="-122"/>
                  </a:rPr>
                  <a:t>四极透镜</a:t>
                </a:r>
                <a:r>
                  <a:rPr lang="en-US" altLang="zh-CN" sz="1200" dirty="0">
                    <a:solidFill>
                      <a:srgbClr val="FF0000"/>
                    </a:solidFill>
                    <a:latin typeface="微软雅黑" panose="020B0503020204020204" pitchFamily="34" charset="-122"/>
                    <a:ea typeface="微软雅黑" panose="020B0503020204020204" pitchFamily="34" charset="-122"/>
                  </a:rPr>
                  <a:t>Q1</a:t>
                </a:r>
              </a:p>
            </p:txBody>
          </p:sp>
          <p:sp>
            <p:nvSpPr>
              <p:cNvPr id="7" name="文本框 6"/>
              <p:cNvSpPr txBox="1"/>
              <p:nvPr/>
            </p:nvSpPr>
            <p:spPr>
              <a:xfrm>
                <a:off x="850" y="6298"/>
                <a:ext cx="1710" cy="404"/>
              </a:xfrm>
              <a:prstGeom prst="rect">
                <a:avLst/>
              </a:prstGeom>
              <a:noFill/>
            </p:spPr>
            <p:txBody>
              <a:bodyPr wrap="square" rtlCol="0">
                <a:spAutoFit/>
              </a:bodyPr>
              <a:lstStyle/>
              <a:p>
                <a:r>
                  <a:rPr lang="zh-CN" altLang="en-US" sz="1200" dirty="0">
                    <a:solidFill>
                      <a:srgbClr val="FF0000"/>
                    </a:solidFill>
                    <a:latin typeface="微软雅黑" panose="020B0503020204020204" pitchFamily="34" charset="-122"/>
                    <a:ea typeface="微软雅黑" panose="020B0503020204020204" pitchFamily="34" charset="-122"/>
                  </a:rPr>
                  <a:t>四极透镜</a:t>
                </a:r>
                <a:r>
                  <a:rPr lang="en-US" altLang="zh-CN" sz="1200" dirty="0">
                    <a:solidFill>
                      <a:srgbClr val="FF0000"/>
                    </a:solidFill>
                    <a:latin typeface="微软雅黑" panose="020B0503020204020204" pitchFamily="34" charset="-122"/>
                    <a:ea typeface="微软雅黑" panose="020B0503020204020204" pitchFamily="34" charset="-122"/>
                  </a:rPr>
                  <a:t>Q2</a:t>
                </a:r>
              </a:p>
            </p:txBody>
          </p:sp>
          <p:sp>
            <p:nvSpPr>
              <p:cNvPr id="9" name="文本框 8"/>
              <p:cNvSpPr txBox="1"/>
              <p:nvPr/>
            </p:nvSpPr>
            <p:spPr>
              <a:xfrm>
                <a:off x="2947" y="3849"/>
                <a:ext cx="1158" cy="404"/>
              </a:xfrm>
              <a:prstGeom prst="rect">
                <a:avLst/>
              </a:prstGeom>
              <a:noFill/>
            </p:spPr>
            <p:txBody>
              <a:bodyPr wrap="square" rtlCol="0">
                <a:spAutoFit/>
              </a:bodyPr>
              <a:lstStyle/>
              <a:p>
                <a:r>
                  <a:rPr lang="zh-CN" altLang="en-US" sz="1200" dirty="0">
                    <a:solidFill>
                      <a:srgbClr val="FF0000"/>
                    </a:solidFill>
                    <a:latin typeface="微软雅黑" panose="020B0503020204020204" pitchFamily="34" charset="-122"/>
                    <a:ea typeface="微软雅黑" panose="020B0503020204020204" pitchFamily="34" charset="-122"/>
                  </a:rPr>
                  <a:t>螺线管</a:t>
                </a:r>
              </a:p>
            </p:txBody>
          </p:sp>
        </p:grpSp>
        <p:pic>
          <p:nvPicPr>
            <p:cNvPr id="2" name="图片 1"/>
            <p:cNvPicPr>
              <a:picLocks noChangeAspect="1"/>
            </p:cNvPicPr>
            <p:nvPr/>
          </p:nvPicPr>
          <p:blipFill>
            <a:blip r:embed="rId4"/>
            <a:stretch>
              <a:fillRect/>
            </a:stretch>
          </p:blipFill>
          <p:spPr>
            <a:xfrm>
              <a:off x="4829" y="4901"/>
              <a:ext cx="3855" cy="2884"/>
            </a:xfrm>
            <a:prstGeom prst="rect">
              <a:avLst/>
            </a:prstGeom>
          </p:spPr>
        </p:pic>
        <p:sp>
          <p:nvSpPr>
            <p:cNvPr id="4" name="文本框 3"/>
            <p:cNvSpPr txBox="1"/>
            <p:nvPr/>
          </p:nvSpPr>
          <p:spPr>
            <a:xfrm>
              <a:off x="5117" y="2911"/>
              <a:ext cx="1363" cy="434"/>
            </a:xfrm>
            <a:prstGeom prst="rect">
              <a:avLst/>
            </a:prstGeom>
            <a:noFill/>
          </p:spPr>
          <p:txBody>
            <a:bodyPr wrap="square" rtlCol="0">
              <a:spAutoFit/>
            </a:bodyPr>
            <a:lstStyle/>
            <a:p>
              <a:r>
                <a:rPr lang="zh-CN" altLang="en-US" sz="1200" dirty="0">
                  <a:solidFill>
                    <a:srgbClr val="FF0000"/>
                  </a:solidFill>
                  <a:latin typeface="微软雅黑" panose="020B0503020204020204" pitchFamily="34" charset="-122"/>
                  <a:ea typeface="微软雅黑" panose="020B0503020204020204" pitchFamily="34" charset="-122"/>
                </a:rPr>
                <a:t>导向磁铁</a:t>
              </a:r>
            </a:p>
          </p:txBody>
        </p:sp>
        <p:cxnSp>
          <p:nvCxnSpPr>
            <p:cNvPr id="5" name="直接箭头连接符 4"/>
            <p:cNvCxnSpPr/>
            <p:nvPr/>
          </p:nvCxnSpPr>
          <p:spPr>
            <a:xfrm>
              <a:off x="6943" y="760"/>
              <a:ext cx="0" cy="3751"/>
            </a:xfrm>
            <a:prstGeom prst="straightConnector1">
              <a:avLst/>
            </a:prstGeom>
            <a:ln w="19050">
              <a:solidFill>
                <a:srgbClr val="FF0000"/>
              </a:solidFill>
              <a:tailEnd type="arrow"/>
            </a:ln>
          </p:spPr>
          <p:style>
            <a:lnRef idx="2">
              <a:schemeClr val="accent1"/>
            </a:lnRef>
            <a:fillRef idx="0">
              <a:srgbClr val="FFFFFF"/>
            </a:fillRef>
            <a:effectRef idx="0">
              <a:srgbClr val="FFFFFF"/>
            </a:effectRef>
            <a:fontRef idx="minor">
              <a:schemeClr val="tx1"/>
            </a:fontRef>
          </p:style>
        </p:cxnSp>
      </p:grpSp>
      <p:pic>
        <p:nvPicPr>
          <p:cNvPr id="11" name="图片 10"/>
          <p:cNvPicPr>
            <a:picLocks noChangeAspect="1"/>
          </p:cNvPicPr>
          <p:nvPr/>
        </p:nvPicPr>
        <p:blipFill>
          <a:blip r:embed="rId5"/>
          <a:stretch>
            <a:fillRect/>
          </a:stretch>
        </p:blipFill>
        <p:spPr>
          <a:xfrm>
            <a:off x="5304155" y="2571750"/>
            <a:ext cx="3670935" cy="2473325"/>
          </a:xfrm>
          <a:prstGeom prst="rect">
            <a:avLst/>
          </a:prstGeom>
          <a:ln>
            <a:solidFill>
              <a:schemeClr val="accent1"/>
            </a:solidFill>
          </a:ln>
        </p:spPr>
      </p:pic>
      <p:pic>
        <p:nvPicPr>
          <p:cNvPr id="34" name="图片 34" descr="束流包络"/>
          <p:cNvPicPr>
            <a:picLocks noChangeAspect="1"/>
          </p:cNvPicPr>
          <p:nvPr/>
        </p:nvPicPr>
        <p:blipFill>
          <a:blip r:embed="rId6"/>
          <a:srcRect l="37517" t="36654" r="7180"/>
          <a:stretch>
            <a:fillRect/>
          </a:stretch>
        </p:blipFill>
        <p:spPr>
          <a:xfrm>
            <a:off x="5304155" y="809397"/>
            <a:ext cx="3671570" cy="1670913"/>
          </a:xfrm>
          <a:prstGeom prst="rect">
            <a:avLst/>
          </a:prstGeom>
          <a:ln>
            <a:solidFill>
              <a:schemeClr val="accent1"/>
            </a:solidFill>
          </a:ln>
        </p:spPr>
      </p:pic>
      <p:sp>
        <p:nvSpPr>
          <p:cNvPr id="15" name="文本框 14"/>
          <p:cNvSpPr txBox="1"/>
          <p:nvPr/>
        </p:nvSpPr>
        <p:spPr>
          <a:xfrm>
            <a:off x="223221" y="840220"/>
            <a:ext cx="2553490" cy="2819400"/>
          </a:xfrm>
          <a:prstGeom prst="rect">
            <a:avLst/>
          </a:prstGeom>
          <a:noFill/>
          <a:ln>
            <a:solidFill>
              <a:schemeClr val="accent1"/>
            </a:solidFill>
          </a:ln>
        </p:spPr>
        <p:txBody>
          <a:bodyPr wrap="square" rtlCol="0">
            <a:noAutofit/>
          </a:bodyPr>
          <a:lstStyle/>
          <a:p>
            <a:pPr>
              <a:buFont typeface="Wingdings" panose="05000000000000000000" pitchFamily="2" charset="2"/>
            </a:pPr>
            <a:r>
              <a:rPr lang="zh-CN" altLang="en-US" sz="1600" b="1" dirty="0">
                <a:solidFill>
                  <a:schemeClr val="tx1"/>
                </a:solidFill>
                <a:latin typeface="微软雅黑" panose="020B0503020204020204" pitchFamily="34" charset="-122"/>
                <a:ea typeface="微软雅黑" panose="020B0503020204020204" pitchFamily="34" charset="-122"/>
              </a:rPr>
              <a:t>束流注入系统：</a:t>
            </a:r>
          </a:p>
          <a:p>
            <a:pPr marL="342900" indent="-342900">
              <a:lnSpc>
                <a:spcPct val="150000"/>
              </a:lnSpc>
              <a:buFont typeface="+mj-lt"/>
              <a:buAutoNum type="arabicPeriod"/>
            </a:pPr>
            <a:r>
              <a:rPr lang="zh-CN" altLang="en-US" sz="1200" b="1" dirty="0">
                <a:solidFill>
                  <a:schemeClr val="tx1"/>
                </a:solidFill>
                <a:latin typeface="微软雅黑" panose="020B0503020204020204" pitchFamily="34" charset="-122"/>
                <a:ea typeface="微软雅黑" panose="020B0503020204020204" pitchFamily="34" charset="-122"/>
              </a:rPr>
              <a:t>采用常规紧凑型回旋加速器中的</a:t>
            </a:r>
            <a:r>
              <a:rPr lang="en-US" altLang="zh-CN" sz="1200" b="1" dirty="0">
                <a:solidFill>
                  <a:schemeClr val="tx1"/>
                </a:solidFill>
                <a:latin typeface="微软雅黑" panose="020B0503020204020204" pitchFamily="34" charset="-122"/>
                <a:ea typeface="微软雅黑" panose="020B0503020204020204" pitchFamily="34" charset="-122"/>
              </a:rPr>
              <a:t>SQQ</a:t>
            </a:r>
            <a:r>
              <a:rPr lang="zh-CN" altLang="en-US" sz="1200" b="1" dirty="0">
                <a:solidFill>
                  <a:schemeClr val="tx1"/>
                </a:solidFill>
                <a:latin typeface="微软雅黑" panose="020B0503020204020204" pitchFamily="34" charset="-122"/>
                <a:ea typeface="微软雅黑" panose="020B0503020204020204" pitchFamily="34" charset="-122"/>
              </a:rPr>
              <a:t>单元</a:t>
            </a:r>
            <a:r>
              <a:rPr lang="en-US" altLang="zh-CN" sz="1200" b="1" dirty="0">
                <a:solidFill>
                  <a:schemeClr val="tx1"/>
                </a:solidFill>
                <a:latin typeface="微软雅黑" panose="020B0503020204020204" pitchFamily="34" charset="-122"/>
                <a:ea typeface="微软雅黑" panose="020B0503020204020204" pitchFamily="34" charset="-122"/>
              </a:rPr>
              <a:t>+</a:t>
            </a:r>
            <a:r>
              <a:rPr lang="zh-CN" altLang="en-US" sz="1200" b="1" dirty="0">
                <a:solidFill>
                  <a:schemeClr val="tx1"/>
                </a:solidFill>
                <a:latin typeface="微软雅黑" panose="020B0503020204020204" pitchFamily="34" charset="-122"/>
                <a:ea typeface="微软雅黑" panose="020B0503020204020204" pitchFamily="34" charset="-122"/>
              </a:rPr>
              <a:t>螺旋静电偏转板进行注入；</a:t>
            </a:r>
          </a:p>
          <a:p>
            <a:pPr marL="342900" indent="-342900">
              <a:lnSpc>
                <a:spcPct val="150000"/>
              </a:lnSpc>
              <a:buFont typeface="+mj-lt"/>
              <a:buAutoNum type="arabicPeriod"/>
            </a:pPr>
            <a:r>
              <a:rPr lang="zh-CN" altLang="en-US" sz="1200" b="1" dirty="0">
                <a:solidFill>
                  <a:schemeClr val="tx1"/>
                </a:solidFill>
                <a:latin typeface="微软雅黑" panose="020B0503020204020204" pitchFamily="34" charset="-122"/>
                <a:ea typeface="微软雅黑" panose="020B0503020204020204" pitchFamily="34" charset="-122"/>
              </a:rPr>
              <a:t>螺旋偏转板电压和注入能量调节实现多种粒子注入；</a:t>
            </a:r>
          </a:p>
          <a:p>
            <a:pPr marL="342900" indent="-342900">
              <a:lnSpc>
                <a:spcPct val="150000"/>
              </a:lnSpc>
              <a:buFont typeface="+mj-lt"/>
              <a:buAutoNum type="arabicPeriod"/>
            </a:pPr>
            <a:r>
              <a:rPr lang="zh-CN" altLang="en-US" sz="1200" b="1" dirty="0">
                <a:solidFill>
                  <a:schemeClr val="tx1"/>
                </a:solidFill>
                <a:latin typeface="微软雅黑" panose="020B0503020204020204" pitchFamily="34" charset="-122"/>
                <a:ea typeface="微软雅黑" panose="020B0503020204020204" pitchFamily="34" charset="-122"/>
              </a:rPr>
              <a:t>优化中心区结构使多种粒子实现基本对中；</a:t>
            </a:r>
          </a:p>
          <a:p>
            <a:pPr marL="342900" indent="-342900">
              <a:lnSpc>
                <a:spcPct val="150000"/>
              </a:lnSpc>
              <a:buFont typeface="+mj-lt"/>
              <a:buAutoNum type="arabicPeriod"/>
            </a:pPr>
            <a:r>
              <a:rPr lang="zh-CN" altLang="en-US" sz="1200" b="1" dirty="0">
                <a:solidFill>
                  <a:schemeClr val="tx1"/>
                </a:solidFill>
                <a:latin typeface="微软雅黑" panose="020B0503020204020204" pitchFamily="34" charset="-122"/>
                <a:ea typeface="微软雅黑" panose="020B0503020204020204" pitchFamily="34" charset="-122"/>
              </a:rPr>
              <a:t>螺旋偏转板出口静电偏转板实现多种粒子完全对中。</a:t>
            </a:r>
            <a:endParaRPr lang="en-US" altLang="zh-CN" sz="1200" b="1" dirty="0">
              <a:solidFill>
                <a:schemeClr val="tx1"/>
              </a:solidFill>
              <a:latin typeface="微软雅黑" panose="020B0503020204020204" pitchFamily="34" charset="-122"/>
              <a:ea typeface="微软雅黑" panose="020B0503020204020204" pitchFamily="34" charset="-122"/>
            </a:endParaRPr>
          </a:p>
          <a:p>
            <a:pPr marL="285750" indent="-285750">
              <a:buFont typeface="Wingdings" panose="05000000000000000000" charset="0"/>
              <a:buChar char="l"/>
            </a:pPr>
            <a:endParaRPr lang="en-US" altLang="zh-CN" sz="1200" b="1" dirty="0">
              <a:solidFill>
                <a:schemeClr val="tx1"/>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4625461" y="1712857"/>
            <a:ext cx="341700" cy="1015663"/>
          </a:xfrm>
          <a:prstGeom prst="rect">
            <a:avLst/>
          </a:prstGeom>
          <a:noFill/>
        </p:spPr>
        <p:txBody>
          <a:bodyPr wrap="square" rtlCol="0">
            <a:spAutoFit/>
          </a:bodyPr>
          <a:lstStyle/>
          <a:p>
            <a:r>
              <a:rPr lang="zh-CN" altLang="en-US" sz="1200" dirty="0">
                <a:solidFill>
                  <a:srgbClr val="FF0000"/>
                </a:solidFill>
                <a:latin typeface="微软雅黑" panose="020B0503020204020204" pitchFamily="34" charset="-122"/>
                <a:ea typeface="微软雅黑" panose="020B0503020204020204" pitchFamily="34" charset="-122"/>
              </a:rPr>
              <a:t>注入线结构</a:t>
            </a:r>
          </a:p>
        </p:txBody>
      </p:sp>
      <p:sp>
        <p:nvSpPr>
          <p:cNvPr id="17" name="文本框 16"/>
          <p:cNvSpPr txBox="1"/>
          <p:nvPr/>
        </p:nvSpPr>
        <p:spPr>
          <a:xfrm>
            <a:off x="4383163" y="4373227"/>
            <a:ext cx="826295" cy="276999"/>
          </a:xfrm>
          <a:prstGeom prst="rect">
            <a:avLst/>
          </a:prstGeom>
          <a:noFill/>
        </p:spPr>
        <p:txBody>
          <a:bodyPr wrap="square" rtlCol="0">
            <a:spAutoFit/>
          </a:bodyPr>
          <a:lstStyle/>
          <a:p>
            <a:r>
              <a:rPr lang="zh-CN" altLang="en-US" sz="1200" dirty="0">
                <a:solidFill>
                  <a:srgbClr val="FF0000"/>
                </a:solidFill>
                <a:latin typeface="微软雅黑" panose="020B0503020204020204" pitchFamily="34" charset="-122"/>
                <a:ea typeface="微软雅黑" panose="020B0503020204020204" pitchFamily="34" charset="-122"/>
              </a:rPr>
              <a:t>中心区</a:t>
            </a:r>
          </a:p>
        </p:txBody>
      </p:sp>
      <p:sp>
        <p:nvSpPr>
          <p:cNvPr id="18" name="文本框 17"/>
          <p:cNvSpPr txBox="1"/>
          <p:nvPr/>
        </p:nvSpPr>
        <p:spPr>
          <a:xfrm>
            <a:off x="4383163" y="3253207"/>
            <a:ext cx="826295" cy="461665"/>
          </a:xfrm>
          <a:prstGeom prst="rect">
            <a:avLst/>
          </a:prstGeom>
          <a:noFill/>
        </p:spPr>
        <p:txBody>
          <a:bodyPr wrap="square" rtlCol="0">
            <a:spAutoFit/>
          </a:bodyPr>
          <a:lstStyle/>
          <a:p>
            <a:pPr algn="ctr"/>
            <a:r>
              <a:rPr lang="zh-CN" altLang="en-US" sz="1200" dirty="0">
                <a:solidFill>
                  <a:srgbClr val="FF0000"/>
                </a:solidFill>
                <a:latin typeface="微软雅黑" panose="020B0503020204020204" pitchFamily="34" charset="-122"/>
                <a:ea typeface="微软雅黑" panose="020B0503020204020204" pitchFamily="34" charset="-122"/>
              </a:rPr>
              <a:t>螺旋偏转板</a:t>
            </a:r>
          </a:p>
        </p:txBody>
      </p:sp>
      <p:cxnSp>
        <p:nvCxnSpPr>
          <p:cNvPr id="19" name="直接箭头连接符 18"/>
          <p:cNvCxnSpPr>
            <a:cxnSpLocks/>
          </p:cNvCxnSpPr>
          <p:nvPr/>
        </p:nvCxnSpPr>
        <p:spPr>
          <a:xfrm flipH="1">
            <a:off x="3872421" y="3651870"/>
            <a:ext cx="675640" cy="174005"/>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21" name="直接箭头连接符 20"/>
          <p:cNvCxnSpPr>
            <a:cxnSpLocks/>
          </p:cNvCxnSpPr>
          <p:nvPr/>
        </p:nvCxnSpPr>
        <p:spPr>
          <a:xfrm>
            <a:off x="2123728" y="4299942"/>
            <a:ext cx="1224136" cy="3338"/>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sp>
        <p:nvSpPr>
          <p:cNvPr id="22" name="文本框 21"/>
          <p:cNvSpPr txBox="1"/>
          <p:nvPr/>
        </p:nvSpPr>
        <p:spPr>
          <a:xfrm>
            <a:off x="323528" y="4069109"/>
            <a:ext cx="1804670" cy="461665"/>
          </a:xfrm>
          <a:prstGeom prst="rect">
            <a:avLst/>
          </a:prstGeom>
          <a:noFill/>
        </p:spPr>
        <p:txBody>
          <a:bodyPr wrap="square" rtlCol="0">
            <a:spAutoFit/>
          </a:bodyPr>
          <a:lstStyle/>
          <a:p>
            <a:pPr algn="ctr"/>
            <a:r>
              <a:rPr lang="zh-CN" altLang="en-US" sz="1200" dirty="0">
                <a:solidFill>
                  <a:srgbClr val="FF0000"/>
                </a:solidFill>
                <a:latin typeface="微软雅黑" panose="020B0503020204020204" pitchFamily="34" charset="-122"/>
                <a:ea typeface="微软雅黑" panose="020B0503020204020204" pitchFamily="34" charset="-122"/>
              </a:rPr>
              <a:t>引入注入静电偏转板，调节多粒子束流对中</a:t>
            </a:r>
          </a:p>
        </p:txBody>
      </p:sp>
      <p:sp>
        <p:nvSpPr>
          <p:cNvPr id="23" name="文本框 22"/>
          <p:cNvSpPr txBox="1"/>
          <p:nvPr/>
        </p:nvSpPr>
        <p:spPr>
          <a:xfrm>
            <a:off x="5579478" y="1851512"/>
            <a:ext cx="1303029" cy="245110"/>
          </a:xfrm>
          <a:prstGeom prst="rect">
            <a:avLst/>
          </a:prstGeom>
          <a:noFill/>
          <a:ln>
            <a:noFill/>
          </a:ln>
        </p:spPr>
        <p:txBody>
          <a:bodyPr wrap="square" rtlCol="0">
            <a:spAutoFit/>
          </a:bodyPr>
          <a:lstStyle/>
          <a:p>
            <a:pPr algn="ctr"/>
            <a:r>
              <a:rPr lang="zh-CN" altLang="en-US" sz="1000" b="1">
                <a:solidFill>
                  <a:srgbClr val="FF0000"/>
                </a:solidFill>
              </a:rPr>
              <a:t>注入束流匹配计算</a:t>
            </a:r>
          </a:p>
        </p:txBody>
      </p:sp>
      <p:sp>
        <p:nvSpPr>
          <p:cNvPr id="24" name="文本框 23"/>
          <p:cNvSpPr txBox="1"/>
          <p:nvPr/>
        </p:nvSpPr>
        <p:spPr>
          <a:xfrm>
            <a:off x="5651500" y="3004185"/>
            <a:ext cx="1560830" cy="398780"/>
          </a:xfrm>
          <a:prstGeom prst="rect">
            <a:avLst/>
          </a:prstGeom>
          <a:noFill/>
          <a:ln>
            <a:noFill/>
          </a:ln>
        </p:spPr>
        <p:txBody>
          <a:bodyPr wrap="square" rtlCol="0">
            <a:spAutoFit/>
          </a:bodyPr>
          <a:lstStyle/>
          <a:p>
            <a:pPr algn="ctr"/>
            <a:r>
              <a:rPr lang="zh-CN" altLang="en-US" sz="1000" b="1">
                <a:solidFill>
                  <a:srgbClr val="FF0000"/>
                </a:solidFill>
              </a:rPr>
              <a:t>螺旋偏转板注入匹配（质子束）</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custDataLst>
              <p:tags r:id="rId1"/>
            </p:custDataLst>
            <p:extLst>
              <p:ext uri="{D42A27DB-BD31-4B8C-83A1-F6EECF244321}">
                <p14:modId xmlns:p14="http://schemas.microsoft.com/office/powerpoint/2010/main" val="1101587197"/>
              </p:ext>
            </p:extLst>
          </p:nvPr>
        </p:nvGraphicFramePr>
        <p:xfrm>
          <a:off x="4427855" y="3004185"/>
          <a:ext cx="4464050" cy="1802130"/>
        </p:xfrm>
        <a:graphic>
          <a:graphicData uri="http://schemas.openxmlformats.org/drawingml/2006/table">
            <a:tbl>
              <a:tblPr firstRow="1" bandRow="1">
                <a:tableStyleId>{5C22544A-7EE6-4342-B048-85BDC9FD1C3A}</a:tableStyleId>
              </a:tblPr>
              <a:tblGrid>
                <a:gridCol w="1905635">
                  <a:extLst>
                    <a:ext uri="{9D8B030D-6E8A-4147-A177-3AD203B41FA5}">
                      <a16:colId xmlns:a16="http://schemas.microsoft.com/office/drawing/2014/main" val="20000"/>
                    </a:ext>
                  </a:extLst>
                </a:gridCol>
                <a:gridCol w="832485">
                  <a:extLst>
                    <a:ext uri="{9D8B030D-6E8A-4147-A177-3AD203B41FA5}">
                      <a16:colId xmlns:a16="http://schemas.microsoft.com/office/drawing/2014/main" val="20001"/>
                    </a:ext>
                  </a:extLst>
                </a:gridCol>
                <a:gridCol w="890905">
                  <a:extLst>
                    <a:ext uri="{9D8B030D-6E8A-4147-A177-3AD203B41FA5}">
                      <a16:colId xmlns:a16="http://schemas.microsoft.com/office/drawing/2014/main" val="20002"/>
                    </a:ext>
                  </a:extLst>
                </a:gridCol>
                <a:gridCol w="835025">
                  <a:extLst>
                    <a:ext uri="{9D8B030D-6E8A-4147-A177-3AD203B41FA5}">
                      <a16:colId xmlns:a16="http://schemas.microsoft.com/office/drawing/2014/main" val="20003"/>
                    </a:ext>
                  </a:extLst>
                </a:gridCol>
              </a:tblGrid>
              <a:tr h="274320">
                <a:tc>
                  <a:txBody>
                    <a:bodyPr/>
                    <a:lstStyle/>
                    <a:p>
                      <a:endParaRPr lang="zh-CN" altLang="en-US" sz="1200" dirty="0"/>
                    </a:p>
                  </a:txBody>
                  <a:tcPr/>
                </a:tc>
                <a:tc>
                  <a:txBody>
                    <a:bodyPr/>
                    <a:lstStyle/>
                    <a:p>
                      <a:pPr algn="ctr"/>
                      <a:r>
                        <a:rPr lang="en-US" altLang="zh-CN" sz="1200" dirty="0"/>
                        <a:t>H</a:t>
                      </a:r>
                      <a:r>
                        <a:rPr lang="en-US" altLang="zh-CN" sz="1200" baseline="30000" dirty="0"/>
                        <a:t>+</a:t>
                      </a:r>
                      <a:endParaRPr lang="zh-CN" altLang="en-US" sz="1200" baseline="30000" dirty="0"/>
                    </a:p>
                  </a:txBody>
                  <a:tcPr/>
                </a:tc>
                <a:tc>
                  <a:txBody>
                    <a:bodyPr/>
                    <a:lstStyle/>
                    <a:p>
                      <a:pPr algn="ctr"/>
                      <a:r>
                        <a:rPr lang="en-US" altLang="zh-CN" sz="1200" baseline="30000" dirty="0"/>
                        <a:t>12</a:t>
                      </a:r>
                      <a:r>
                        <a:rPr lang="en-US" altLang="zh-CN" sz="1200" dirty="0"/>
                        <a:t>C</a:t>
                      </a:r>
                      <a:r>
                        <a:rPr lang="en-US" altLang="zh-CN" sz="1200" baseline="30000" dirty="0"/>
                        <a:t>5+</a:t>
                      </a:r>
                    </a:p>
                  </a:txBody>
                  <a:tcPr/>
                </a:tc>
                <a:tc>
                  <a:txBody>
                    <a:bodyPr/>
                    <a:lstStyle/>
                    <a:p>
                      <a:pPr algn="ctr"/>
                      <a:r>
                        <a:rPr lang="en-US" altLang="zh-CN" sz="1200" baseline="30000" dirty="0"/>
                        <a:t>78</a:t>
                      </a:r>
                      <a:r>
                        <a:rPr lang="en-US" altLang="zh-CN" sz="1200" dirty="0"/>
                        <a:t>Kr</a:t>
                      </a:r>
                      <a:r>
                        <a:rPr lang="en-US" altLang="zh-CN" sz="1200" baseline="30000" dirty="0"/>
                        <a:t>27+</a:t>
                      </a:r>
                      <a:endParaRPr lang="zh-CN" altLang="en-US" sz="1200" baseline="30000" dirty="0"/>
                    </a:p>
                  </a:txBody>
                  <a:tcPr/>
                </a:tc>
                <a:extLst>
                  <a:ext uri="{0D108BD9-81ED-4DB2-BD59-A6C34878D82A}">
                    <a16:rowId xmlns:a16="http://schemas.microsoft.com/office/drawing/2014/main" val="10000"/>
                  </a:ext>
                </a:extLst>
              </a:tr>
              <a:tr h="274320">
                <a:tc>
                  <a:txBody>
                    <a:bodyPr/>
                    <a:lstStyle/>
                    <a:p>
                      <a:r>
                        <a:rPr lang="zh-CN" altLang="en-US" sz="1200" dirty="0"/>
                        <a:t>电荷数</a:t>
                      </a:r>
                      <a:r>
                        <a:rPr lang="en-US" altLang="zh-CN" sz="1200" dirty="0"/>
                        <a:t>Z</a:t>
                      </a:r>
                      <a:endParaRPr lang="zh-CN" altLang="en-US" sz="1200" dirty="0"/>
                    </a:p>
                  </a:txBody>
                  <a:tcPr/>
                </a:tc>
                <a:tc>
                  <a:txBody>
                    <a:bodyPr/>
                    <a:lstStyle/>
                    <a:p>
                      <a:pPr algn="ctr"/>
                      <a:r>
                        <a:rPr lang="en-US" altLang="zh-CN" sz="1200" dirty="0"/>
                        <a:t>1</a:t>
                      </a:r>
                      <a:endParaRPr lang="zh-CN" altLang="en-US" sz="1200" dirty="0"/>
                    </a:p>
                  </a:txBody>
                  <a:tcPr/>
                </a:tc>
                <a:tc>
                  <a:txBody>
                    <a:bodyPr/>
                    <a:lstStyle/>
                    <a:p>
                      <a:pPr algn="ctr"/>
                      <a:r>
                        <a:rPr lang="en-US" altLang="zh-CN" sz="1200" dirty="0"/>
                        <a:t>5</a:t>
                      </a:r>
                      <a:endParaRPr lang="zh-CN" altLang="en-US" sz="1200" dirty="0"/>
                    </a:p>
                  </a:txBody>
                  <a:tcPr/>
                </a:tc>
                <a:tc>
                  <a:txBody>
                    <a:bodyPr/>
                    <a:lstStyle/>
                    <a:p>
                      <a:pPr algn="ctr"/>
                      <a:r>
                        <a:rPr lang="en-US" altLang="zh-CN" sz="1200" dirty="0"/>
                        <a:t>27</a:t>
                      </a:r>
                      <a:endParaRPr lang="zh-CN" altLang="en-US" sz="1200" dirty="0"/>
                    </a:p>
                  </a:txBody>
                  <a:tcPr/>
                </a:tc>
                <a:extLst>
                  <a:ext uri="{0D108BD9-81ED-4DB2-BD59-A6C34878D82A}">
                    <a16:rowId xmlns:a16="http://schemas.microsoft.com/office/drawing/2014/main" val="10001"/>
                  </a:ext>
                </a:extLst>
              </a:tr>
              <a:tr h="274320">
                <a:tc>
                  <a:txBody>
                    <a:bodyPr/>
                    <a:lstStyle/>
                    <a:p>
                      <a:r>
                        <a:rPr lang="zh-CN" altLang="en-US" sz="1200" dirty="0"/>
                        <a:t>质量数</a:t>
                      </a:r>
                      <a:r>
                        <a:rPr lang="en-US" altLang="zh-CN" sz="1200" dirty="0"/>
                        <a:t>A</a:t>
                      </a:r>
                      <a:endParaRPr lang="zh-CN" altLang="en-US" sz="1200" dirty="0"/>
                    </a:p>
                  </a:txBody>
                  <a:tcPr/>
                </a:tc>
                <a:tc>
                  <a:txBody>
                    <a:bodyPr/>
                    <a:lstStyle/>
                    <a:p>
                      <a:pPr algn="ctr"/>
                      <a:r>
                        <a:rPr lang="en-US" altLang="zh-CN" sz="1200" dirty="0"/>
                        <a:t>1</a:t>
                      </a:r>
                      <a:endParaRPr lang="zh-CN" altLang="en-US" sz="1200" dirty="0"/>
                    </a:p>
                  </a:txBody>
                  <a:tcPr/>
                </a:tc>
                <a:tc>
                  <a:txBody>
                    <a:bodyPr/>
                    <a:lstStyle/>
                    <a:p>
                      <a:pPr algn="ctr"/>
                      <a:r>
                        <a:rPr lang="en-US" altLang="zh-CN" sz="1200" dirty="0"/>
                        <a:t>12</a:t>
                      </a:r>
                      <a:endParaRPr lang="zh-CN" altLang="en-US" sz="1200" dirty="0"/>
                    </a:p>
                  </a:txBody>
                  <a:tcPr/>
                </a:tc>
                <a:tc>
                  <a:txBody>
                    <a:bodyPr/>
                    <a:lstStyle/>
                    <a:p>
                      <a:pPr algn="ctr"/>
                      <a:r>
                        <a:rPr lang="en-US" altLang="zh-CN" sz="1200" dirty="0"/>
                        <a:t>78</a:t>
                      </a:r>
                      <a:endParaRPr lang="zh-CN" altLang="en-US" sz="1200" dirty="0"/>
                    </a:p>
                  </a:txBody>
                  <a:tcPr/>
                </a:tc>
                <a:extLst>
                  <a:ext uri="{0D108BD9-81ED-4DB2-BD59-A6C34878D82A}">
                    <a16:rowId xmlns:a16="http://schemas.microsoft.com/office/drawing/2014/main" val="10002"/>
                  </a:ext>
                </a:extLst>
              </a:tr>
              <a:tr h="322580">
                <a:tc>
                  <a:txBody>
                    <a:bodyPr/>
                    <a:lstStyle/>
                    <a:p>
                      <a:r>
                        <a:rPr lang="zh-CN" altLang="en-US" sz="1200" dirty="0" err="1"/>
                        <a:t>注入电压</a:t>
                      </a:r>
                      <a:r>
                        <a:rPr lang="en-US" altLang="zh-CN" sz="1200" dirty="0" err="1"/>
                        <a:t>V</a:t>
                      </a:r>
                      <a:r>
                        <a:rPr lang="en-US" altLang="zh-CN" sz="1200" baseline="-25000" dirty="0" err="1"/>
                        <a:t>inj</a:t>
                      </a:r>
                      <a:r>
                        <a:rPr lang="en-US" altLang="zh-CN" sz="1200" dirty="0"/>
                        <a:t>/kV</a:t>
                      </a:r>
                      <a:endParaRPr lang="zh-CN" altLang="en-US" sz="1200" dirty="0"/>
                    </a:p>
                  </a:txBody>
                  <a:tcPr/>
                </a:tc>
                <a:tc>
                  <a:txBody>
                    <a:bodyPr/>
                    <a:lstStyle/>
                    <a:p>
                      <a:pPr algn="ctr"/>
                      <a:r>
                        <a:rPr lang="en-US" altLang="zh-CN" sz="1200" dirty="0"/>
                        <a:t>40</a:t>
                      </a:r>
                      <a:endParaRPr lang="zh-CN" altLang="en-US" sz="1200" dirty="0"/>
                    </a:p>
                  </a:txBody>
                  <a:tcPr/>
                </a:tc>
                <a:tc>
                  <a:txBody>
                    <a:bodyPr/>
                    <a:lstStyle/>
                    <a:p>
                      <a:pPr algn="ctr"/>
                      <a:r>
                        <a:rPr lang="en-US" altLang="zh-CN" sz="1200" dirty="0"/>
                        <a:t>16.7</a:t>
                      </a:r>
                      <a:endParaRPr lang="zh-CN" altLang="en-US" sz="1200" dirty="0"/>
                    </a:p>
                  </a:txBody>
                  <a:tcPr/>
                </a:tc>
                <a:tc>
                  <a:txBody>
                    <a:bodyPr/>
                    <a:lstStyle/>
                    <a:p>
                      <a:pPr algn="ctr"/>
                      <a:r>
                        <a:rPr lang="en-US" altLang="zh-CN" sz="1200" dirty="0"/>
                        <a:t>13.8</a:t>
                      </a:r>
                      <a:endParaRPr lang="zh-CN" altLang="en-US" sz="1200" dirty="0"/>
                    </a:p>
                  </a:txBody>
                  <a:tcPr/>
                </a:tc>
                <a:extLst>
                  <a:ext uri="{0D108BD9-81ED-4DB2-BD59-A6C34878D82A}">
                    <a16:rowId xmlns:a16="http://schemas.microsoft.com/office/drawing/2014/main" val="10003"/>
                  </a:ext>
                </a:extLst>
              </a:tr>
              <a:tr h="323850">
                <a:tc>
                  <a:txBody>
                    <a:bodyPr/>
                    <a:lstStyle/>
                    <a:p>
                      <a:r>
                        <a:rPr lang="zh-CN" altLang="en-US" sz="1200" dirty="0"/>
                        <a:t>注入能量</a:t>
                      </a:r>
                      <a:r>
                        <a:rPr lang="en-US" altLang="zh-CN" sz="1200" dirty="0"/>
                        <a:t>E</a:t>
                      </a:r>
                      <a:r>
                        <a:rPr lang="en-US" altLang="zh-CN" sz="1200" baseline="-25000" dirty="0"/>
                        <a:t>i</a:t>
                      </a:r>
                      <a:r>
                        <a:rPr lang="en-US" altLang="zh-CN" sz="1200" dirty="0"/>
                        <a:t>/(keV/U</a:t>
                      </a:r>
                      <a:r>
                        <a:rPr lang="zh-CN" altLang="en-US" sz="1200" dirty="0"/>
                        <a:t>）</a:t>
                      </a:r>
                    </a:p>
                  </a:txBody>
                  <a:tcPr/>
                </a:tc>
                <a:tc>
                  <a:txBody>
                    <a:bodyPr/>
                    <a:lstStyle/>
                    <a:p>
                      <a:pPr algn="ctr"/>
                      <a:r>
                        <a:rPr lang="en-US" altLang="zh-CN" sz="1200" dirty="0"/>
                        <a:t>40</a:t>
                      </a:r>
                      <a:endParaRPr lang="zh-CN" altLang="en-US" sz="1200" dirty="0"/>
                    </a:p>
                  </a:txBody>
                  <a:tcPr/>
                </a:tc>
                <a:tc>
                  <a:txBody>
                    <a:bodyPr/>
                    <a:lstStyle/>
                    <a:p>
                      <a:pPr algn="ctr"/>
                      <a:r>
                        <a:rPr lang="en-US" altLang="zh-CN" sz="1200" dirty="0"/>
                        <a:t>6.9</a:t>
                      </a:r>
                      <a:endParaRPr lang="zh-CN" altLang="en-US" sz="1200" dirty="0"/>
                    </a:p>
                  </a:txBody>
                  <a:tcPr/>
                </a:tc>
                <a:tc>
                  <a:txBody>
                    <a:bodyPr/>
                    <a:lstStyle/>
                    <a:p>
                      <a:pPr algn="ctr"/>
                      <a:r>
                        <a:rPr lang="en-US" altLang="zh-CN" sz="1200" dirty="0"/>
                        <a:t>4.8</a:t>
                      </a:r>
                      <a:endParaRPr lang="zh-CN" altLang="en-US" sz="1200" dirty="0"/>
                    </a:p>
                  </a:txBody>
                  <a:tcPr/>
                </a:tc>
                <a:extLst>
                  <a:ext uri="{0D108BD9-81ED-4DB2-BD59-A6C34878D82A}">
                    <a16:rowId xmlns:a16="http://schemas.microsoft.com/office/drawing/2014/main" val="10004"/>
                  </a:ext>
                </a:extLst>
              </a:tr>
              <a:tr h="332740">
                <a:tc>
                  <a:txBody>
                    <a:bodyPr/>
                    <a:lstStyle/>
                    <a:p>
                      <a:r>
                        <a:rPr lang="zh-CN" altLang="en-US" sz="1200" dirty="0" err="1"/>
                        <a:t>螺旋偏转板电压</a:t>
                      </a:r>
                      <a:r>
                        <a:rPr lang="en-US" altLang="zh-CN" sz="1200" dirty="0" err="1"/>
                        <a:t>V</a:t>
                      </a:r>
                      <a:r>
                        <a:rPr lang="en-US" altLang="zh-CN" sz="1200" baseline="-25000" dirty="0" err="1"/>
                        <a:t>inf</a:t>
                      </a:r>
                      <a:r>
                        <a:rPr lang="en-US" altLang="zh-CN" sz="1200" dirty="0"/>
                        <a:t>/kV</a:t>
                      </a:r>
                      <a:endParaRPr lang="zh-CN" altLang="en-US" sz="1200" dirty="0"/>
                    </a:p>
                  </a:txBody>
                  <a:tcPr/>
                </a:tc>
                <a:tc>
                  <a:txBody>
                    <a:bodyPr/>
                    <a:lstStyle/>
                    <a:p>
                      <a:pPr algn="ctr"/>
                      <a:r>
                        <a:rPr lang="en-US" altLang="zh-CN" sz="1200" dirty="0">
                          <a:latin typeface="Arial" panose="020B0604020202020204" pitchFamily="34" charset="0"/>
                        </a:rPr>
                        <a:t>±</a:t>
                      </a:r>
                      <a:r>
                        <a:rPr lang="en-US" altLang="zh-CN" sz="1200" dirty="0"/>
                        <a:t>9.2</a:t>
                      </a:r>
                      <a:endParaRPr lang="zh-CN" altLang="en-US" sz="1200" dirty="0"/>
                    </a:p>
                  </a:txBody>
                  <a:tcPr/>
                </a:tc>
                <a:tc>
                  <a:txBody>
                    <a:bodyPr/>
                    <a:lstStyle/>
                    <a:p>
                      <a:pPr algn="ctr"/>
                      <a:r>
                        <a:rPr lang="en-US" altLang="zh-CN" sz="1200" dirty="0">
                          <a:latin typeface="Arial" panose="020B0604020202020204" pitchFamily="34" charset="0"/>
                          <a:sym typeface="+mn-ea"/>
                        </a:rPr>
                        <a:t>±</a:t>
                      </a:r>
                      <a:r>
                        <a:rPr lang="en-US" altLang="zh-CN" sz="1200" dirty="0"/>
                        <a:t>3.8</a:t>
                      </a:r>
                      <a:endParaRPr lang="zh-CN" altLang="en-US" sz="1200" dirty="0"/>
                    </a:p>
                  </a:txBody>
                  <a:tcPr/>
                </a:tc>
                <a:tc>
                  <a:txBody>
                    <a:bodyPr/>
                    <a:lstStyle/>
                    <a:p>
                      <a:pPr algn="ctr"/>
                      <a:r>
                        <a:rPr lang="en-US" altLang="zh-CN" sz="1200" dirty="0">
                          <a:latin typeface="Arial" panose="020B0604020202020204" pitchFamily="34" charset="0"/>
                          <a:sym typeface="+mn-ea"/>
                        </a:rPr>
                        <a:t>±</a:t>
                      </a:r>
                      <a:r>
                        <a:rPr lang="en-US" altLang="zh-CN" sz="1200" dirty="0"/>
                        <a:t>3.2</a:t>
                      </a:r>
                      <a:endParaRPr lang="zh-CN" altLang="en-US" sz="1200" dirty="0"/>
                    </a:p>
                  </a:txBody>
                  <a:tcPr/>
                </a:tc>
                <a:extLst>
                  <a:ext uri="{0D108BD9-81ED-4DB2-BD59-A6C34878D82A}">
                    <a16:rowId xmlns:a16="http://schemas.microsoft.com/office/drawing/2014/main" val="10005"/>
                  </a:ext>
                </a:extLst>
              </a:tr>
            </a:tbl>
          </a:graphicData>
        </a:graphic>
      </p:graphicFrame>
      <p:sp>
        <p:nvSpPr>
          <p:cNvPr id="6" name="文本框 5"/>
          <p:cNvSpPr txBox="1"/>
          <p:nvPr/>
        </p:nvSpPr>
        <p:spPr>
          <a:xfrm>
            <a:off x="323528" y="195486"/>
            <a:ext cx="3384376" cy="398780"/>
          </a:xfrm>
          <a:prstGeom prst="rect">
            <a:avLst/>
          </a:prstGeom>
          <a:noFill/>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三、束流注入设计</a:t>
            </a:r>
          </a:p>
        </p:txBody>
      </p:sp>
      <p:grpSp>
        <p:nvGrpSpPr>
          <p:cNvPr id="11" name="组合 10"/>
          <p:cNvGrpSpPr/>
          <p:nvPr/>
        </p:nvGrpSpPr>
        <p:grpSpPr>
          <a:xfrm>
            <a:off x="4453890" y="915670"/>
            <a:ext cx="4413250" cy="1945005"/>
            <a:chOff x="283" y="1441"/>
            <a:chExt cx="7030" cy="3063"/>
          </a:xfrm>
        </p:grpSpPr>
        <p:grpSp>
          <p:nvGrpSpPr>
            <p:cNvPr id="8" name="组合 7"/>
            <p:cNvGrpSpPr/>
            <p:nvPr/>
          </p:nvGrpSpPr>
          <p:grpSpPr>
            <a:xfrm>
              <a:off x="396" y="1441"/>
              <a:ext cx="6826" cy="2971"/>
              <a:chOff x="396" y="1441"/>
              <a:chExt cx="7465" cy="2971"/>
            </a:xfrm>
          </p:grpSpPr>
          <mc:AlternateContent xmlns:mc="http://schemas.openxmlformats.org/markup-compatibility/2006" xmlns:a14="http://schemas.microsoft.com/office/drawing/2010/main">
            <mc:Choice Requires="a14">
              <p:sp>
                <p:nvSpPr>
                  <p:cNvPr id="2" name="文本框 1"/>
                  <p:cNvSpPr txBox="1"/>
                  <p:nvPr/>
                </p:nvSpPr>
                <p:spPr>
                  <a:xfrm>
                    <a:off x="396" y="1441"/>
                    <a:ext cx="4050" cy="582"/>
                  </a:xfrm>
                  <a:prstGeom prst="rect">
                    <a:avLst/>
                  </a:prstGeom>
                  <a:noFill/>
                </p:spPr>
                <p:txBody>
                  <a:bodyPr wrap="square" lIns="0" tIns="0" rIns="0" bIns="0" rtlCol="0">
                    <a:spAutoFit/>
                  </a:bodyPr>
                  <a:lstStyle/>
                  <a:p>
                    <a:pPr/>
                    <a14:m>
                      <m:oMathPara xmlns:m="http://schemas.openxmlformats.org/officeDocument/2006/math">
                        <m:oMathParaPr>
                          <m:jc m:val="left"/>
                        </m:oMathParaPr>
                        <m:oMath xmlns:m="http://schemas.openxmlformats.org/officeDocument/2006/math">
                          <m:sSub>
                            <m:sSubPr>
                              <m:ctrlPr>
                                <a:rPr lang="en-US" altLang="zh-CN" sz="1200" b="0" i="1" smtClean="0">
                                  <a:latin typeface="Cambria Math" panose="02040503050406030204" pitchFamily="18" charset="0"/>
                                </a:rPr>
                              </m:ctrlPr>
                            </m:sSubPr>
                            <m:e>
                              <m:r>
                                <a:rPr lang="zh-CN" altLang="en-US" sz="1200" b="0" i="1" smtClean="0">
                                  <a:latin typeface="Cambria Math" panose="02040503050406030204" pitchFamily="18" charset="0"/>
                                  <a:cs typeface="Cambria Math" panose="02040503050406030204" pitchFamily="18" charset="0"/>
                                </a:rPr>
                                <m:t>注入能量</m:t>
                              </m:r>
                              <m:r>
                                <a:rPr lang="en-US" altLang="zh-CN" sz="1200" b="0" i="1" smtClean="0">
                                  <a:latin typeface="Cambria Math" panose="02040503050406030204" pitchFamily="18" charset="0"/>
                                </a:rPr>
                                <m:t>𝐸</m:t>
                              </m:r>
                            </m:e>
                            <m:sub>
                              <m:r>
                                <a:rPr lang="en-US" altLang="zh-CN" sz="1200" b="0" i="1" smtClean="0">
                                  <a:latin typeface="Cambria Math" panose="02040503050406030204" pitchFamily="18" charset="0"/>
                                </a:rPr>
                                <m:t>𝑖</m:t>
                              </m:r>
                            </m:sub>
                          </m:sSub>
                          <m:r>
                            <a:rPr lang="en-US" altLang="zh-CN" sz="1200" b="0" i="0" smtClean="0">
                              <a:latin typeface="Cambria Math" panose="02040503050406030204" pitchFamily="18" charset="0"/>
                            </a:rPr>
                            <m:t>=</m:t>
                          </m:r>
                          <m:r>
                            <a:rPr lang="en-US" altLang="zh-CN" sz="1200" b="0" i="1" smtClean="0">
                              <a:latin typeface="Cambria Math" panose="02040503050406030204" pitchFamily="18" charset="0"/>
                            </a:rPr>
                            <m:t>𝑍𝑒</m:t>
                          </m:r>
                          <m:sSub>
                            <m:sSubPr>
                              <m:ctrlPr>
                                <a:rPr lang="en-US" altLang="zh-CN" sz="1200" b="0" i="1" smtClean="0">
                                  <a:latin typeface="Cambria Math" panose="02040503050406030204" pitchFamily="18" charset="0"/>
                                </a:rPr>
                              </m:ctrlPr>
                            </m:sSubPr>
                            <m:e>
                              <m:r>
                                <a:rPr lang="en-US" altLang="zh-CN" sz="1200" b="0" i="1" smtClean="0">
                                  <a:latin typeface="Cambria Math" panose="02040503050406030204" pitchFamily="18" charset="0"/>
                                </a:rPr>
                                <m:t>𝑉</m:t>
                              </m:r>
                            </m:e>
                            <m:sub>
                              <m:r>
                                <a:rPr lang="en-US" altLang="zh-CN" sz="1200" b="0" i="1" smtClean="0">
                                  <a:latin typeface="Cambria Math" panose="02040503050406030204" pitchFamily="18" charset="0"/>
                                </a:rPr>
                                <m:t>𝑖𝑛𝑗</m:t>
                              </m:r>
                            </m:sub>
                          </m:sSub>
                          <m:r>
                            <a:rPr lang="en-US" altLang="zh-CN" sz="1200" b="0" i="1" smtClean="0">
                              <a:latin typeface="Cambria Math" panose="02040503050406030204" pitchFamily="18" charset="0"/>
                            </a:rPr>
                            <m:t>=</m:t>
                          </m:r>
                          <m:f>
                            <m:fPr>
                              <m:ctrlPr>
                                <a:rPr lang="en-US" altLang="zh-CN" sz="1200" b="0" i="1" smtClean="0">
                                  <a:latin typeface="Cambria Math" panose="02040503050406030204" pitchFamily="18" charset="0"/>
                                </a:rPr>
                              </m:ctrlPr>
                            </m:fPr>
                            <m:num>
                              <m:r>
                                <a:rPr lang="en-US" altLang="zh-CN" sz="1200" b="0" i="1" smtClean="0">
                                  <a:latin typeface="Cambria Math" panose="02040503050406030204" pitchFamily="18" charset="0"/>
                                </a:rPr>
                                <m:t>𝐴</m:t>
                              </m:r>
                              <m:sSub>
                                <m:sSubPr>
                                  <m:ctrlPr>
                                    <a:rPr lang="en-US" altLang="zh-CN" sz="1200" b="0" i="1" smtClean="0">
                                      <a:latin typeface="Cambria Math" panose="02040503050406030204" pitchFamily="18" charset="0"/>
                                    </a:rPr>
                                  </m:ctrlPr>
                                </m:sSubPr>
                                <m:e>
                                  <m:r>
                                    <a:rPr lang="en-US" altLang="zh-CN" sz="1200" b="0" i="1" smtClean="0">
                                      <a:latin typeface="Cambria Math" panose="02040503050406030204" pitchFamily="18" charset="0"/>
                                    </a:rPr>
                                    <m:t>𝑚</m:t>
                                  </m:r>
                                </m:e>
                                <m:sub>
                                  <m:r>
                                    <a:rPr lang="en-US" altLang="zh-CN" sz="1200" b="0" i="1" smtClean="0">
                                      <a:latin typeface="Cambria Math" panose="02040503050406030204" pitchFamily="18" charset="0"/>
                                    </a:rPr>
                                    <m:t>𝑢</m:t>
                                  </m:r>
                                </m:sub>
                              </m:sSub>
                              <m:sSup>
                                <m:sSupPr>
                                  <m:ctrlPr>
                                    <a:rPr lang="en-US" altLang="zh-CN" sz="1200" b="0" i="1" smtClean="0">
                                      <a:latin typeface="Cambria Math" panose="02040503050406030204" pitchFamily="18" charset="0"/>
                                    </a:rPr>
                                  </m:ctrlPr>
                                </m:sSupPr>
                                <m:e>
                                  <m:r>
                                    <a:rPr lang="en-US" altLang="zh-CN" sz="1200" b="0" i="1" smtClean="0">
                                      <a:latin typeface="Cambria Math" panose="02040503050406030204" pitchFamily="18" charset="0"/>
                                    </a:rPr>
                                    <m:t>𝑣</m:t>
                                  </m:r>
                                </m:e>
                                <m:sup>
                                  <m:r>
                                    <a:rPr lang="en-US" altLang="zh-CN" sz="1200" b="0" i="1" smtClean="0">
                                      <a:latin typeface="Cambria Math" panose="02040503050406030204" pitchFamily="18" charset="0"/>
                                    </a:rPr>
                                    <m:t>2</m:t>
                                  </m:r>
                                </m:sup>
                              </m:sSup>
                            </m:num>
                            <m:den>
                              <m:r>
                                <a:rPr lang="en-US" altLang="zh-CN" sz="1200" b="0" i="1" smtClean="0">
                                  <a:latin typeface="Cambria Math" panose="02040503050406030204" pitchFamily="18" charset="0"/>
                                </a:rPr>
                                <m:t>2</m:t>
                              </m:r>
                            </m:den>
                          </m:f>
                          <m:r>
                            <a:rPr lang="en-US" altLang="zh-CN" sz="1200" b="0" i="1" smtClean="0">
                              <a:latin typeface="Cambria Math" panose="02040503050406030204" pitchFamily="18" charset="0"/>
                            </a:rPr>
                            <m:t> </m:t>
                          </m:r>
                        </m:oMath>
                      </m:oMathPara>
                    </a14:m>
                    <a:endParaRPr lang="zh-CN" altLang="en-US" sz="1200" dirty="0"/>
                  </a:p>
                </p:txBody>
              </p:sp>
            </mc:Choice>
            <mc:Fallback xmlns="">
              <p:sp>
                <p:nvSpPr>
                  <p:cNvPr id="2" name="文本框 1"/>
                  <p:cNvSpPr txBox="1">
                    <a:spLocks noRot="1" noChangeAspect="1" noMove="1" noResize="1" noEditPoints="1" noAdjustHandles="1" noChangeArrowheads="1" noChangeShapeType="1" noTextEdit="1"/>
                  </p:cNvSpPr>
                  <p:nvPr/>
                </p:nvSpPr>
                <p:spPr>
                  <a:xfrm>
                    <a:off x="396" y="1441"/>
                    <a:ext cx="4050" cy="582"/>
                  </a:xfrm>
                  <a:prstGeom prst="rect">
                    <a:avLst/>
                  </a:prstGeom>
                  <a:blipFill>
                    <a:blip r:embed="rId4"/>
                    <a:stretch>
                      <a:fillRect l="-3141" b="-1311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 name="文本框 2"/>
                  <p:cNvSpPr txBox="1"/>
                  <p:nvPr/>
                </p:nvSpPr>
                <p:spPr>
                  <a:xfrm>
                    <a:off x="396" y="2235"/>
                    <a:ext cx="6285" cy="955"/>
                  </a:xfrm>
                  <a:prstGeom prst="rect">
                    <a:avLst/>
                  </a:prstGeom>
                  <a:noFill/>
                </p:spPr>
                <p:txBody>
                  <a:bodyPr wrap="square" lIns="0" tIns="0" rIns="0" bIns="0" rtlCol="0">
                    <a:spAutoFit/>
                  </a:bodyPr>
                  <a:lstStyle/>
                  <a:p>
                    <a:pPr/>
                    <a14:m>
                      <m:oMathPara xmlns:m="http://schemas.openxmlformats.org/officeDocument/2006/math">
                        <m:oMathParaPr>
                          <m:jc m:val="left"/>
                        </m:oMathParaPr>
                        <m:oMath xmlns:m="http://schemas.openxmlformats.org/officeDocument/2006/math">
                          <m:r>
                            <a:rPr lang="zh-CN" altLang="en-US" sz="1200" b="0" i="1" smtClean="0">
                              <a:latin typeface="Cambria Math" panose="02040503050406030204" pitchFamily="18" charset="0"/>
                              <a:cs typeface="Cambria Math" panose="02040503050406030204" pitchFamily="18" charset="0"/>
                            </a:rPr>
                            <m:t>螺旋偏转板电偏转半径</m:t>
                          </m:r>
                          <m:r>
                            <a:rPr lang="en-US" altLang="zh-CN" sz="1200" b="0" i="1" smtClean="0">
                              <a:latin typeface="Cambria Math" panose="02040503050406030204" pitchFamily="18" charset="0"/>
                              <a:cs typeface="Cambria Math" panose="02040503050406030204" pitchFamily="18" charset="0"/>
                            </a:rPr>
                            <m:t>：</m:t>
                          </m:r>
                        </m:oMath>
                        <m:oMath xmlns:m="http://schemas.openxmlformats.org/officeDocument/2006/math">
                          <m:r>
                            <a:rPr lang="en-US" altLang="zh-CN" sz="1200" b="0" i="1" smtClean="0">
                              <a:latin typeface="Cambria Math" panose="02040503050406030204" pitchFamily="18" charset="0"/>
                            </a:rPr>
                            <m:t>𝑅</m:t>
                          </m:r>
                          <m:r>
                            <a:rPr lang="en-US" altLang="zh-CN" sz="1200" b="0" i="1" baseline="-25000" smtClean="0">
                              <a:latin typeface="Cambria Math" panose="02040503050406030204" pitchFamily="18" charset="0"/>
                            </a:rPr>
                            <m:t>1</m:t>
                          </m:r>
                          <m:r>
                            <a:rPr lang="en-US" altLang="zh-CN" sz="1200" b="0" i="1" smtClean="0">
                              <a:latin typeface="Cambria Math" panose="02040503050406030204" pitchFamily="18" charset="0"/>
                            </a:rPr>
                            <m:t>= </m:t>
                          </m:r>
                          <m:f>
                            <m:fPr>
                              <m:ctrlPr>
                                <a:rPr lang="en-US" altLang="zh-CN" sz="1200" b="0" i="1" smtClean="0">
                                  <a:latin typeface="Cambria Math" panose="02040503050406030204" pitchFamily="18" charset="0"/>
                                </a:rPr>
                              </m:ctrlPr>
                            </m:fPr>
                            <m:num>
                              <m:r>
                                <a:rPr lang="en-US" altLang="zh-CN" sz="1200" b="0" i="1" smtClean="0">
                                  <a:latin typeface="Cambria Math" panose="02040503050406030204" pitchFamily="18" charset="0"/>
                                </a:rPr>
                                <m:t>𝐴</m:t>
                              </m:r>
                              <m:sSub>
                                <m:sSubPr>
                                  <m:ctrlPr>
                                    <a:rPr lang="en-US" altLang="zh-CN" sz="1200" b="0" i="1" smtClean="0">
                                      <a:latin typeface="Cambria Math" panose="02040503050406030204" pitchFamily="18" charset="0"/>
                                    </a:rPr>
                                  </m:ctrlPr>
                                </m:sSubPr>
                                <m:e>
                                  <m:r>
                                    <a:rPr lang="en-US" altLang="zh-CN" sz="1200" b="0" i="1" smtClean="0">
                                      <a:latin typeface="Cambria Math" panose="02040503050406030204" pitchFamily="18" charset="0"/>
                                    </a:rPr>
                                    <m:t>𝑚</m:t>
                                  </m:r>
                                </m:e>
                                <m:sub>
                                  <m:r>
                                    <a:rPr lang="en-US" altLang="zh-CN" sz="1200" b="0" i="1" smtClean="0">
                                      <a:latin typeface="Cambria Math" panose="02040503050406030204" pitchFamily="18" charset="0"/>
                                    </a:rPr>
                                    <m:t>𝑢</m:t>
                                  </m:r>
                                </m:sub>
                              </m:sSub>
                              <m:sSup>
                                <m:sSupPr>
                                  <m:ctrlPr>
                                    <a:rPr lang="en-US" altLang="zh-CN" sz="1200" b="0" i="1" smtClean="0">
                                      <a:latin typeface="Cambria Math" panose="02040503050406030204" pitchFamily="18" charset="0"/>
                                    </a:rPr>
                                  </m:ctrlPr>
                                </m:sSupPr>
                                <m:e>
                                  <m:r>
                                    <a:rPr lang="en-US" altLang="zh-CN" sz="1200" b="0" i="1" smtClean="0">
                                      <a:latin typeface="Cambria Math" panose="02040503050406030204" pitchFamily="18" charset="0"/>
                                    </a:rPr>
                                    <m:t>𝑣</m:t>
                                  </m:r>
                                </m:e>
                                <m:sup>
                                  <m:r>
                                    <a:rPr lang="en-US" altLang="zh-CN" sz="1200" b="0" i="1" smtClean="0">
                                      <a:latin typeface="Cambria Math" panose="02040503050406030204" pitchFamily="18" charset="0"/>
                                    </a:rPr>
                                    <m:t>2</m:t>
                                  </m:r>
                                </m:sup>
                              </m:sSup>
                            </m:num>
                            <m:den>
                              <m:r>
                                <a:rPr lang="en-US" altLang="zh-CN" sz="1200" b="0" i="1" smtClean="0">
                                  <a:latin typeface="Cambria Math" panose="02040503050406030204" pitchFamily="18" charset="0"/>
                                </a:rPr>
                                <m:t>𝑍𝑒𝐸</m:t>
                              </m:r>
                            </m:den>
                          </m:f>
                          <m:r>
                            <a:rPr lang="en-US" altLang="zh-CN" sz="1200" b="0" i="1" smtClean="0">
                              <a:latin typeface="Cambria Math" panose="02040503050406030204" pitchFamily="18" charset="0"/>
                            </a:rPr>
                            <m:t>=</m:t>
                          </m:r>
                          <m:f>
                            <m:fPr>
                              <m:ctrlPr>
                                <a:rPr lang="en-US" altLang="zh-CN" sz="1200" b="0" i="1" smtClean="0">
                                  <a:latin typeface="Cambria Math" panose="02040503050406030204" pitchFamily="18" charset="0"/>
                                </a:rPr>
                              </m:ctrlPr>
                            </m:fPr>
                            <m:num>
                              <m:r>
                                <a:rPr lang="en-US" altLang="zh-CN" sz="1200" b="0" i="1" smtClean="0">
                                  <a:latin typeface="Cambria Math" panose="02040503050406030204" pitchFamily="18" charset="0"/>
                                </a:rPr>
                                <m:t>2</m:t>
                              </m:r>
                              <m:r>
                                <a:rPr lang="en-US" altLang="zh-CN" sz="1200" b="0" i="1" smtClean="0">
                                  <a:latin typeface="Cambria Math" panose="02040503050406030204" pitchFamily="18" charset="0"/>
                                </a:rPr>
                                <m:t>𝑍𝑒𝑉𝑖</m:t>
                              </m:r>
                            </m:num>
                            <m:den>
                              <m:r>
                                <a:rPr lang="en-US" altLang="zh-CN" sz="1200" b="0" i="1" smtClean="0">
                                  <a:latin typeface="Cambria Math" panose="02040503050406030204" pitchFamily="18" charset="0"/>
                                </a:rPr>
                                <m:t>𝑍𝑒𝐸</m:t>
                              </m:r>
                            </m:den>
                          </m:f>
                          <m:r>
                            <a:rPr lang="en-US" altLang="zh-CN" sz="1200" b="0" i="1" smtClean="0">
                              <a:latin typeface="Cambria Math" panose="02040503050406030204" pitchFamily="18" charset="0"/>
                            </a:rPr>
                            <m:t>=</m:t>
                          </m:r>
                          <m:f>
                            <m:fPr>
                              <m:ctrlPr>
                                <a:rPr lang="en-US" altLang="zh-CN" sz="1200" b="0" i="1" smtClean="0">
                                  <a:latin typeface="Cambria Math" panose="02040503050406030204" pitchFamily="18" charset="0"/>
                                </a:rPr>
                              </m:ctrlPr>
                            </m:fPr>
                            <m:num>
                              <m:r>
                                <a:rPr lang="en-US" altLang="zh-CN" sz="1200" b="0" i="1" smtClean="0">
                                  <a:latin typeface="Cambria Math" panose="02040503050406030204" pitchFamily="18" charset="0"/>
                                </a:rPr>
                                <m:t>2</m:t>
                              </m:r>
                              <m:sSub>
                                <m:sSubPr>
                                  <m:ctrlPr>
                                    <a:rPr lang="en-US" altLang="zh-CN" sz="1200" b="0" i="1" smtClean="0">
                                      <a:latin typeface="Cambria Math" panose="02040503050406030204" pitchFamily="18" charset="0"/>
                                    </a:rPr>
                                  </m:ctrlPr>
                                </m:sSubPr>
                                <m:e>
                                  <m:r>
                                    <a:rPr lang="en-US" altLang="zh-CN" sz="1200" b="0" i="1" smtClean="0">
                                      <a:latin typeface="Cambria Math" panose="02040503050406030204" pitchFamily="18" charset="0"/>
                                    </a:rPr>
                                    <m:t>𝑉</m:t>
                                  </m:r>
                                </m:e>
                                <m:sub>
                                  <m:r>
                                    <a:rPr lang="en-US" altLang="zh-CN" sz="1200" b="0" i="1" smtClean="0">
                                      <a:latin typeface="Cambria Math" panose="02040503050406030204" pitchFamily="18" charset="0"/>
                                    </a:rPr>
                                    <m:t>𝑖𝑛𝑗</m:t>
                                  </m:r>
                                </m:sub>
                              </m:sSub>
                            </m:num>
                            <m:den>
                              <m:r>
                                <a:rPr lang="en-US" altLang="zh-CN" sz="1200" b="0" i="1" smtClean="0">
                                  <a:latin typeface="Cambria Math" panose="02040503050406030204" pitchFamily="18" charset="0"/>
                                </a:rPr>
                                <m:t>𝐸</m:t>
                              </m:r>
                            </m:den>
                          </m:f>
                          <m:r>
                            <a:rPr lang="en-US" altLang="zh-CN" sz="1200" b="0" i="1" smtClean="0">
                              <a:latin typeface="Cambria Math" panose="02040503050406030204" pitchFamily="18" charset="0"/>
                            </a:rPr>
                            <m:t>=</m:t>
                          </m:r>
                          <m:f>
                            <m:fPr>
                              <m:ctrlPr>
                                <a:rPr lang="en-US" altLang="zh-CN" sz="1200" b="0" i="1" smtClean="0">
                                  <a:latin typeface="Cambria Math" panose="02040503050406030204" pitchFamily="18" charset="0"/>
                                </a:rPr>
                              </m:ctrlPr>
                            </m:fPr>
                            <m:num>
                              <m:sSub>
                                <m:sSubPr>
                                  <m:ctrlPr>
                                    <a:rPr lang="en-US" altLang="zh-CN" sz="1200" b="0" i="1" smtClean="0">
                                      <a:latin typeface="Cambria Math" panose="02040503050406030204" pitchFamily="18" charset="0"/>
                                    </a:rPr>
                                  </m:ctrlPr>
                                </m:sSubPr>
                                <m:e>
                                  <m:r>
                                    <a:rPr lang="en-US" altLang="zh-CN" sz="1200" b="0" i="1" smtClean="0">
                                      <a:latin typeface="Cambria Math" panose="02040503050406030204" pitchFamily="18" charset="0"/>
                                    </a:rPr>
                                    <m:t>𝑉</m:t>
                                  </m:r>
                                </m:e>
                                <m:sub>
                                  <m:r>
                                    <a:rPr lang="en-US" altLang="zh-CN" sz="1200" b="0" i="1" smtClean="0">
                                      <a:latin typeface="Cambria Math" panose="02040503050406030204" pitchFamily="18" charset="0"/>
                                    </a:rPr>
                                    <m:t>𝑖𝑛𝑗</m:t>
                                  </m:r>
                                </m:sub>
                              </m:sSub>
                            </m:num>
                            <m:den>
                              <m:sSub>
                                <m:sSubPr>
                                  <m:ctrlPr>
                                    <a:rPr lang="en-US" altLang="zh-CN" sz="1200" b="0" i="1" smtClean="0">
                                      <a:latin typeface="Cambria Math" panose="02040503050406030204" pitchFamily="18" charset="0"/>
                                    </a:rPr>
                                  </m:ctrlPr>
                                </m:sSubPr>
                                <m:e>
                                  <m:r>
                                    <a:rPr lang="en-US" altLang="zh-CN" sz="1200" b="0" i="1" smtClean="0">
                                      <a:latin typeface="Cambria Math" panose="02040503050406030204" pitchFamily="18" charset="0"/>
                                    </a:rPr>
                                    <m:t>𝑉</m:t>
                                  </m:r>
                                </m:e>
                                <m:sub>
                                  <m:r>
                                    <a:rPr lang="en-US" altLang="zh-CN" sz="1200" b="0" i="1" smtClean="0">
                                      <a:latin typeface="Cambria Math" panose="02040503050406030204" pitchFamily="18" charset="0"/>
                                    </a:rPr>
                                    <m:t>𝑖𝑛𝑓</m:t>
                                  </m:r>
                                </m:sub>
                              </m:sSub>
                            </m:den>
                          </m:f>
                          <m:r>
                            <a:rPr lang="en-US" altLang="zh-CN" sz="1200" b="0" i="1" smtClean="0">
                              <a:latin typeface="Cambria Math" panose="02040503050406030204" pitchFamily="18" charset="0"/>
                            </a:rPr>
                            <m:t>∙2</m:t>
                          </m:r>
                          <m:r>
                            <a:rPr lang="en-US" altLang="zh-CN" sz="1200" b="0" i="1" smtClean="0">
                              <a:latin typeface="Cambria Math" panose="02040503050406030204" pitchFamily="18" charset="0"/>
                            </a:rPr>
                            <m:t>𝑑</m:t>
                          </m:r>
                        </m:oMath>
                      </m:oMathPara>
                    </a14:m>
                    <a:endParaRPr lang="zh-CN" altLang="en-US" sz="1200" dirty="0"/>
                  </a:p>
                </p:txBody>
              </p:sp>
            </mc:Choice>
            <mc:Fallback xmlns="">
              <p:sp>
                <p:nvSpPr>
                  <p:cNvPr id="3" name="文本框 2"/>
                  <p:cNvSpPr txBox="1">
                    <a:spLocks noRot="1" noChangeAspect="1" noMove="1" noResize="1" noEditPoints="1" noAdjustHandles="1" noChangeArrowheads="1" noChangeShapeType="1" noTextEdit="1"/>
                  </p:cNvSpPr>
                  <p:nvPr/>
                </p:nvSpPr>
                <p:spPr>
                  <a:xfrm>
                    <a:off x="396" y="2235"/>
                    <a:ext cx="6285" cy="955"/>
                  </a:xfrm>
                  <a:prstGeom prst="rect">
                    <a:avLst/>
                  </a:prstGeom>
                  <a:blipFill rotWithShape="1">
                    <a:blip r:embed="rId5"/>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 name="文本框 3"/>
                  <p:cNvSpPr txBox="1"/>
                  <p:nvPr/>
                </p:nvSpPr>
                <p:spPr>
                  <a:xfrm>
                    <a:off x="396" y="3256"/>
                    <a:ext cx="7465" cy="1156"/>
                  </a:xfrm>
                  <a:prstGeom prst="rect">
                    <a:avLst/>
                  </a:prstGeom>
                  <a:noFill/>
                </p:spPr>
                <p:txBody>
                  <a:bodyPr wrap="square" lIns="0" tIns="0" rIns="0" bIns="0" rtlCol="0">
                    <a:spAutoFit/>
                  </a:bodyPr>
                  <a:lstStyle/>
                  <a:p>
                    <a:pPr/>
                    <a14:m>
                      <m:oMathPara xmlns:m="http://schemas.openxmlformats.org/officeDocument/2006/math">
                        <m:oMathParaPr>
                          <m:jc m:val="left"/>
                        </m:oMathParaPr>
                        <m:oMath xmlns:m="http://schemas.openxmlformats.org/officeDocument/2006/math">
                          <m:r>
                            <a:rPr lang="zh-CN" altLang="en-US" sz="1200" b="0" i="1" smtClean="0">
                              <a:latin typeface="Cambria Math" panose="02040503050406030204" pitchFamily="18" charset="0"/>
                              <a:cs typeface="Cambria Math" panose="02040503050406030204" pitchFamily="18" charset="0"/>
                            </a:rPr>
                            <m:t>螺旋偏转板磁偏转半径</m:t>
                          </m:r>
                          <m:r>
                            <a:rPr lang="en-US" altLang="zh-CN" sz="1200" b="0" i="1" smtClean="0">
                              <a:latin typeface="Cambria Math" panose="02040503050406030204" pitchFamily="18" charset="0"/>
                              <a:cs typeface="Cambria Math" panose="02040503050406030204" pitchFamily="18" charset="0"/>
                            </a:rPr>
                            <m:t>：</m:t>
                          </m:r>
                        </m:oMath>
                        <m:oMath xmlns:m="http://schemas.openxmlformats.org/officeDocument/2006/math">
                          <m:r>
                            <a:rPr lang="en-US" altLang="zh-CN" sz="1200" b="0" i="1" smtClean="0">
                              <a:latin typeface="Cambria Math" panose="02040503050406030204" pitchFamily="18" charset="0"/>
                            </a:rPr>
                            <m:t>𝑅</m:t>
                          </m:r>
                          <m:r>
                            <a:rPr lang="en-US" altLang="zh-CN" sz="1200" b="0" i="1" baseline="-25000" smtClean="0">
                              <a:latin typeface="Cambria Math" panose="02040503050406030204" pitchFamily="18" charset="0"/>
                            </a:rPr>
                            <m:t>2</m:t>
                          </m:r>
                          <m:r>
                            <a:rPr lang="en-US" altLang="zh-CN" sz="1200" b="0" i="1" smtClean="0">
                              <a:latin typeface="Cambria Math" panose="02040503050406030204" pitchFamily="18" charset="0"/>
                            </a:rPr>
                            <m:t>=</m:t>
                          </m:r>
                          <m:f>
                            <m:fPr>
                              <m:ctrlPr>
                                <a:rPr lang="en-US" altLang="zh-CN" sz="1200" b="0" i="1" smtClean="0">
                                  <a:latin typeface="Cambria Math" panose="02040503050406030204" pitchFamily="18" charset="0"/>
                                </a:rPr>
                              </m:ctrlPr>
                            </m:fPr>
                            <m:num>
                              <m:r>
                                <a:rPr lang="en-US" altLang="zh-CN" sz="1200" b="0" i="1" smtClean="0">
                                  <a:latin typeface="Cambria Math" panose="02040503050406030204" pitchFamily="18" charset="0"/>
                                </a:rPr>
                                <m:t>𝐴</m:t>
                              </m:r>
                              <m:sSub>
                                <m:sSubPr>
                                  <m:ctrlPr>
                                    <a:rPr lang="en-US" altLang="zh-CN" sz="1200" b="0" i="1" smtClean="0">
                                      <a:latin typeface="Cambria Math" panose="02040503050406030204" pitchFamily="18" charset="0"/>
                                    </a:rPr>
                                  </m:ctrlPr>
                                </m:sSubPr>
                                <m:e>
                                  <m:r>
                                    <a:rPr lang="en-US" altLang="zh-CN" sz="1200" b="0" i="1" smtClean="0">
                                      <a:latin typeface="Cambria Math" panose="02040503050406030204" pitchFamily="18" charset="0"/>
                                    </a:rPr>
                                    <m:t>𝑚</m:t>
                                  </m:r>
                                </m:e>
                                <m:sub>
                                  <m:r>
                                    <a:rPr lang="en-US" altLang="zh-CN" sz="1200" b="0" i="1" smtClean="0">
                                      <a:latin typeface="Cambria Math" panose="02040503050406030204" pitchFamily="18" charset="0"/>
                                    </a:rPr>
                                    <m:t>𝑢</m:t>
                                  </m:r>
                                </m:sub>
                              </m:sSub>
                              <m:r>
                                <a:rPr lang="en-US" altLang="zh-CN" sz="1200" b="0" i="1" smtClean="0">
                                  <a:latin typeface="Cambria Math" panose="02040503050406030204" pitchFamily="18" charset="0"/>
                                </a:rPr>
                                <m:t>𝑣</m:t>
                              </m:r>
                            </m:num>
                            <m:den>
                              <m:r>
                                <a:rPr lang="en-US" altLang="zh-CN" sz="1200" b="0" i="1" smtClean="0">
                                  <a:latin typeface="Cambria Math" panose="02040503050406030204" pitchFamily="18" charset="0"/>
                                </a:rPr>
                                <m:t>𝑍𝑒𝐵</m:t>
                              </m:r>
                            </m:den>
                          </m:f>
                          <m:r>
                            <a:rPr lang="en-US" altLang="zh-CN" sz="1200" b="0" i="1" smtClean="0">
                              <a:latin typeface="Cambria Math" panose="02040503050406030204" pitchFamily="18" charset="0"/>
                            </a:rPr>
                            <m:t>=</m:t>
                          </m:r>
                          <m:f>
                            <m:fPr>
                              <m:ctrlPr>
                                <a:rPr lang="en-US" altLang="zh-CN" sz="1200" b="0" i="1" smtClean="0">
                                  <a:latin typeface="Cambria Math" panose="02040503050406030204" pitchFamily="18" charset="0"/>
                                </a:rPr>
                              </m:ctrlPr>
                            </m:fPr>
                            <m:num>
                              <m:rad>
                                <m:radPr>
                                  <m:degHide m:val="on"/>
                                  <m:ctrlPr>
                                    <a:rPr lang="en-US" altLang="zh-CN" sz="1200" b="0" i="1" smtClean="0">
                                      <a:latin typeface="Cambria Math" panose="02040503050406030204" pitchFamily="18" charset="0"/>
                                    </a:rPr>
                                  </m:ctrlPr>
                                </m:radPr>
                                <m:deg/>
                                <m:e>
                                  <m:r>
                                    <a:rPr lang="en-US" altLang="zh-CN" sz="1200" b="0" i="1" smtClean="0">
                                      <a:latin typeface="Cambria Math" panose="02040503050406030204" pitchFamily="18" charset="0"/>
                                    </a:rPr>
                                    <m:t>2</m:t>
                                  </m:r>
                                  <m:r>
                                    <a:rPr lang="en-US" altLang="zh-CN" sz="1200" b="0" i="1" smtClean="0">
                                      <a:latin typeface="Cambria Math" panose="02040503050406030204" pitchFamily="18" charset="0"/>
                                    </a:rPr>
                                    <m:t>𝐴</m:t>
                                  </m:r>
                                  <m:sSub>
                                    <m:sSubPr>
                                      <m:ctrlPr>
                                        <a:rPr lang="en-US" altLang="zh-CN" sz="1200" b="0" i="1" smtClean="0">
                                          <a:latin typeface="Cambria Math" panose="02040503050406030204" pitchFamily="18" charset="0"/>
                                        </a:rPr>
                                      </m:ctrlPr>
                                    </m:sSubPr>
                                    <m:e>
                                      <m:r>
                                        <a:rPr lang="en-US" altLang="zh-CN" sz="1200" b="0" i="1" smtClean="0">
                                          <a:latin typeface="Cambria Math" panose="02040503050406030204" pitchFamily="18" charset="0"/>
                                        </a:rPr>
                                        <m:t>𝑚</m:t>
                                      </m:r>
                                    </m:e>
                                    <m:sub>
                                      <m:r>
                                        <a:rPr lang="en-US" altLang="zh-CN" sz="1200" b="0" i="1" smtClean="0">
                                          <a:latin typeface="Cambria Math" panose="02040503050406030204" pitchFamily="18" charset="0"/>
                                        </a:rPr>
                                        <m:t>𝑢</m:t>
                                      </m:r>
                                    </m:sub>
                                  </m:sSub>
                                  <m:sSub>
                                    <m:sSubPr>
                                      <m:ctrlPr>
                                        <a:rPr lang="en-US" altLang="zh-CN" sz="1200" b="0" i="1" smtClean="0">
                                          <a:latin typeface="Cambria Math" panose="02040503050406030204" pitchFamily="18" charset="0"/>
                                        </a:rPr>
                                      </m:ctrlPr>
                                    </m:sSubPr>
                                    <m:e>
                                      <m:r>
                                        <a:rPr lang="en-US" altLang="zh-CN" sz="1200" b="0" i="1" smtClean="0">
                                          <a:latin typeface="Cambria Math" panose="02040503050406030204" pitchFamily="18" charset="0"/>
                                        </a:rPr>
                                        <m:t>𝐸</m:t>
                                      </m:r>
                                    </m:e>
                                    <m:sub>
                                      <m:r>
                                        <a:rPr lang="en-US" altLang="zh-CN" sz="1200" b="0" i="1" smtClean="0">
                                          <a:latin typeface="Cambria Math" panose="02040503050406030204" pitchFamily="18" charset="0"/>
                                        </a:rPr>
                                        <m:t>𝑖</m:t>
                                      </m:r>
                                    </m:sub>
                                  </m:sSub>
                                </m:e>
                              </m:rad>
                            </m:num>
                            <m:den>
                              <m:r>
                                <a:rPr lang="en-US" altLang="zh-CN" sz="1200" b="0" i="1" smtClean="0">
                                  <a:latin typeface="Cambria Math" panose="02040503050406030204" pitchFamily="18" charset="0"/>
                                </a:rPr>
                                <m:t>𝑍𝑒𝐵</m:t>
                              </m:r>
                            </m:den>
                          </m:f>
                          <m:r>
                            <a:rPr lang="en-US" altLang="zh-CN" sz="1200" b="0" i="1" smtClean="0">
                              <a:latin typeface="Cambria Math" panose="02040503050406030204" pitchFamily="18" charset="0"/>
                            </a:rPr>
                            <m:t>=</m:t>
                          </m:r>
                          <m:f>
                            <m:fPr>
                              <m:ctrlPr>
                                <a:rPr lang="en-US" altLang="zh-CN" sz="1200" b="0" i="1" smtClean="0">
                                  <a:latin typeface="Cambria Math" panose="02040503050406030204" pitchFamily="18" charset="0"/>
                                </a:rPr>
                              </m:ctrlPr>
                            </m:fPr>
                            <m:num>
                              <m:rad>
                                <m:radPr>
                                  <m:degHide m:val="on"/>
                                  <m:ctrlPr>
                                    <a:rPr lang="en-US" altLang="zh-CN" sz="1200" b="0" i="1" smtClean="0">
                                      <a:latin typeface="Cambria Math" panose="02040503050406030204" pitchFamily="18" charset="0"/>
                                    </a:rPr>
                                  </m:ctrlPr>
                                </m:radPr>
                                <m:deg/>
                                <m:e>
                                  <m:r>
                                    <a:rPr lang="en-US" altLang="zh-CN" sz="1200" b="0" i="1" smtClean="0">
                                      <a:latin typeface="Cambria Math" panose="02040503050406030204" pitchFamily="18" charset="0"/>
                                    </a:rPr>
                                    <m:t>2</m:t>
                                  </m:r>
                                  <m:r>
                                    <a:rPr lang="en-US" altLang="zh-CN" sz="1200" b="0" i="1" smtClean="0">
                                      <a:latin typeface="Cambria Math" panose="02040503050406030204" pitchFamily="18" charset="0"/>
                                    </a:rPr>
                                    <m:t>𝐴</m:t>
                                  </m:r>
                                  <m:sSub>
                                    <m:sSubPr>
                                      <m:ctrlPr>
                                        <a:rPr lang="en-US" altLang="zh-CN" sz="1200" b="0" i="1" smtClean="0">
                                          <a:latin typeface="Cambria Math" panose="02040503050406030204" pitchFamily="18" charset="0"/>
                                        </a:rPr>
                                      </m:ctrlPr>
                                    </m:sSubPr>
                                    <m:e>
                                      <m:r>
                                        <a:rPr lang="en-US" altLang="zh-CN" sz="1200" b="0" i="1" smtClean="0">
                                          <a:latin typeface="Cambria Math" panose="02040503050406030204" pitchFamily="18" charset="0"/>
                                        </a:rPr>
                                        <m:t>𝑚</m:t>
                                      </m:r>
                                    </m:e>
                                    <m:sub>
                                      <m:r>
                                        <a:rPr lang="en-US" altLang="zh-CN" sz="1200" b="0" i="1" smtClean="0">
                                          <a:latin typeface="Cambria Math" panose="02040503050406030204" pitchFamily="18" charset="0"/>
                                        </a:rPr>
                                        <m:t>𝑢</m:t>
                                      </m:r>
                                    </m:sub>
                                  </m:sSub>
                                  <m:r>
                                    <a:rPr lang="en-US" altLang="zh-CN" sz="1200" b="0" i="1" smtClean="0">
                                      <a:latin typeface="Cambria Math" panose="02040503050406030204" pitchFamily="18" charset="0"/>
                                    </a:rPr>
                                    <m:t>𝑍𝑒</m:t>
                                  </m:r>
                                  <m:sSub>
                                    <m:sSubPr>
                                      <m:ctrlPr>
                                        <a:rPr lang="en-US" altLang="zh-CN" sz="1200" b="0" i="1" smtClean="0">
                                          <a:latin typeface="Cambria Math" panose="02040503050406030204" pitchFamily="18" charset="0"/>
                                        </a:rPr>
                                      </m:ctrlPr>
                                    </m:sSubPr>
                                    <m:e>
                                      <m:r>
                                        <a:rPr lang="en-US" altLang="zh-CN" sz="1200" b="0" i="1" smtClean="0">
                                          <a:latin typeface="Cambria Math" panose="02040503050406030204" pitchFamily="18" charset="0"/>
                                        </a:rPr>
                                        <m:t>𝑉</m:t>
                                      </m:r>
                                    </m:e>
                                    <m:sub>
                                      <m:r>
                                        <a:rPr lang="en-US" altLang="zh-CN" sz="1200" b="0" i="1" smtClean="0">
                                          <a:latin typeface="Cambria Math" panose="02040503050406030204" pitchFamily="18" charset="0"/>
                                        </a:rPr>
                                        <m:t>𝑖𝑛𝑗</m:t>
                                      </m:r>
                                    </m:sub>
                                  </m:sSub>
                                </m:e>
                              </m:rad>
                            </m:num>
                            <m:den>
                              <m:r>
                                <a:rPr lang="en-US" altLang="zh-CN" sz="1200" b="0" i="1" smtClean="0">
                                  <a:latin typeface="Cambria Math" panose="02040503050406030204" pitchFamily="18" charset="0"/>
                                </a:rPr>
                                <m:t>𝑍𝑒𝐵</m:t>
                              </m:r>
                            </m:den>
                          </m:f>
                          <m:r>
                            <a:rPr lang="en-US" altLang="zh-CN" sz="1200" b="0" i="0" smtClean="0">
                              <a:latin typeface="Cambria Math" panose="02040503050406030204" pitchFamily="18" charset="0"/>
                            </a:rPr>
                            <m:t>=</m:t>
                          </m:r>
                          <m:f>
                            <m:fPr>
                              <m:ctrlPr>
                                <a:rPr lang="en-US" altLang="zh-CN" sz="1200" b="0" i="1" smtClean="0">
                                  <a:latin typeface="Cambria Math" panose="02040503050406030204" pitchFamily="18" charset="0"/>
                                </a:rPr>
                              </m:ctrlPr>
                            </m:fPr>
                            <m:num>
                              <m:r>
                                <a:rPr lang="en-US" altLang="zh-CN" sz="1200" b="0" i="1" smtClean="0">
                                  <a:latin typeface="Cambria Math" panose="02040503050406030204" pitchFamily="18" charset="0"/>
                                </a:rPr>
                                <m:t>1</m:t>
                              </m:r>
                            </m:num>
                            <m:den>
                              <m:r>
                                <a:rPr lang="en-US" altLang="zh-CN" sz="1200" b="0" i="1" smtClean="0">
                                  <a:latin typeface="Cambria Math" panose="02040503050406030204" pitchFamily="18" charset="0"/>
                                </a:rPr>
                                <m:t>𝐵</m:t>
                              </m:r>
                            </m:den>
                          </m:f>
                          <m:r>
                            <a:rPr lang="en-US" altLang="zh-CN" sz="1200" b="0" i="1" smtClean="0">
                              <a:latin typeface="Cambria Math" panose="02040503050406030204" pitchFamily="18" charset="0"/>
                            </a:rPr>
                            <m:t>∙</m:t>
                          </m:r>
                          <m:rad>
                            <m:radPr>
                              <m:degHide m:val="on"/>
                              <m:ctrlPr>
                                <a:rPr lang="en-US" altLang="zh-CN" sz="1200" b="0" i="1" smtClean="0">
                                  <a:latin typeface="Cambria Math" panose="02040503050406030204" pitchFamily="18" charset="0"/>
                                </a:rPr>
                              </m:ctrlPr>
                            </m:radPr>
                            <m:deg/>
                            <m:e>
                              <m:f>
                                <m:fPr>
                                  <m:ctrlPr>
                                    <a:rPr lang="en-US" altLang="zh-CN" sz="1200" b="0" i="1" smtClean="0">
                                      <a:latin typeface="Cambria Math" panose="02040503050406030204" pitchFamily="18" charset="0"/>
                                    </a:rPr>
                                  </m:ctrlPr>
                                </m:fPr>
                                <m:num>
                                  <m:r>
                                    <a:rPr lang="en-US" altLang="zh-CN" sz="1200" b="0" i="1" smtClean="0">
                                      <a:latin typeface="Cambria Math" panose="02040503050406030204" pitchFamily="18" charset="0"/>
                                    </a:rPr>
                                    <m:t>2</m:t>
                                  </m:r>
                                  <m:sSub>
                                    <m:sSubPr>
                                      <m:ctrlPr>
                                        <a:rPr lang="en-US" altLang="zh-CN" sz="1200" b="0" i="1" smtClean="0">
                                          <a:latin typeface="Cambria Math" panose="02040503050406030204" pitchFamily="18" charset="0"/>
                                        </a:rPr>
                                      </m:ctrlPr>
                                    </m:sSubPr>
                                    <m:e>
                                      <m:r>
                                        <a:rPr lang="en-US" altLang="zh-CN" sz="1200" b="0" i="1" smtClean="0">
                                          <a:latin typeface="Cambria Math" panose="02040503050406030204" pitchFamily="18" charset="0"/>
                                        </a:rPr>
                                        <m:t>𝑚</m:t>
                                      </m:r>
                                    </m:e>
                                    <m:sub>
                                      <m:r>
                                        <a:rPr lang="en-US" altLang="zh-CN" sz="1200" b="0" i="1" smtClean="0">
                                          <a:latin typeface="Cambria Math" panose="02040503050406030204" pitchFamily="18" charset="0"/>
                                        </a:rPr>
                                        <m:t>𝑢</m:t>
                                      </m:r>
                                    </m:sub>
                                  </m:sSub>
                                </m:num>
                                <m:den>
                                  <m:r>
                                    <a:rPr lang="en-US" altLang="zh-CN" sz="1200" b="0" i="1" smtClean="0">
                                      <a:latin typeface="Cambria Math" panose="02040503050406030204" pitchFamily="18" charset="0"/>
                                    </a:rPr>
                                    <m:t>𝑒</m:t>
                                  </m:r>
                                </m:den>
                              </m:f>
                            </m:e>
                          </m:rad>
                          <m:r>
                            <a:rPr lang="en-US" altLang="zh-CN" sz="1200" b="0" i="1" smtClean="0">
                              <a:latin typeface="Cambria Math" panose="02040503050406030204" pitchFamily="18" charset="0"/>
                            </a:rPr>
                            <m:t>∙</m:t>
                          </m:r>
                          <m:rad>
                            <m:radPr>
                              <m:degHide m:val="on"/>
                              <m:ctrlPr>
                                <a:rPr lang="en-US" altLang="zh-CN" sz="1200" b="0" i="1" smtClean="0">
                                  <a:latin typeface="Cambria Math" panose="02040503050406030204" pitchFamily="18" charset="0"/>
                                </a:rPr>
                              </m:ctrlPr>
                            </m:radPr>
                            <m:deg/>
                            <m:e>
                              <m:f>
                                <m:fPr>
                                  <m:ctrlPr>
                                    <a:rPr lang="en-US" altLang="zh-CN" sz="1200" b="0" i="1" smtClean="0">
                                      <a:latin typeface="Cambria Math" panose="02040503050406030204" pitchFamily="18" charset="0"/>
                                    </a:rPr>
                                  </m:ctrlPr>
                                </m:fPr>
                                <m:num>
                                  <m:r>
                                    <a:rPr lang="en-US" altLang="zh-CN" sz="1200" b="0" i="1" smtClean="0">
                                      <a:latin typeface="Cambria Math" panose="02040503050406030204" pitchFamily="18" charset="0"/>
                                    </a:rPr>
                                    <m:t>𝐴</m:t>
                                  </m:r>
                                </m:num>
                                <m:den>
                                  <m:r>
                                    <a:rPr lang="en-US" altLang="zh-CN" sz="1200" b="0" i="1" smtClean="0">
                                      <a:latin typeface="Cambria Math" panose="02040503050406030204" pitchFamily="18" charset="0"/>
                                    </a:rPr>
                                    <m:t>𝑍</m:t>
                                  </m:r>
                                </m:den>
                              </m:f>
                              <m:sSub>
                                <m:sSubPr>
                                  <m:ctrlPr>
                                    <a:rPr lang="en-US" altLang="zh-CN" sz="1200" b="0" i="1" smtClean="0">
                                      <a:latin typeface="Cambria Math" panose="02040503050406030204" pitchFamily="18" charset="0"/>
                                    </a:rPr>
                                  </m:ctrlPr>
                                </m:sSubPr>
                                <m:e>
                                  <m:r>
                                    <a:rPr lang="en-US" altLang="zh-CN" sz="1200" b="0" i="1" smtClean="0">
                                      <a:latin typeface="Cambria Math" panose="02040503050406030204" pitchFamily="18" charset="0"/>
                                    </a:rPr>
                                    <m:t>𝑉</m:t>
                                  </m:r>
                                </m:e>
                                <m:sub>
                                  <m:r>
                                    <a:rPr lang="en-US" altLang="zh-CN" sz="1200" b="0" i="1" smtClean="0">
                                      <a:latin typeface="Cambria Math" panose="02040503050406030204" pitchFamily="18" charset="0"/>
                                    </a:rPr>
                                    <m:t>𝑖𝑛𝑗</m:t>
                                  </m:r>
                                </m:sub>
                              </m:sSub>
                            </m:e>
                          </m:rad>
                        </m:oMath>
                      </m:oMathPara>
                    </a14:m>
                    <a:endParaRPr lang="zh-CN" altLang="en-US" sz="1200" dirty="0"/>
                  </a:p>
                </p:txBody>
              </p:sp>
            </mc:Choice>
            <mc:Fallback xmlns="">
              <p:sp>
                <p:nvSpPr>
                  <p:cNvPr id="4" name="文本框 3"/>
                  <p:cNvSpPr txBox="1">
                    <a:spLocks noRot="1" noChangeAspect="1" noMove="1" noResize="1" noEditPoints="1" noAdjustHandles="1" noChangeArrowheads="1" noChangeShapeType="1" noTextEdit="1"/>
                  </p:cNvSpPr>
                  <p:nvPr/>
                </p:nvSpPr>
                <p:spPr>
                  <a:xfrm>
                    <a:off x="396" y="3256"/>
                    <a:ext cx="7465" cy="1156"/>
                  </a:xfrm>
                  <a:prstGeom prst="rect">
                    <a:avLst/>
                  </a:prstGeom>
                  <a:blipFill rotWithShape="1">
                    <a:blip r:embed="rId6"/>
                  </a:blipFill>
                </p:spPr>
                <p:txBody>
                  <a:bodyPr/>
                  <a:lstStyle/>
                  <a:p>
                    <a:r>
                      <a:rPr lang="zh-CN" altLang="en-US">
                        <a:noFill/>
                      </a:rPr>
                      <a:t> </a:t>
                    </a:r>
                  </a:p>
                </p:txBody>
              </p:sp>
            </mc:Fallback>
          </mc:AlternateContent>
        </p:grpSp>
        <p:sp>
          <p:nvSpPr>
            <p:cNvPr id="10" name="矩形 9"/>
            <p:cNvSpPr/>
            <p:nvPr/>
          </p:nvSpPr>
          <p:spPr>
            <a:xfrm>
              <a:off x="283" y="1442"/>
              <a:ext cx="7030" cy="3062"/>
            </a:xfrm>
            <a:prstGeom prst="rect">
              <a:avLst/>
            </a:prstGeom>
            <a:no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sp>
        <p:nvSpPr>
          <p:cNvPr id="26" name="文本框 25"/>
          <p:cNvSpPr txBox="1"/>
          <p:nvPr/>
        </p:nvSpPr>
        <p:spPr>
          <a:xfrm>
            <a:off x="52070" y="4284345"/>
            <a:ext cx="4305935" cy="521970"/>
          </a:xfrm>
          <a:prstGeom prst="rect">
            <a:avLst/>
          </a:prstGeom>
          <a:solidFill>
            <a:schemeClr val="bg1"/>
          </a:solidFill>
          <a:ln>
            <a:solidFill>
              <a:schemeClr val="accent1"/>
            </a:solidFill>
          </a:ln>
        </p:spPr>
        <p:txBody>
          <a:bodyPr wrap="square" rtlCol="0">
            <a:spAutoFit/>
          </a:bodyPr>
          <a:lstStyle/>
          <a:p>
            <a:pPr algn="ctr"/>
            <a:r>
              <a:rPr lang="zh-CN" altLang="en-US" sz="1400" b="1" dirty="0">
                <a:solidFill>
                  <a:srgbClr val="FF0000"/>
                </a:solidFill>
                <a:latin typeface="微软雅黑" panose="020B0503020204020204" pitchFamily="34" charset="-122"/>
                <a:ea typeface="微软雅黑" panose="020B0503020204020204" pitchFamily="34" charset="-122"/>
              </a:rPr>
              <a:t>通过注入能量和螺旋偏转板电压的合理选择，可以实现多种粒子通过同一螺旋静电偏转板。</a:t>
            </a:r>
          </a:p>
        </p:txBody>
      </p:sp>
      <p:grpSp>
        <p:nvGrpSpPr>
          <p:cNvPr id="13" name="组合 12"/>
          <p:cNvGrpSpPr/>
          <p:nvPr/>
        </p:nvGrpSpPr>
        <p:grpSpPr>
          <a:xfrm>
            <a:off x="107950" y="1278890"/>
            <a:ext cx="4177030" cy="2823845"/>
            <a:chOff x="169" y="2231"/>
            <a:chExt cx="6578" cy="4447"/>
          </a:xfrm>
        </p:grpSpPr>
        <p:pic>
          <p:nvPicPr>
            <p:cNvPr id="7" name="图片 6"/>
            <p:cNvPicPr/>
            <p:nvPr/>
          </p:nvPicPr>
          <p:blipFill>
            <a:blip r:embed="rId7"/>
            <a:srcRect l="7211" t="2314" r="9131" b="3290"/>
            <a:stretch>
              <a:fillRect/>
            </a:stretch>
          </p:blipFill>
          <p:spPr>
            <a:xfrm>
              <a:off x="169" y="2231"/>
              <a:ext cx="6578" cy="4447"/>
            </a:xfrm>
            <a:prstGeom prst="rect">
              <a:avLst/>
            </a:prstGeom>
          </p:spPr>
        </p:pic>
        <p:sp>
          <p:nvSpPr>
            <p:cNvPr id="24" name="文本框 23"/>
            <p:cNvSpPr txBox="1"/>
            <p:nvPr/>
          </p:nvSpPr>
          <p:spPr>
            <a:xfrm>
              <a:off x="2114" y="4164"/>
              <a:ext cx="2199" cy="386"/>
            </a:xfrm>
            <a:prstGeom prst="rect">
              <a:avLst/>
            </a:prstGeom>
            <a:noFill/>
            <a:ln>
              <a:noFill/>
            </a:ln>
          </p:spPr>
          <p:txBody>
            <a:bodyPr wrap="square" rtlCol="0">
              <a:spAutoFit/>
            </a:bodyPr>
            <a:lstStyle/>
            <a:p>
              <a:pPr algn="ctr"/>
              <a:r>
                <a:rPr lang="zh-CN" altLang="en-US" sz="1000" b="1">
                  <a:solidFill>
                    <a:srgbClr val="FF0000"/>
                  </a:solidFill>
                </a:rPr>
                <a:t>螺旋偏转板参数选择</a:t>
              </a:r>
            </a:p>
          </p:txBody>
        </p:sp>
      </p:grpSp>
      <p:sp>
        <p:nvSpPr>
          <p:cNvPr id="9" name="文本框 8"/>
          <p:cNvSpPr txBox="1"/>
          <p:nvPr/>
        </p:nvSpPr>
        <p:spPr>
          <a:xfrm>
            <a:off x="177800" y="843915"/>
            <a:ext cx="1856105" cy="377190"/>
          </a:xfrm>
          <a:prstGeom prst="rect">
            <a:avLst/>
          </a:prstGeom>
          <a:noFill/>
        </p:spPr>
        <p:txBody>
          <a:bodyPr wrap="square" rtlCol="0">
            <a:noAutofit/>
          </a:bodyPr>
          <a:lstStyle/>
          <a:p>
            <a:pPr>
              <a:buFont typeface="Wingdings" panose="05000000000000000000" pitchFamily="2" charset="2"/>
            </a:pPr>
            <a:r>
              <a:rPr lang="zh-CN" altLang="en-US" sz="1600" b="1" dirty="0">
                <a:solidFill>
                  <a:schemeClr val="tx1"/>
                </a:solidFill>
                <a:latin typeface="微软雅黑" panose="020B0503020204020204" pitchFamily="34" charset="-122"/>
                <a:ea typeface="微软雅黑" panose="020B0503020204020204" pitchFamily="34" charset="-122"/>
              </a:rPr>
              <a:t>螺旋偏转板设计</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c5873cb0-9bcb-47be-b1f8-10eb12f09788"/>
          <p:cNvPicPr>
            <a:picLocks noChangeAspect="1"/>
          </p:cNvPicPr>
          <p:nvPr/>
        </p:nvPicPr>
        <p:blipFill>
          <a:blip r:embed="rId4"/>
          <a:srcRect t="8179"/>
          <a:stretch>
            <a:fillRect/>
          </a:stretch>
        </p:blipFill>
        <p:spPr>
          <a:xfrm>
            <a:off x="3707765" y="1203325"/>
            <a:ext cx="3423920" cy="2487930"/>
          </a:xfrm>
          <a:prstGeom prst="rect">
            <a:avLst/>
          </a:prstGeom>
        </p:spPr>
      </p:pic>
      <p:sp>
        <p:nvSpPr>
          <p:cNvPr id="6" name="文本框 5"/>
          <p:cNvSpPr txBox="1"/>
          <p:nvPr/>
        </p:nvSpPr>
        <p:spPr>
          <a:xfrm>
            <a:off x="323528" y="195486"/>
            <a:ext cx="3384376" cy="398780"/>
          </a:xfrm>
          <a:prstGeom prst="rect">
            <a:avLst/>
          </a:prstGeom>
          <a:noFill/>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三、束流注入设计</a:t>
            </a:r>
          </a:p>
        </p:txBody>
      </p:sp>
      <p:pic>
        <p:nvPicPr>
          <p:cNvPr id="14" name="图片 13"/>
          <p:cNvPicPr/>
          <p:nvPr/>
        </p:nvPicPr>
        <p:blipFill>
          <a:blip r:embed="rId5"/>
          <a:stretch>
            <a:fillRect/>
          </a:stretch>
        </p:blipFill>
        <p:spPr>
          <a:xfrm>
            <a:off x="35560" y="1150620"/>
            <a:ext cx="3543300" cy="2496185"/>
          </a:xfrm>
          <a:prstGeom prst="rect">
            <a:avLst/>
          </a:prstGeom>
        </p:spPr>
      </p:pic>
      <p:sp>
        <p:nvSpPr>
          <p:cNvPr id="19" name="文本框 18"/>
          <p:cNvSpPr txBox="1"/>
          <p:nvPr/>
        </p:nvSpPr>
        <p:spPr>
          <a:xfrm>
            <a:off x="179705" y="3683635"/>
            <a:ext cx="2354580" cy="460375"/>
          </a:xfrm>
          <a:prstGeom prst="rect">
            <a:avLst/>
          </a:prstGeom>
          <a:solidFill>
            <a:schemeClr val="bg1"/>
          </a:solidFill>
        </p:spPr>
        <p:txBody>
          <a:bodyPr wrap="square" rtlCol="0">
            <a:spAutoFit/>
          </a:bodyPr>
          <a:lstStyle/>
          <a:p>
            <a:pPr algn="ctr"/>
            <a:r>
              <a:rPr lang="en-US" altLang="zh-CN" sz="1200" b="1" dirty="0">
                <a:solidFill>
                  <a:srgbClr val="FF0000"/>
                </a:solidFill>
                <a:latin typeface="微软雅黑" panose="020B0503020204020204" pitchFamily="34" charset="-122"/>
                <a:ea typeface="微软雅黑" panose="020B0503020204020204" pitchFamily="34" charset="-122"/>
              </a:rPr>
              <a:t>H</a:t>
            </a:r>
            <a:r>
              <a:rPr lang="en-US" altLang="zh-CN" sz="1200" b="1" baseline="30000" dirty="0">
                <a:solidFill>
                  <a:srgbClr val="FF0000"/>
                </a:solidFill>
                <a:latin typeface="微软雅黑" panose="020B0503020204020204" pitchFamily="34" charset="-122"/>
                <a:ea typeface="微软雅黑" panose="020B0503020204020204" pitchFamily="34" charset="-122"/>
              </a:rPr>
              <a:t>+</a:t>
            </a:r>
            <a:r>
              <a:rPr lang="zh-CN" altLang="en-US" sz="1200" b="1" dirty="0">
                <a:solidFill>
                  <a:srgbClr val="FF0000"/>
                </a:solidFill>
                <a:latin typeface="微软雅黑" panose="020B0503020204020204" pitchFamily="34" charset="-122"/>
                <a:ea typeface="微软雅黑" panose="020B0503020204020204" pitchFamily="34" charset="-122"/>
              </a:rPr>
              <a:t>对中良好，</a:t>
            </a:r>
            <a:br>
              <a:rPr lang="zh-CN" altLang="en-US" sz="1200" b="1" dirty="0">
                <a:solidFill>
                  <a:srgbClr val="FF0000"/>
                </a:solidFill>
                <a:latin typeface="微软雅黑" panose="020B0503020204020204" pitchFamily="34" charset="-122"/>
                <a:ea typeface="微软雅黑" panose="020B0503020204020204" pitchFamily="34" charset="-122"/>
              </a:rPr>
            </a:br>
            <a:r>
              <a:rPr lang="en-US" altLang="zh-CN" sz="1200" b="1" baseline="30000" dirty="0">
                <a:solidFill>
                  <a:srgbClr val="FF0000"/>
                </a:solidFill>
                <a:latin typeface="微软雅黑" panose="020B0503020204020204" pitchFamily="34" charset="-122"/>
                <a:ea typeface="微软雅黑" panose="020B0503020204020204" pitchFamily="34" charset="-122"/>
              </a:rPr>
              <a:t>12</a:t>
            </a:r>
            <a:r>
              <a:rPr lang="en-US" altLang="zh-CN" sz="1200" b="1" dirty="0">
                <a:solidFill>
                  <a:srgbClr val="FF0000"/>
                </a:solidFill>
                <a:latin typeface="微软雅黑" panose="020B0503020204020204" pitchFamily="34" charset="-122"/>
                <a:ea typeface="微软雅黑" panose="020B0503020204020204" pitchFamily="34" charset="-122"/>
              </a:rPr>
              <a:t>C</a:t>
            </a:r>
            <a:r>
              <a:rPr lang="en-US" altLang="zh-CN" sz="1200" b="1" baseline="30000" dirty="0">
                <a:solidFill>
                  <a:srgbClr val="FF0000"/>
                </a:solidFill>
                <a:latin typeface="微软雅黑" panose="020B0503020204020204" pitchFamily="34" charset="-122"/>
                <a:ea typeface="微软雅黑" panose="020B0503020204020204" pitchFamily="34" charset="-122"/>
              </a:rPr>
              <a:t>5+</a:t>
            </a:r>
            <a:r>
              <a:rPr lang="zh-CN" altLang="en-US" sz="1200" b="1" dirty="0">
                <a:solidFill>
                  <a:srgbClr val="FF0000"/>
                </a:solidFill>
                <a:latin typeface="微软雅黑" panose="020B0503020204020204" pitchFamily="34" charset="-122"/>
                <a:ea typeface="微软雅黑" panose="020B0503020204020204" pitchFamily="34" charset="-122"/>
              </a:rPr>
              <a:t>、</a:t>
            </a:r>
            <a:r>
              <a:rPr lang="en-US" altLang="zh-CN" sz="1200" b="1" baseline="30000" dirty="0">
                <a:solidFill>
                  <a:srgbClr val="FF0000"/>
                </a:solidFill>
                <a:latin typeface="微软雅黑" panose="020B0503020204020204" pitchFamily="34" charset="-122"/>
                <a:ea typeface="微软雅黑" panose="020B0503020204020204" pitchFamily="34" charset="-122"/>
              </a:rPr>
              <a:t>78</a:t>
            </a:r>
            <a:r>
              <a:rPr lang="en-US" altLang="zh-CN" sz="1200" b="1" dirty="0">
                <a:solidFill>
                  <a:srgbClr val="FF0000"/>
                </a:solidFill>
                <a:latin typeface="微软雅黑" panose="020B0503020204020204" pitchFamily="34" charset="-122"/>
                <a:ea typeface="微软雅黑" panose="020B0503020204020204" pitchFamily="34" charset="-122"/>
              </a:rPr>
              <a:t>Kr</a:t>
            </a:r>
            <a:r>
              <a:rPr lang="en-US" altLang="zh-CN" sz="1200" b="1" baseline="30000" dirty="0">
                <a:solidFill>
                  <a:srgbClr val="FF0000"/>
                </a:solidFill>
                <a:latin typeface="微软雅黑" panose="020B0503020204020204" pitchFamily="34" charset="-122"/>
                <a:ea typeface="微软雅黑" panose="020B0503020204020204" pitchFamily="34" charset="-122"/>
              </a:rPr>
              <a:t>27+</a:t>
            </a:r>
            <a:r>
              <a:rPr lang="zh-CN" altLang="en-US" sz="1200" b="1" dirty="0">
                <a:solidFill>
                  <a:srgbClr val="FF0000"/>
                </a:solidFill>
                <a:latin typeface="微软雅黑" panose="020B0503020204020204" pitchFamily="34" charset="-122"/>
                <a:ea typeface="微软雅黑" panose="020B0503020204020204" pitchFamily="34" charset="-122"/>
              </a:rPr>
              <a:t>非对中较为严重。</a:t>
            </a:r>
          </a:p>
        </p:txBody>
      </p:sp>
      <p:sp>
        <p:nvSpPr>
          <p:cNvPr id="3" name="文本框 2"/>
          <p:cNvSpPr txBox="1"/>
          <p:nvPr/>
        </p:nvSpPr>
        <p:spPr>
          <a:xfrm>
            <a:off x="323215" y="4300855"/>
            <a:ext cx="8509000" cy="521970"/>
          </a:xfrm>
          <a:prstGeom prst="rect">
            <a:avLst/>
          </a:prstGeom>
          <a:solidFill>
            <a:schemeClr val="bg1"/>
          </a:solidFill>
          <a:ln>
            <a:solidFill>
              <a:schemeClr val="accent1"/>
            </a:solidFill>
          </a:ln>
        </p:spPr>
        <p:txBody>
          <a:bodyPr wrap="square" rtlCol="0">
            <a:spAutoFit/>
          </a:bodyPr>
          <a:lstStyle/>
          <a:p>
            <a:pPr algn="ctr"/>
            <a:r>
              <a:rPr lang="zh-CN" altLang="en-US" sz="1400" b="1" dirty="0">
                <a:solidFill>
                  <a:srgbClr val="FF0000"/>
                </a:solidFill>
                <a:latin typeface="微软雅黑" panose="020B0503020204020204" pitchFamily="34" charset="-122"/>
                <a:ea typeface="微软雅黑" panose="020B0503020204020204" pitchFamily="34" charset="-122"/>
              </a:rPr>
              <a:t>通过螺旋偏转板出口处的注入静电偏转板调节粒子的方向，可以实现多种粒子束流轨迹与中心区的匹配，实现多种粒子的束流对中。</a:t>
            </a:r>
          </a:p>
        </p:txBody>
      </p:sp>
      <p:sp>
        <p:nvSpPr>
          <p:cNvPr id="4" name="文本框 3"/>
          <p:cNvSpPr txBox="1"/>
          <p:nvPr/>
        </p:nvSpPr>
        <p:spPr>
          <a:xfrm>
            <a:off x="177800" y="843915"/>
            <a:ext cx="2392045" cy="377190"/>
          </a:xfrm>
          <a:prstGeom prst="rect">
            <a:avLst/>
          </a:prstGeom>
          <a:noFill/>
        </p:spPr>
        <p:txBody>
          <a:bodyPr wrap="square" rtlCol="0">
            <a:noAutofit/>
          </a:bodyPr>
          <a:lstStyle/>
          <a:p>
            <a:pPr>
              <a:buFont typeface="Wingdings" panose="05000000000000000000" pitchFamily="2" charset="2"/>
            </a:pPr>
            <a:r>
              <a:rPr lang="zh-CN" altLang="en-US" sz="1600" b="1" dirty="0">
                <a:solidFill>
                  <a:schemeClr val="tx1"/>
                </a:solidFill>
                <a:latin typeface="微软雅黑" panose="020B0503020204020204" pitchFamily="34" charset="-122"/>
                <a:ea typeface="微软雅黑" panose="020B0503020204020204" pitchFamily="34" charset="-122"/>
              </a:rPr>
              <a:t>中心区和束流对中设计</a:t>
            </a:r>
          </a:p>
        </p:txBody>
      </p:sp>
      <p:sp>
        <p:nvSpPr>
          <p:cNvPr id="5" name="右箭头 4"/>
          <p:cNvSpPr/>
          <p:nvPr/>
        </p:nvSpPr>
        <p:spPr>
          <a:xfrm>
            <a:off x="3578860" y="2139315"/>
            <a:ext cx="328930" cy="339090"/>
          </a:xfrm>
          <a:prstGeom prst="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aphicFrame>
        <p:nvGraphicFramePr>
          <p:cNvPr id="7" name="表格 6"/>
          <p:cNvGraphicFramePr/>
          <p:nvPr>
            <p:custDataLst>
              <p:tags r:id="rId1"/>
            </p:custDataLst>
            <p:extLst>
              <p:ext uri="{D42A27DB-BD31-4B8C-83A1-F6EECF244321}">
                <p14:modId xmlns:p14="http://schemas.microsoft.com/office/powerpoint/2010/main" val="195896575"/>
              </p:ext>
            </p:extLst>
          </p:nvPr>
        </p:nvGraphicFramePr>
        <p:xfrm>
          <a:off x="7179310" y="1041400"/>
          <a:ext cx="1814830" cy="2342515"/>
        </p:xfrm>
        <a:graphic>
          <a:graphicData uri="http://schemas.openxmlformats.org/drawingml/2006/table">
            <a:tbl>
              <a:tblPr firstRow="1" bandRow="1">
                <a:tableStyleId>{5C22544A-7EE6-4342-B048-85BDC9FD1C3A}</a:tableStyleId>
              </a:tblPr>
              <a:tblGrid>
                <a:gridCol w="839470">
                  <a:extLst>
                    <a:ext uri="{9D8B030D-6E8A-4147-A177-3AD203B41FA5}">
                      <a16:colId xmlns:a16="http://schemas.microsoft.com/office/drawing/2014/main" val="20000"/>
                    </a:ext>
                  </a:extLst>
                </a:gridCol>
                <a:gridCol w="975360">
                  <a:extLst>
                    <a:ext uri="{9D8B030D-6E8A-4147-A177-3AD203B41FA5}">
                      <a16:colId xmlns:a16="http://schemas.microsoft.com/office/drawing/2014/main" val="20001"/>
                    </a:ext>
                  </a:extLst>
                </a:gridCol>
              </a:tblGrid>
              <a:tr h="523240">
                <a:tc>
                  <a:txBody>
                    <a:bodyPr/>
                    <a:lstStyle/>
                    <a:p>
                      <a:pPr algn="ctr">
                        <a:buNone/>
                      </a:pPr>
                      <a:r>
                        <a:rPr lang="zh-CN" altLang="en-US" sz="1200"/>
                        <a:t>粒子种类</a:t>
                      </a:r>
                    </a:p>
                  </a:txBody>
                  <a:tcPr anchor="ctr"/>
                </a:tc>
                <a:tc>
                  <a:txBody>
                    <a:bodyPr/>
                    <a:lstStyle/>
                    <a:p>
                      <a:pPr algn="ctr">
                        <a:buNone/>
                      </a:pPr>
                      <a:r>
                        <a:rPr lang="zh-CN" altLang="en-US" sz="1200"/>
                        <a:t>偏转板电压</a:t>
                      </a:r>
                    </a:p>
                  </a:txBody>
                  <a:tcPr anchor="ctr"/>
                </a:tc>
                <a:extLst>
                  <a:ext uri="{0D108BD9-81ED-4DB2-BD59-A6C34878D82A}">
                    <a16:rowId xmlns:a16="http://schemas.microsoft.com/office/drawing/2014/main" val="10000"/>
                  </a:ext>
                </a:extLst>
              </a:tr>
              <a:tr h="671830">
                <a:tc>
                  <a:txBody>
                    <a:bodyPr/>
                    <a:lstStyle/>
                    <a:p>
                      <a:pPr algn="ctr">
                        <a:buNone/>
                      </a:pPr>
                      <a:r>
                        <a:rPr lang="en-US" altLang="zh-CN" sz="1200" dirty="0">
                          <a:sym typeface="+mn-ea"/>
                        </a:rPr>
                        <a:t>H</a:t>
                      </a:r>
                      <a:r>
                        <a:rPr lang="en-US" altLang="zh-CN" sz="1200" baseline="30000" dirty="0">
                          <a:sym typeface="+mn-ea"/>
                        </a:rPr>
                        <a:t>+</a:t>
                      </a:r>
                      <a:endParaRPr lang="en-US" altLang="zh-CN" sz="1200" dirty="0">
                        <a:sym typeface="+mn-ea"/>
                      </a:endParaRPr>
                    </a:p>
                  </a:txBody>
                  <a:tcPr anchor="ctr"/>
                </a:tc>
                <a:tc>
                  <a:txBody>
                    <a:bodyPr/>
                    <a:lstStyle/>
                    <a:p>
                      <a:pPr algn="ctr">
                        <a:buNone/>
                      </a:pPr>
                      <a:r>
                        <a:rPr lang="en-US" altLang="zh-CN" sz="1200"/>
                        <a:t>0 kV/cm</a:t>
                      </a:r>
                    </a:p>
                  </a:txBody>
                  <a:tcPr anchor="ctr"/>
                </a:tc>
                <a:extLst>
                  <a:ext uri="{0D108BD9-81ED-4DB2-BD59-A6C34878D82A}">
                    <a16:rowId xmlns:a16="http://schemas.microsoft.com/office/drawing/2014/main" val="10001"/>
                  </a:ext>
                </a:extLst>
              </a:tr>
              <a:tr h="640080">
                <a:tc>
                  <a:txBody>
                    <a:bodyPr/>
                    <a:lstStyle/>
                    <a:p>
                      <a:pPr algn="ctr"/>
                      <a:r>
                        <a:rPr lang="en-US" altLang="zh-CN" sz="1200" baseline="30000" dirty="0">
                          <a:sym typeface="+mn-ea"/>
                        </a:rPr>
                        <a:t>12</a:t>
                      </a:r>
                      <a:r>
                        <a:rPr lang="en-US" altLang="zh-CN" sz="1200" dirty="0">
                          <a:sym typeface="+mn-ea"/>
                        </a:rPr>
                        <a:t>C</a:t>
                      </a:r>
                      <a:r>
                        <a:rPr lang="en-US" altLang="zh-CN" sz="1200" baseline="30000" dirty="0">
                          <a:sym typeface="+mn-ea"/>
                        </a:rPr>
                        <a:t>5+</a:t>
                      </a:r>
                      <a:endParaRPr lang="en-US" altLang="zh-CN" sz="1200" dirty="0">
                        <a:sym typeface="+mn-ea"/>
                      </a:endParaRPr>
                    </a:p>
                  </a:txBody>
                  <a:tcPr anchor="ctr"/>
                </a:tc>
                <a:tc>
                  <a:txBody>
                    <a:bodyPr/>
                    <a:lstStyle/>
                    <a:p>
                      <a:pPr algn="ctr">
                        <a:buNone/>
                      </a:pPr>
                      <a:r>
                        <a:rPr lang="en-US" altLang="zh-CN" sz="1200"/>
                        <a:t>14 kV/cm</a:t>
                      </a:r>
                    </a:p>
                  </a:txBody>
                  <a:tcPr anchor="ctr"/>
                </a:tc>
                <a:extLst>
                  <a:ext uri="{0D108BD9-81ED-4DB2-BD59-A6C34878D82A}">
                    <a16:rowId xmlns:a16="http://schemas.microsoft.com/office/drawing/2014/main" val="10002"/>
                  </a:ext>
                </a:extLst>
              </a:tr>
              <a:tr h="507365">
                <a:tc>
                  <a:txBody>
                    <a:bodyPr/>
                    <a:lstStyle/>
                    <a:p>
                      <a:pPr algn="ctr"/>
                      <a:r>
                        <a:rPr lang="en-US" altLang="zh-CN" sz="1200" baseline="30000" dirty="0">
                          <a:sym typeface="+mn-ea"/>
                        </a:rPr>
                        <a:t>78</a:t>
                      </a:r>
                      <a:r>
                        <a:rPr lang="en-US" altLang="zh-CN" sz="1200" dirty="0">
                          <a:sym typeface="+mn-ea"/>
                        </a:rPr>
                        <a:t>Kr</a:t>
                      </a:r>
                      <a:r>
                        <a:rPr lang="en-US" altLang="zh-CN" sz="1200" baseline="30000" dirty="0">
                          <a:sym typeface="+mn-ea"/>
                        </a:rPr>
                        <a:t>27+</a:t>
                      </a:r>
                      <a:endParaRPr lang="en-US" altLang="zh-CN" sz="1200" dirty="0">
                        <a:sym typeface="+mn-ea"/>
                      </a:endParaRPr>
                    </a:p>
                  </a:txBody>
                  <a:tcPr anchor="ctr"/>
                </a:tc>
                <a:tc>
                  <a:txBody>
                    <a:bodyPr/>
                    <a:lstStyle/>
                    <a:p>
                      <a:pPr algn="ctr">
                        <a:buNone/>
                      </a:pPr>
                      <a:r>
                        <a:rPr lang="en-US" altLang="zh-CN" sz="1200" dirty="0">
                          <a:sym typeface="+mn-ea"/>
                        </a:rPr>
                        <a:t>15 kV/cm</a:t>
                      </a:r>
                      <a:endParaRPr lang="en-US" altLang="zh-CN" sz="1200" dirty="0"/>
                    </a:p>
                  </a:txBody>
                  <a:tcPr anchor="ctr"/>
                </a:tc>
                <a:extLst>
                  <a:ext uri="{0D108BD9-81ED-4DB2-BD59-A6C34878D82A}">
                    <a16:rowId xmlns:a16="http://schemas.microsoft.com/office/drawing/2014/main" val="10003"/>
                  </a:ext>
                </a:extLst>
              </a:tr>
            </a:tbl>
          </a:graphicData>
        </a:graphic>
      </p:graphicFrame>
      <p:sp>
        <p:nvSpPr>
          <p:cNvPr id="8" name="文本框 7"/>
          <p:cNvSpPr txBox="1"/>
          <p:nvPr/>
        </p:nvSpPr>
        <p:spPr>
          <a:xfrm>
            <a:off x="3996055" y="3683635"/>
            <a:ext cx="2354580" cy="460375"/>
          </a:xfrm>
          <a:prstGeom prst="rect">
            <a:avLst/>
          </a:prstGeom>
          <a:solidFill>
            <a:schemeClr val="bg1"/>
          </a:solidFill>
        </p:spPr>
        <p:txBody>
          <a:bodyPr wrap="square" rtlCol="0">
            <a:spAutoFit/>
          </a:bodyPr>
          <a:lstStyle/>
          <a:p>
            <a:pPr algn="ctr"/>
            <a:r>
              <a:rPr lang="en-US" altLang="zh-CN" sz="1200" b="1" dirty="0">
                <a:solidFill>
                  <a:srgbClr val="FF0000"/>
                </a:solidFill>
                <a:latin typeface="微软雅黑" panose="020B0503020204020204" pitchFamily="34" charset="-122"/>
                <a:ea typeface="微软雅黑" panose="020B0503020204020204" pitchFamily="34" charset="-122"/>
              </a:rPr>
              <a:t>H</a:t>
            </a:r>
            <a:r>
              <a:rPr lang="en-US" altLang="zh-CN" sz="1200" b="1" baseline="30000" dirty="0">
                <a:solidFill>
                  <a:srgbClr val="FF0000"/>
                </a:solidFill>
                <a:latin typeface="微软雅黑" panose="020B0503020204020204" pitchFamily="34" charset="-122"/>
                <a:ea typeface="微软雅黑" panose="020B0503020204020204" pitchFamily="34" charset="-122"/>
              </a:rPr>
              <a:t>+</a:t>
            </a:r>
            <a:r>
              <a:rPr lang="zh-CN" altLang="en-US" sz="1200" b="1" baseline="-25000" dirty="0">
                <a:solidFill>
                  <a:srgbClr val="FF0000"/>
                </a:solidFill>
                <a:latin typeface="微软雅黑" panose="020B0503020204020204" pitchFamily="34" charset="-122"/>
                <a:ea typeface="微软雅黑" panose="020B0503020204020204" pitchFamily="34" charset="-122"/>
              </a:rPr>
              <a:t>、</a:t>
            </a:r>
            <a:r>
              <a:rPr lang="en-US" altLang="zh-CN" sz="1200" b="1" baseline="30000" dirty="0">
                <a:solidFill>
                  <a:srgbClr val="FF0000"/>
                </a:solidFill>
                <a:latin typeface="微软雅黑" panose="020B0503020204020204" pitchFamily="34" charset="-122"/>
                <a:ea typeface="微软雅黑" panose="020B0503020204020204" pitchFamily="34" charset="-122"/>
              </a:rPr>
              <a:t>12</a:t>
            </a:r>
            <a:r>
              <a:rPr lang="en-US" altLang="zh-CN" sz="1200" b="1" dirty="0">
                <a:solidFill>
                  <a:srgbClr val="FF0000"/>
                </a:solidFill>
                <a:latin typeface="微软雅黑" panose="020B0503020204020204" pitchFamily="34" charset="-122"/>
                <a:ea typeface="微软雅黑" panose="020B0503020204020204" pitchFamily="34" charset="-122"/>
              </a:rPr>
              <a:t>C</a:t>
            </a:r>
            <a:r>
              <a:rPr lang="en-US" altLang="zh-CN" sz="1200" b="1" baseline="30000" dirty="0">
                <a:solidFill>
                  <a:srgbClr val="FF0000"/>
                </a:solidFill>
                <a:latin typeface="微软雅黑" panose="020B0503020204020204" pitchFamily="34" charset="-122"/>
                <a:ea typeface="微软雅黑" panose="020B0503020204020204" pitchFamily="34" charset="-122"/>
              </a:rPr>
              <a:t>5+</a:t>
            </a:r>
            <a:r>
              <a:rPr lang="zh-CN" altLang="en-US" sz="1200" b="1" dirty="0">
                <a:solidFill>
                  <a:srgbClr val="FF0000"/>
                </a:solidFill>
                <a:latin typeface="微软雅黑" panose="020B0503020204020204" pitchFamily="34" charset="-122"/>
                <a:ea typeface="微软雅黑" panose="020B0503020204020204" pitchFamily="34" charset="-122"/>
              </a:rPr>
              <a:t>、</a:t>
            </a:r>
            <a:r>
              <a:rPr lang="en-US" altLang="zh-CN" sz="1200" b="1" baseline="30000" dirty="0">
                <a:solidFill>
                  <a:srgbClr val="FF0000"/>
                </a:solidFill>
                <a:latin typeface="微软雅黑" panose="020B0503020204020204" pitchFamily="34" charset="-122"/>
                <a:ea typeface="微软雅黑" panose="020B0503020204020204" pitchFamily="34" charset="-122"/>
              </a:rPr>
              <a:t>78</a:t>
            </a:r>
            <a:r>
              <a:rPr lang="en-US" altLang="zh-CN" sz="1200" b="1" dirty="0">
                <a:solidFill>
                  <a:srgbClr val="FF0000"/>
                </a:solidFill>
                <a:latin typeface="微软雅黑" panose="020B0503020204020204" pitchFamily="34" charset="-122"/>
                <a:ea typeface="微软雅黑" panose="020B0503020204020204" pitchFamily="34" charset="-122"/>
              </a:rPr>
              <a:t>Kr</a:t>
            </a:r>
            <a:r>
              <a:rPr lang="en-US" altLang="zh-CN" sz="1200" b="1" baseline="30000" dirty="0">
                <a:solidFill>
                  <a:srgbClr val="FF0000"/>
                </a:solidFill>
                <a:latin typeface="微软雅黑" panose="020B0503020204020204" pitchFamily="34" charset="-122"/>
                <a:ea typeface="微软雅黑" panose="020B0503020204020204" pitchFamily="34" charset="-122"/>
              </a:rPr>
              <a:t>27+</a:t>
            </a:r>
            <a:r>
              <a:rPr lang="zh-CN" altLang="en-US" sz="1200" b="1" dirty="0">
                <a:solidFill>
                  <a:srgbClr val="FF0000"/>
                </a:solidFill>
                <a:latin typeface="微软雅黑" panose="020B0503020204020204" pitchFamily="34" charset="-122"/>
                <a:ea typeface="微软雅黑" panose="020B0503020204020204" pitchFamily="34" charset="-122"/>
              </a:rPr>
              <a:t>均实现完全对中</a:t>
            </a:r>
          </a:p>
        </p:txBody>
      </p:sp>
      <p:sp>
        <p:nvSpPr>
          <p:cNvPr id="10" name="文本框 9"/>
          <p:cNvSpPr txBox="1"/>
          <p:nvPr/>
        </p:nvSpPr>
        <p:spPr>
          <a:xfrm>
            <a:off x="7179945" y="3683000"/>
            <a:ext cx="1814830" cy="460375"/>
          </a:xfrm>
          <a:prstGeom prst="rect">
            <a:avLst/>
          </a:prstGeom>
          <a:solidFill>
            <a:schemeClr val="bg1"/>
          </a:solidFill>
        </p:spPr>
        <p:txBody>
          <a:bodyPr wrap="square" rtlCol="0">
            <a:spAutoFit/>
          </a:bodyPr>
          <a:lstStyle/>
          <a:p>
            <a:pPr algn="ctr"/>
            <a:r>
              <a:rPr lang="en-US" sz="1200" b="1" dirty="0">
                <a:solidFill>
                  <a:srgbClr val="FF0000"/>
                </a:solidFill>
                <a:latin typeface="微软雅黑" panose="020B0503020204020204" pitchFamily="34" charset="-122"/>
                <a:ea typeface="微软雅黑" panose="020B0503020204020204" pitchFamily="34" charset="-122"/>
              </a:rPr>
              <a:t>&lt;20kV/cm</a:t>
            </a:r>
            <a:r>
              <a:rPr lang="zh-CN" altLang="en-US" sz="1200" b="1" dirty="0">
                <a:solidFill>
                  <a:srgbClr val="FF0000"/>
                </a:solidFill>
                <a:latin typeface="微软雅黑" panose="020B0503020204020204" pitchFamily="34" charset="-122"/>
                <a:ea typeface="微软雅黑" panose="020B0503020204020204" pitchFamily="34" charset="-122"/>
              </a:rPr>
              <a:t>耐压，</a:t>
            </a:r>
            <a:br>
              <a:rPr lang="zh-CN" altLang="en-US" sz="1200" b="1" dirty="0">
                <a:solidFill>
                  <a:srgbClr val="FF0000"/>
                </a:solidFill>
                <a:latin typeface="微软雅黑" panose="020B0503020204020204" pitchFamily="34" charset="-122"/>
                <a:ea typeface="微软雅黑" panose="020B0503020204020204" pitchFamily="34" charset="-122"/>
              </a:rPr>
            </a:br>
            <a:r>
              <a:rPr lang="zh-CN" altLang="en-US" sz="1200" b="1" dirty="0">
                <a:solidFill>
                  <a:srgbClr val="FF0000"/>
                </a:solidFill>
                <a:latin typeface="微软雅黑" panose="020B0503020204020204" pitchFamily="34" charset="-122"/>
                <a:ea typeface="微软雅黑" panose="020B0503020204020204" pitchFamily="34" charset="-122"/>
              </a:rPr>
              <a:t>工程难度极低</a:t>
            </a:r>
          </a:p>
        </p:txBody>
      </p:sp>
      <p:sp>
        <p:nvSpPr>
          <p:cNvPr id="2" name="文本框 1"/>
          <p:cNvSpPr txBox="1"/>
          <p:nvPr/>
        </p:nvSpPr>
        <p:spPr>
          <a:xfrm>
            <a:off x="755650" y="3003550"/>
            <a:ext cx="1433195" cy="306705"/>
          </a:xfrm>
          <a:prstGeom prst="rect">
            <a:avLst/>
          </a:prstGeom>
          <a:noFill/>
        </p:spPr>
        <p:txBody>
          <a:bodyPr wrap="square" rtlCol="0">
            <a:spAutoFit/>
          </a:bodyPr>
          <a:lstStyle/>
          <a:p>
            <a:r>
              <a:rPr lang="en-US" altLang="zh-CN" sz="1400">
                <a:solidFill>
                  <a:srgbClr val="FF0000"/>
                </a:solidFill>
              </a:rPr>
              <a:t>50kV</a:t>
            </a:r>
            <a:r>
              <a:rPr lang="zh-CN" altLang="en-US" sz="1400">
                <a:solidFill>
                  <a:srgbClr val="FF0000"/>
                </a:solidFill>
              </a:rPr>
              <a:t>高频电压</a:t>
            </a:r>
          </a:p>
        </p:txBody>
      </p:sp>
      <p:sp>
        <p:nvSpPr>
          <p:cNvPr id="11" name="文本框 10"/>
          <p:cNvSpPr txBox="1"/>
          <p:nvPr/>
        </p:nvSpPr>
        <p:spPr>
          <a:xfrm>
            <a:off x="4572000" y="896620"/>
            <a:ext cx="1433195" cy="306705"/>
          </a:xfrm>
          <a:prstGeom prst="rect">
            <a:avLst/>
          </a:prstGeom>
          <a:noFill/>
        </p:spPr>
        <p:txBody>
          <a:bodyPr wrap="square" rtlCol="0">
            <a:spAutoFit/>
          </a:bodyPr>
          <a:lstStyle/>
          <a:p>
            <a:r>
              <a:rPr lang="en-US" altLang="zh-CN" sz="1400">
                <a:solidFill>
                  <a:srgbClr val="FF0000"/>
                </a:solidFill>
              </a:rPr>
              <a:t>60kV</a:t>
            </a:r>
            <a:r>
              <a:rPr lang="zh-CN" altLang="en-US" sz="1400">
                <a:solidFill>
                  <a:srgbClr val="FF0000"/>
                </a:solidFill>
              </a:rPr>
              <a:t>高频电压</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23528" y="195486"/>
            <a:ext cx="3384376" cy="398780"/>
          </a:xfrm>
          <a:prstGeom prst="rect">
            <a:avLst/>
          </a:prstGeom>
          <a:noFill/>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四、束流引出设计</a:t>
            </a:r>
          </a:p>
        </p:txBody>
      </p:sp>
      <p:graphicFrame>
        <p:nvGraphicFramePr>
          <p:cNvPr id="2" name="表格 1"/>
          <p:cNvGraphicFramePr/>
          <p:nvPr>
            <p:custDataLst>
              <p:tags r:id="rId1"/>
            </p:custDataLst>
          </p:nvPr>
        </p:nvGraphicFramePr>
        <p:xfrm>
          <a:off x="107950" y="1456055"/>
          <a:ext cx="1452880" cy="2663825"/>
        </p:xfrm>
        <a:graphic>
          <a:graphicData uri="http://schemas.openxmlformats.org/drawingml/2006/table">
            <a:tbl>
              <a:tblPr firstRow="1" bandRow="1">
                <a:tableStyleId>{5C22544A-7EE6-4342-B048-85BDC9FD1C3A}</a:tableStyleId>
              </a:tblPr>
              <a:tblGrid>
                <a:gridCol w="851535">
                  <a:extLst>
                    <a:ext uri="{9D8B030D-6E8A-4147-A177-3AD203B41FA5}">
                      <a16:colId xmlns:a16="http://schemas.microsoft.com/office/drawing/2014/main" val="20000"/>
                    </a:ext>
                  </a:extLst>
                </a:gridCol>
                <a:gridCol w="601345">
                  <a:extLst>
                    <a:ext uri="{9D8B030D-6E8A-4147-A177-3AD203B41FA5}">
                      <a16:colId xmlns:a16="http://schemas.microsoft.com/office/drawing/2014/main" val="20001"/>
                    </a:ext>
                  </a:extLst>
                </a:gridCol>
              </a:tblGrid>
              <a:tr h="548640">
                <a:tc>
                  <a:txBody>
                    <a:bodyPr/>
                    <a:lstStyle/>
                    <a:p>
                      <a:pPr algn="ctr">
                        <a:buNone/>
                      </a:pPr>
                      <a:r>
                        <a:rPr lang="zh-CN" altLang="en-US" sz="1000"/>
                        <a:t>引出静电偏转板参数</a:t>
                      </a:r>
                    </a:p>
                  </a:txBody>
                  <a:tcPr anchor="ctr"/>
                </a:tc>
                <a:tc>
                  <a:txBody>
                    <a:bodyPr/>
                    <a:lstStyle/>
                    <a:p>
                      <a:pPr algn="ctr">
                        <a:buNone/>
                      </a:pPr>
                      <a:r>
                        <a:rPr lang="zh-CN" altLang="en-US" sz="1000"/>
                        <a:t>参数值</a:t>
                      </a:r>
                    </a:p>
                  </a:txBody>
                  <a:tcPr anchor="ctr"/>
                </a:tc>
                <a:extLst>
                  <a:ext uri="{0D108BD9-81ED-4DB2-BD59-A6C34878D82A}">
                    <a16:rowId xmlns:a16="http://schemas.microsoft.com/office/drawing/2014/main" val="10000"/>
                  </a:ext>
                </a:extLst>
              </a:tr>
              <a:tr h="358775">
                <a:tc>
                  <a:txBody>
                    <a:bodyPr/>
                    <a:lstStyle/>
                    <a:p>
                      <a:pPr algn="ctr">
                        <a:buNone/>
                      </a:pPr>
                      <a:r>
                        <a:rPr lang="zh-CN" altLang="en-US" sz="1000"/>
                        <a:t>长度</a:t>
                      </a:r>
                    </a:p>
                  </a:txBody>
                  <a:tcPr anchor="ctr"/>
                </a:tc>
                <a:tc>
                  <a:txBody>
                    <a:bodyPr/>
                    <a:lstStyle/>
                    <a:p>
                      <a:pPr algn="ctr">
                        <a:buNone/>
                      </a:pPr>
                      <a:r>
                        <a:rPr lang="en-US" altLang="zh-CN" sz="1000"/>
                        <a:t>400 mm</a:t>
                      </a:r>
                    </a:p>
                  </a:txBody>
                  <a:tcPr anchor="ctr"/>
                </a:tc>
                <a:extLst>
                  <a:ext uri="{0D108BD9-81ED-4DB2-BD59-A6C34878D82A}">
                    <a16:rowId xmlns:a16="http://schemas.microsoft.com/office/drawing/2014/main" val="10001"/>
                  </a:ext>
                </a:extLst>
              </a:tr>
              <a:tr h="453390">
                <a:tc>
                  <a:txBody>
                    <a:bodyPr/>
                    <a:lstStyle/>
                    <a:p>
                      <a:pPr algn="ctr">
                        <a:buNone/>
                      </a:pPr>
                      <a:r>
                        <a:rPr lang="zh-CN" altLang="en-US" sz="1000"/>
                        <a:t>曲率半径</a:t>
                      </a:r>
                    </a:p>
                  </a:txBody>
                  <a:tcPr anchor="ctr"/>
                </a:tc>
                <a:tc>
                  <a:txBody>
                    <a:bodyPr/>
                    <a:lstStyle/>
                    <a:p>
                      <a:pPr algn="ctr">
                        <a:buNone/>
                      </a:pPr>
                      <a:r>
                        <a:rPr lang="en-US" altLang="zh-CN" sz="1000"/>
                        <a:t>2300 mm</a:t>
                      </a:r>
                    </a:p>
                  </a:txBody>
                  <a:tcPr anchor="ctr"/>
                </a:tc>
                <a:extLst>
                  <a:ext uri="{0D108BD9-81ED-4DB2-BD59-A6C34878D82A}">
                    <a16:rowId xmlns:a16="http://schemas.microsoft.com/office/drawing/2014/main" val="10002"/>
                  </a:ext>
                </a:extLst>
              </a:tr>
              <a:tr h="359410">
                <a:tc>
                  <a:txBody>
                    <a:bodyPr/>
                    <a:lstStyle/>
                    <a:p>
                      <a:pPr algn="ctr">
                        <a:buNone/>
                      </a:pPr>
                      <a:r>
                        <a:rPr lang="zh-CN" altLang="en-US" sz="1000"/>
                        <a:t>高压间隙</a:t>
                      </a:r>
                    </a:p>
                  </a:txBody>
                  <a:tcPr anchor="ctr"/>
                </a:tc>
                <a:tc>
                  <a:txBody>
                    <a:bodyPr/>
                    <a:lstStyle/>
                    <a:p>
                      <a:pPr algn="ctr">
                        <a:buNone/>
                      </a:pPr>
                      <a:r>
                        <a:rPr lang="en-US" altLang="zh-CN" sz="1000"/>
                        <a:t>5mm</a:t>
                      </a:r>
                    </a:p>
                  </a:txBody>
                  <a:tcPr anchor="ctr"/>
                </a:tc>
                <a:extLst>
                  <a:ext uri="{0D108BD9-81ED-4DB2-BD59-A6C34878D82A}">
                    <a16:rowId xmlns:a16="http://schemas.microsoft.com/office/drawing/2014/main" val="10003"/>
                  </a:ext>
                </a:extLst>
              </a:tr>
              <a:tr h="452755">
                <a:tc>
                  <a:txBody>
                    <a:bodyPr/>
                    <a:lstStyle/>
                    <a:p>
                      <a:pPr algn="ctr">
                        <a:buNone/>
                      </a:pPr>
                      <a:r>
                        <a:rPr lang="zh-CN" altLang="en-US" sz="1000"/>
                        <a:t>电场强度</a:t>
                      </a:r>
                    </a:p>
                  </a:txBody>
                  <a:tcPr anchor="ctr"/>
                </a:tc>
                <a:tc>
                  <a:txBody>
                    <a:bodyPr/>
                    <a:lstStyle/>
                    <a:p>
                      <a:pPr algn="ctr">
                        <a:buNone/>
                      </a:pPr>
                      <a:r>
                        <a:rPr lang="en-US" altLang="zh-CN" sz="1000" u="sng">
                          <a:solidFill>
                            <a:srgbClr val="FF0000"/>
                          </a:solidFill>
                        </a:rPr>
                        <a:t>140 kV/cm</a:t>
                      </a:r>
                    </a:p>
                  </a:txBody>
                  <a:tcPr anchor="ctr"/>
                </a:tc>
                <a:extLst>
                  <a:ext uri="{0D108BD9-81ED-4DB2-BD59-A6C34878D82A}">
                    <a16:rowId xmlns:a16="http://schemas.microsoft.com/office/drawing/2014/main" val="10004"/>
                  </a:ext>
                </a:extLst>
              </a:tr>
              <a:tr h="453390">
                <a:tc>
                  <a:txBody>
                    <a:bodyPr/>
                    <a:lstStyle/>
                    <a:p>
                      <a:pPr algn="ctr">
                        <a:buNone/>
                      </a:pPr>
                      <a:r>
                        <a:rPr lang="zh-CN" altLang="en-US" sz="1000"/>
                        <a:t>切割板厚度</a:t>
                      </a:r>
                    </a:p>
                  </a:txBody>
                  <a:tcPr anchor="ctr"/>
                </a:tc>
                <a:tc>
                  <a:txBody>
                    <a:bodyPr/>
                    <a:lstStyle/>
                    <a:p>
                      <a:pPr algn="ctr">
                        <a:buNone/>
                      </a:pPr>
                      <a:r>
                        <a:rPr lang="en-US" altLang="zh-CN" sz="1000"/>
                        <a:t>0.2 mm</a:t>
                      </a:r>
                    </a:p>
                  </a:txBody>
                  <a:tcPr anchor="ctr"/>
                </a:tc>
                <a:extLst>
                  <a:ext uri="{0D108BD9-81ED-4DB2-BD59-A6C34878D82A}">
                    <a16:rowId xmlns:a16="http://schemas.microsoft.com/office/drawing/2014/main" val="10005"/>
                  </a:ext>
                </a:extLst>
              </a:tr>
            </a:tbl>
          </a:graphicData>
        </a:graphic>
      </p:graphicFrame>
      <p:sp>
        <p:nvSpPr>
          <p:cNvPr id="8" name="文本框 7"/>
          <p:cNvSpPr txBox="1"/>
          <p:nvPr/>
        </p:nvSpPr>
        <p:spPr>
          <a:xfrm>
            <a:off x="167640" y="843915"/>
            <a:ext cx="8161020" cy="521970"/>
          </a:xfrm>
          <a:prstGeom prst="rect">
            <a:avLst/>
          </a:prstGeom>
          <a:noFill/>
        </p:spPr>
        <p:txBody>
          <a:bodyPr wrap="square" rtlCol="0">
            <a:spAutoFit/>
          </a:bodyPr>
          <a:lstStyle/>
          <a:p>
            <a:pPr marL="285750" indent="-285750">
              <a:buFont typeface="Wingdings" panose="05000000000000000000" pitchFamily="2" charset="2"/>
              <a:buChar char="p"/>
            </a:pPr>
            <a:r>
              <a:rPr lang="zh-CN" altLang="en-US" sz="1400" dirty="0">
                <a:latin typeface="微软雅黑" panose="020B0503020204020204" pitchFamily="34" charset="-122"/>
                <a:ea typeface="微软雅黑" panose="020B0503020204020204" pitchFamily="34" charset="-122"/>
              </a:rPr>
              <a:t>束流引出采用一组放置于谷区的静电偏转板和随后的两个永磁四极透镜。</a:t>
            </a:r>
          </a:p>
          <a:p>
            <a:pPr marL="285750" indent="-285750">
              <a:buFont typeface="Wingdings" panose="05000000000000000000" pitchFamily="2" charset="2"/>
              <a:buChar char="p"/>
            </a:pPr>
            <a:r>
              <a:rPr lang="zh-CN" altLang="en-US" sz="1400" dirty="0">
                <a:latin typeface="微软雅黑" panose="020B0503020204020204" pitchFamily="34" charset="-122"/>
                <a:ea typeface="微软雅黑" panose="020B0503020204020204" pitchFamily="34" charset="-122"/>
              </a:rPr>
              <a:t>磁极边缘场进行特殊设计，引入翼形结构，在对平均磁场影响较小的情况下降低引出边缘场。</a:t>
            </a:r>
          </a:p>
        </p:txBody>
      </p:sp>
      <p:grpSp>
        <p:nvGrpSpPr>
          <p:cNvPr id="4" name="组合 3"/>
          <p:cNvGrpSpPr/>
          <p:nvPr/>
        </p:nvGrpSpPr>
        <p:grpSpPr>
          <a:xfrm>
            <a:off x="1619885" y="1456055"/>
            <a:ext cx="2661285" cy="2755265"/>
            <a:chOff x="3231" y="2349"/>
            <a:chExt cx="4191" cy="4339"/>
          </a:xfrm>
        </p:grpSpPr>
        <p:pic>
          <p:nvPicPr>
            <p:cNvPr id="6" name="图片 5" descr="束流轨迹"/>
            <p:cNvPicPr>
              <a:picLocks noChangeAspect="1"/>
            </p:cNvPicPr>
            <p:nvPr/>
          </p:nvPicPr>
          <p:blipFill>
            <a:blip r:embed="rId5"/>
            <a:srcRect l="21006" t="5593" r="20366" b="4791"/>
            <a:stretch>
              <a:fillRect/>
            </a:stretch>
          </p:blipFill>
          <p:spPr>
            <a:xfrm>
              <a:off x="3231" y="2349"/>
              <a:ext cx="4191" cy="4004"/>
            </a:xfrm>
            <a:prstGeom prst="rect">
              <a:avLst/>
            </a:prstGeom>
          </p:spPr>
        </p:pic>
        <p:cxnSp>
          <p:nvCxnSpPr>
            <p:cNvPr id="10" name="直接箭头连接符 9"/>
            <p:cNvCxnSpPr/>
            <p:nvPr/>
          </p:nvCxnSpPr>
          <p:spPr>
            <a:xfrm flipV="1">
              <a:off x="4365" y="5236"/>
              <a:ext cx="856" cy="1025"/>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sp>
          <p:nvSpPr>
            <p:cNvPr id="19" name="文本框 18"/>
            <p:cNvSpPr txBox="1"/>
            <p:nvPr/>
          </p:nvSpPr>
          <p:spPr>
            <a:xfrm>
              <a:off x="3571" y="6261"/>
              <a:ext cx="1348" cy="427"/>
            </a:xfrm>
            <a:prstGeom prst="rect">
              <a:avLst/>
            </a:prstGeom>
            <a:noFill/>
          </p:spPr>
          <p:txBody>
            <a:bodyPr wrap="square" rtlCol="0">
              <a:noAutofit/>
            </a:bodyPr>
            <a:lstStyle/>
            <a:p>
              <a:r>
                <a:rPr lang="zh-CN" altLang="en-US" sz="1000" b="1" dirty="0">
                  <a:solidFill>
                    <a:srgbClr val="FF0000"/>
                  </a:solidFill>
                  <a:latin typeface="微软雅黑" panose="020B0503020204020204" pitchFamily="34" charset="-122"/>
                  <a:ea typeface="微软雅黑" panose="020B0503020204020204" pitchFamily="34" charset="-122"/>
                </a:rPr>
                <a:t>静电偏转板</a:t>
              </a:r>
            </a:p>
          </p:txBody>
        </p:sp>
        <p:cxnSp>
          <p:nvCxnSpPr>
            <p:cNvPr id="11" name="直接箭头连接符 10"/>
            <p:cNvCxnSpPr/>
            <p:nvPr/>
          </p:nvCxnSpPr>
          <p:spPr>
            <a:xfrm flipV="1">
              <a:off x="6179" y="4560"/>
              <a:ext cx="681" cy="1701"/>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sp>
          <p:nvSpPr>
            <p:cNvPr id="12" name="文本框 11"/>
            <p:cNvSpPr txBox="1"/>
            <p:nvPr/>
          </p:nvSpPr>
          <p:spPr>
            <a:xfrm>
              <a:off x="5045" y="6261"/>
              <a:ext cx="1946" cy="386"/>
            </a:xfrm>
            <a:prstGeom prst="rect">
              <a:avLst/>
            </a:prstGeom>
            <a:noFill/>
          </p:spPr>
          <p:txBody>
            <a:bodyPr wrap="square" rtlCol="0">
              <a:spAutoFit/>
            </a:bodyPr>
            <a:lstStyle/>
            <a:p>
              <a:pPr algn="ctr"/>
              <a:r>
                <a:rPr lang="zh-CN" altLang="en-US" sz="1000" b="1" dirty="0">
                  <a:solidFill>
                    <a:srgbClr val="FF0000"/>
                  </a:solidFill>
                  <a:latin typeface="微软雅黑" panose="020B0503020204020204" pitchFamily="34" charset="-122"/>
                  <a:ea typeface="微软雅黑" panose="020B0503020204020204" pitchFamily="34" charset="-122"/>
                </a:rPr>
                <a:t>两组永磁四极透镜</a:t>
              </a:r>
            </a:p>
          </p:txBody>
        </p:sp>
      </p:grpSp>
      <p:pic>
        <p:nvPicPr>
          <p:cNvPr id="14" name="图片 13" descr="束流轨迹"/>
          <p:cNvPicPr>
            <a:picLocks noChangeAspect="1"/>
          </p:cNvPicPr>
          <p:nvPr/>
        </p:nvPicPr>
        <p:blipFill>
          <a:blip r:embed="rId6"/>
          <a:srcRect l="19062" t="6198" r="24352" b="5593"/>
          <a:stretch>
            <a:fillRect/>
          </a:stretch>
        </p:blipFill>
        <p:spPr>
          <a:xfrm>
            <a:off x="4860290" y="1508760"/>
            <a:ext cx="2592070" cy="2525395"/>
          </a:xfrm>
          <a:prstGeom prst="rect">
            <a:avLst/>
          </a:prstGeom>
        </p:spPr>
      </p:pic>
      <p:graphicFrame>
        <p:nvGraphicFramePr>
          <p:cNvPr id="16" name="表格 15"/>
          <p:cNvGraphicFramePr/>
          <p:nvPr>
            <p:custDataLst>
              <p:tags r:id="rId2"/>
            </p:custDataLst>
            <p:extLst>
              <p:ext uri="{D42A27DB-BD31-4B8C-83A1-F6EECF244321}">
                <p14:modId xmlns:p14="http://schemas.microsoft.com/office/powerpoint/2010/main" val="1356874074"/>
              </p:ext>
            </p:extLst>
          </p:nvPr>
        </p:nvGraphicFramePr>
        <p:xfrm>
          <a:off x="7596336" y="1456055"/>
          <a:ext cx="1453049" cy="2677160"/>
        </p:xfrm>
        <a:graphic>
          <a:graphicData uri="http://schemas.openxmlformats.org/drawingml/2006/table">
            <a:tbl>
              <a:tblPr firstRow="1" bandRow="1">
                <a:tableStyleId>{5C22544A-7EE6-4342-B048-85BDC9FD1C3A}</a:tableStyleId>
              </a:tblPr>
              <a:tblGrid>
                <a:gridCol w="851634">
                  <a:extLst>
                    <a:ext uri="{9D8B030D-6E8A-4147-A177-3AD203B41FA5}">
                      <a16:colId xmlns:a16="http://schemas.microsoft.com/office/drawing/2014/main" val="20000"/>
                    </a:ext>
                  </a:extLst>
                </a:gridCol>
                <a:gridCol w="601415">
                  <a:extLst>
                    <a:ext uri="{9D8B030D-6E8A-4147-A177-3AD203B41FA5}">
                      <a16:colId xmlns:a16="http://schemas.microsoft.com/office/drawing/2014/main" val="20001"/>
                    </a:ext>
                  </a:extLst>
                </a:gridCol>
              </a:tblGrid>
              <a:tr h="548005">
                <a:tc>
                  <a:txBody>
                    <a:bodyPr/>
                    <a:lstStyle/>
                    <a:p>
                      <a:pPr algn="ctr">
                        <a:buNone/>
                      </a:pPr>
                      <a:r>
                        <a:rPr lang="zh-CN" altLang="en-US" sz="1000" dirty="0"/>
                        <a:t>引出静电偏转板参数</a:t>
                      </a:r>
                    </a:p>
                  </a:txBody>
                  <a:tcPr anchor="ctr"/>
                </a:tc>
                <a:tc>
                  <a:txBody>
                    <a:bodyPr/>
                    <a:lstStyle/>
                    <a:p>
                      <a:pPr algn="ctr">
                        <a:buNone/>
                      </a:pPr>
                      <a:r>
                        <a:rPr lang="zh-CN" altLang="en-US" sz="1000"/>
                        <a:t>参数值</a:t>
                      </a:r>
                    </a:p>
                  </a:txBody>
                  <a:tcPr anchor="ctr"/>
                </a:tc>
                <a:extLst>
                  <a:ext uri="{0D108BD9-81ED-4DB2-BD59-A6C34878D82A}">
                    <a16:rowId xmlns:a16="http://schemas.microsoft.com/office/drawing/2014/main" val="10000"/>
                  </a:ext>
                </a:extLst>
              </a:tr>
              <a:tr h="410845">
                <a:tc>
                  <a:txBody>
                    <a:bodyPr/>
                    <a:lstStyle/>
                    <a:p>
                      <a:pPr algn="ctr">
                        <a:buNone/>
                      </a:pPr>
                      <a:r>
                        <a:rPr lang="zh-CN" altLang="en-US" sz="1000"/>
                        <a:t>长度</a:t>
                      </a:r>
                    </a:p>
                  </a:txBody>
                  <a:tcPr anchor="ctr"/>
                </a:tc>
                <a:tc>
                  <a:txBody>
                    <a:bodyPr/>
                    <a:lstStyle/>
                    <a:p>
                      <a:pPr algn="ctr">
                        <a:buNone/>
                      </a:pPr>
                      <a:r>
                        <a:rPr lang="en-US" altLang="zh-CN" sz="1000" dirty="0"/>
                        <a:t>400 mm</a:t>
                      </a:r>
                    </a:p>
                  </a:txBody>
                  <a:tcPr anchor="ctr"/>
                </a:tc>
                <a:extLst>
                  <a:ext uri="{0D108BD9-81ED-4DB2-BD59-A6C34878D82A}">
                    <a16:rowId xmlns:a16="http://schemas.microsoft.com/office/drawing/2014/main" val="10001"/>
                  </a:ext>
                </a:extLst>
              </a:tr>
              <a:tr h="452755">
                <a:tc>
                  <a:txBody>
                    <a:bodyPr/>
                    <a:lstStyle/>
                    <a:p>
                      <a:pPr algn="ctr">
                        <a:buNone/>
                      </a:pPr>
                      <a:r>
                        <a:rPr lang="zh-CN" altLang="en-US" sz="1000"/>
                        <a:t>曲率半径</a:t>
                      </a:r>
                    </a:p>
                  </a:txBody>
                  <a:tcPr anchor="ctr"/>
                </a:tc>
                <a:tc>
                  <a:txBody>
                    <a:bodyPr/>
                    <a:lstStyle/>
                    <a:p>
                      <a:pPr algn="ctr">
                        <a:buNone/>
                      </a:pPr>
                      <a:r>
                        <a:rPr lang="en-US" altLang="zh-CN" sz="1000"/>
                        <a:t>2550 mm</a:t>
                      </a:r>
                    </a:p>
                  </a:txBody>
                  <a:tcPr anchor="ctr"/>
                </a:tc>
                <a:extLst>
                  <a:ext uri="{0D108BD9-81ED-4DB2-BD59-A6C34878D82A}">
                    <a16:rowId xmlns:a16="http://schemas.microsoft.com/office/drawing/2014/main" val="10002"/>
                  </a:ext>
                </a:extLst>
              </a:tr>
              <a:tr h="359410">
                <a:tc>
                  <a:txBody>
                    <a:bodyPr/>
                    <a:lstStyle/>
                    <a:p>
                      <a:pPr algn="ctr">
                        <a:buNone/>
                      </a:pPr>
                      <a:r>
                        <a:rPr lang="zh-CN" altLang="en-US" sz="1000"/>
                        <a:t>高压间隙</a:t>
                      </a:r>
                    </a:p>
                  </a:txBody>
                  <a:tcPr anchor="ctr"/>
                </a:tc>
                <a:tc>
                  <a:txBody>
                    <a:bodyPr/>
                    <a:lstStyle/>
                    <a:p>
                      <a:pPr algn="ctr">
                        <a:buNone/>
                      </a:pPr>
                      <a:r>
                        <a:rPr lang="en-US" altLang="zh-CN" sz="1000"/>
                        <a:t>5mm</a:t>
                      </a:r>
                    </a:p>
                  </a:txBody>
                  <a:tcPr anchor="ctr"/>
                </a:tc>
                <a:extLst>
                  <a:ext uri="{0D108BD9-81ED-4DB2-BD59-A6C34878D82A}">
                    <a16:rowId xmlns:a16="http://schemas.microsoft.com/office/drawing/2014/main" val="10003"/>
                  </a:ext>
                </a:extLst>
              </a:tr>
              <a:tr h="453390">
                <a:tc>
                  <a:txBody>
                    <a:bodyPr/>
                    <a:lstStyle/>
                    <a:p>
                      <a:pPr algn="ctr">
                        <a:buNone/>
                      </a:pPr>
                      <a:r>
                        <a:rPr lang="zh-CN" altLang="en-US" sz="1000"/>
                        <a:t>电场强度</a:t>
                      </a:r>
                    </a:p>
                  </a:txBody>
                  <a:tcPr anchor="ctr"/>
                </a:tc>
                <a:tc>
                  <a:txBody>
                    <a:bodyPr/>
                    <a:lstStyle/>
                    <a:p>
                      <a:pPr algn="ctr">
                        <a:buNone/>
                      </a:pPr>
                      <a:r>
                        <a:rPr lang="en-US" altLang="zh-CN" sz="1000" b="1" u="sng">
                          <a:solidFill>
                            <a:srgbClr val="FF0000"/>
                          </a:solidFill>
                        </a:rPr>
                        <a:t>110 kV/cm</a:t>
                      </a:r>
                    </a:p>
                  </a:txBody>
                  <a:tcPr anchor="ctr"/>
                </a:tc>
                <a:extLst>
                  <a:ext uri="{0D108BD9-81ED-4DB2-BD59-A6C34878D82A}">
                    <a16:rowId xmlns:a16="http://schemas.microsoft.com/office/drawing/2014/main" val="10004"/>
                  </a:ext>
                </a:extLst>
              </a:tr>
              <a:tr h="452755">
                <a:tc>
                  <a:txBody>
                    <a:bodyPr/>
                    <a:lstStyle/>
                    <a:p>
                      <a:pPr algn="ctr">
                        <a:buNone/>
                      </a:pPr>
                      <a:r>
                        <a:rPr lang="zh-CN" altLang="en-US" sz="1000"/>
                        <a:t>切割板厚度</a:t>
                      </a:r>
                    </a:p>
                  </a:txBody>
                  <a:tcPr anchor="ctr"/>
                </a:tc>
                <a:tc>
                  <a:txBody>
                    <a:bodyPr/>
                    <a:lstStyle/>
                    <a:p>
                      <a:pPr algn="ctr">
                        <a:buNone/>
                      </a:pPr>
                      <a:r>
                        <a:rPr lang="en-US" altLang="zh-CN" sz="1000" dirty="0"/>
                        <a:t>0.2 mm</a:t>
                      </a:r>
                    </a:p>
                  </a:txBody>
                  <a:tcPr anchor="ctr"/>
                </a:tc>
                <a:extLst>
                  <a:ext uri="{0D108BD9-81ED-4DB2-BD59-A6C34878D82A}">
                    <a16:rowId xmlns:a16="http://schemas.microsoft.com/office/drawing/2014/main" val="10005"/>
                  </a:ext>
                </a:extLst>
              </a:tr>
            </a:tbl>
          </a:graphicData>
        </a:graphic>
      </p:graphicFrame>
      <p:sp>
        <p:nvSpPr>
          <p:cNvPr id="17" name="右箭头 16"/>
          <p:cNvSpPr/>
          <p:nvPr/>
        </p:nvSpPr>
        <p:spPr>
          <a:xfrm>
            <a:off x="4356100" y="2499995"/>
            <a:ext cx="504190" cy="360045"/>
          </a:xfrm>
          <a:prstGeom prst="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8" name="文本框 17"/>
          <p:cNvSpPr txBox="1"/>
          <p:nvPr/>
        </p:nvSpPr>
        <p:spPr>
          <a:xfrm>
            <a:off x="4354195" y="3004185"/>
            <a:ext cx="448310" cy="553085"/>
          </a:xfrm>
          <a:prstGeom prst="rect">
            <a:avLst/>
          </a:prstGeom>
          <a:noFill/>
        </p:spPr>
        <p:txBody>
          <a:bodyPr wrap="square" rtlCol="0">
            <a:spAutoFit/>
          </a:bodyPr>
          <a:lstStyle/>
          <a:p>
            <a:r>
              <a:rPr lang="zh-CN" altLang="en-US" sz="1000" b="1">
                <a:solidFill>
                  <a:srgbClr val="FF0000"/>
                </a:solidFill>
              </a:rPr>
              <a:t>磁铁优化设计</a:t>
            </a:r>
          </a:p>
        </p:txBody>
      </p:sp>
      <p:sp>
        <p:nvSpPr>
          <p:cNvPr id="20" name="文本框 19"/>
          <p:cNvSpPr txBox="1"/>
          <p:nvPr/>
        </p:nvSpPr>
        <p:spPr>
          <a:xfrm>
            <a:off x="124460" y="4263390"/>
            <a:ext cx="5815965" cy="521970"/>
          </a:xfrm>
          <a:prstGeom prst="rect">
            <a:avLst/>
          </a:prstGeom>
          <a:noFill/>
          <a:ln>
            <a:solidFill>
              <a:schemeClr val="accent1"/>
            </a:solidFill>
          </a:ln>
        </p:spPr>
        <p:txBody>
          <a:bodyPr wrap="square" rtlCol="0">
            <a:spAutoFit/>
          </a:bodyPr>
          <a:lstStyle/>
          <a:p>
            <a:r>
              <a:rPr lang="en-US" altLang="zh-CN" sz="1400" dirty="0">
                <a:solidFill>
                  <a:srgbClr val="FF0000"/>
                </a:solidFill>
                <a:latin typeface="微软雅黑" panose="020B0503020204020204" pitchFamily="34" charset="-122"/>
                <a:ea typeface="微软雅黑" panose="020B0503020204020204" pitchFamily="34" charset="-122"/>
              </a:rPr>
              <a:t>1.</a:t>
            </a:r>
            <a:r>
              <a:rPr lang="zh-CN" altLang="en-US" sz="1400" dirty="0">
                <a:solidFill>
                  <a:srgbClr val="FF0000"/>
                </a:solidFill>
                <a:latin typeface="微软雅黑" panose="020B0503020204020204" pitchFamily="34" charset="-122"/>
                <a:ea typeface="微软雅黑" panose="020B0503020204020204" pitchFamily="34" charset="-122"/>
              </a:rPr>
              <a:t>磁极边缘翼形结构采用变气隙结构，让内圈磁场增加，外圈磁场下降。</a:t>
            </a:r>
          </a:p>
          <a:p>
            <a:r>
              <a:rPr lang="en-US" altLang="zh-CN" sz="1400" dirty="0">
                <a:solidFill>
                  <a:srgbClr val="FF0000"/>
                </a:solidFill>
                <a:latin typeface="微软雅黑" panose="020B0503020204020204" pitchFamily="34" charset="-122"/>
                <a:ea typeface="微软雅黑" panose="020B0503020204020204" pitchFamily="34" charset="-122"/>
              </a:rPr>
              <a:t>2.</a:t>
            </a:r>
            <a:r>
              <a:rPr lang="zh-CN" altLang="en-US" sz="1400" dirty="0">
                <a:solidFill>
                  <a:srgbClr val="FF0000"/>
                </a:solidFill>
                <a:latin typeface="微软雅黑" panose="020B0503020204020204" pitchFamily="34" charset="-122"/>
                <a:ea typeface="微软雅黑" panose="020B0503020204020204" pitchFamily="34" charset="-122"/>
              </a:rPr>
              <a:t>回轭形状进行调整，减小引出束流的向外偏转程度。</a:t>
            </a:r>
          </a:p>
        </p:txBody>
      </p:sp>
      <p:sp>
        <p:nvSpPr>
          <p:cNvPr id="21" name="右箭头 20"/>
          <p:cNvSpPr/>
          <p:nvPr/>
        </p:nvSpPr>
        <p:spPr>
          <a:xfrm>
            <a:off x="6228080" y="4371975"/>
            <a:ext cx="431800" cy="287655"/>
          </a:xfrm>
          <a:prstGeom prst="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2" name="文本框 21"/>
          <p:cNvSpPr txBox="1"/>
          <p:nvPr/>
        </p:nvSpPr>
        <p:spPr>
          <a:xfrm>
            <a:off x="6755553" y="4245332"/>
            <a:ext cx="2065020" cy="307777"/>
          </a:xfrm>
          <a:prstGeom prst="rect">
            <a:avLst/>
          </a:prstGeom>
          <a:noFill/>
        </p:spPr>
        <p:txBody>
          <a:bodyPr wrap="square" rtlCol="0">
            <a:spAutoFit/>
          </a:bodyPr>
          <a:lstStyle/>
          <a:p>
            <a:r>
              <a:rPr lang="zh-CN" altLang="en-US" sz="1400" b="1" dirty="0">
                <a:solidFill>
                  <a:srgbClr val="FF0000"/>
                </a:solidFill>
                <a:latin typeface="微软雅黑" panose="020B0503020204020204" pitchFamily="34" charset="-122"/>
                <a:ea typeface="微软雅黑" panose="020B0503020204020204" pitchFamily="34" charset="-122"/>
              </a:rPr>
              <a:t>降低引出偏转电压。</a:t>
            </a:r>
          </a:p>
        </p:txBody>
      </p:sp>
      <p:pic>
        <p:nvPicPr>
          <p:cNvPr id="5" name="图片 4">
            <a:extLst>
              <a:ext uri="{FF2B5EF4-FFF2-40B4-BE49-F238E27FC236}">
                <a16:creationId xmlns:a16="http://schemas.microsoft.com/office/drawing/2014/main" id="{7C1D21A0-3D1A-797A-B28F-58D55E9B810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24459" y="4515802"/>
            <a:ext cx="2195081" cy="3616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descr="Extraction_R-ZAtDefEntry"/>
          <p:cNvPicPr>
            <a:picLocks noChangeAspect="1"/>
          </p:cNvPicPr>
          <p:nvPr/>
        </p:nvPicPr>
        <p:blipFill>
          <a:blip r:embed="rId2"/>
          <a:srcRect t="3002" r="2761"/>
          <a:stretch>
            <a:fillRect/>
          </a:stretch>
        </p:blipFill>
        <p:spPr>
          <a:xfrm>
            <a:off x="6767195" y="843915"/>
            <a:ext cx="2303780" cy="2298065"/>
          </a:xfrm>
          <a:prstGeom prst="rect">
            <a:avLst/>
          </a:prstGeom>
          <a:ln>
            <a:solidFill>
              <a:schemeClr val="accent1"/>
            </a:solidFill>
          </a:ln>
        </p:spPr>
      </p:pic>
      <p:sp>
        <p:nvSpPr>
          <p:cNvPr id="3" name="文本框 2"/>
          <p:cNvSpPr txBox="1"/>
          <p:nvPr/>
        </p:nvSpPr>
        <p:spPr>
          <a:xfrm>
            <a:off x="323528" y="195486"/>
            <a:ext cx="3384376" cy="398780"/>
          </a:xfrm>
          <a:prstGeom prst="rect">
            <a:avLst/>
          </a:prstGeom>
          <a:noFill/>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四、束流引出设计</a:t>
            </a:r>
          </a:p>
        </p:txBody>
      </p:sp>
      <p:sp>
        <p:nvSpPr>
          <p:cNvPr id="8" name="文本框 7"/>
          <p:cNvSpPr txBox="1"/>
          <p:nvPr/>
        </p:nvSpPr>
        <p:spPr>
          <a:xfrm>
            <a:off x="86360" y="832485"/>
            <a:ext cx="2306955" cy="2338705"/>
          </a:xfrm>
          <a:prstGeom prst="rect">
            <a:avLst/>
          </a:prstGeom>
          <a:noFill/>
          <a:ln>
            <a:solidFill>
              <a:schemeClr val="accent1"/>
            </a:solidFill>
          </a:ln>
        </p:spPr>
        <p:txBody>
          <a:bodyPr wrap="square" rtlCol="0">
            <a:noAutofit/>
          </a:bodyPr>
          <a:lstStyle/>
          <a:p>
            <a:pPr>
              <a:buFont typeface="Wingdings" panose="05000000000000000000" pitchFamily="2" charset="2"/>
            </a:pPr>
            <a:r>
              <a:rPr lang="zh-CN" altLang="en-US" sz="1600" b="1" dirty="0">
                <a:solidFill>
                  <a:schemeClr val="tx1"/>
                </a:solidFill>
                <a:latin typeface="微软雅黑" panose="020B0503020204020204" pitchFamily="34" charset="-122"/>
                <a:ea typeface="微软雅黑" panose="020B0503020204020204" pitchFamily="34" charset="-122"/>
              </a:rPr>
              <a:t>束流引出计算过程：</a:t>
            </a:r>
          </a:p>
          <a:p>
            <a:pPr marL="342900" indent="-342900">
              <a:lnSpc>
                <a:spcPct val="150000"/>
              </a:lnSpc>
              <a:buFont typeface="+mj-lt"/>
              <a:buAutoNum type="arabicPeriod"/>
            </a:pPr>
            <a:r>
              <a:rPr lang="zh-CN" altLang="en-US" sz="1200" b="1" dirty="0">
                <a:solidFill>
                  <a:schemeClr val="tx1"/>
                </a:solidFill>
                <a:latin typeface="微软雅黑" panose="020B0503020204020204" pitchFamily="34" charset="-122"/>
                <a:ea typeface="微软雅黑" panose="020B0503020204020204" pitchFamily="34" charset="-122"/>
              </a:rPr>
              <a:t>确定引出静电偏转板切割板位置</a:t>
            </a:r>
            <a:r>
              <a:rPr lang="en-US" altLang="zh-CN" sz="1200" b="1" dirty="0">
                <a:solidFill>
                  <a:schemeClr val="tx1"/>
                </a:solidFill>
                <a:latin typeface="微软雅黑" panose="020B0503020204020204" pitchFamily="34" charset="-122"/>
                <a:ea typeface="微软雅黑" panose="020B0503020204020204" pitchFamily="34" charset="-122"/>
              </a:rPr>
              <a:t>;</a:t>
            </a:r>
            <a:endParaRPr lang="zh-CN" altLang="en-US" sz="1200" b="1" dirty="0">
              <a:solidFill>
                <a:schemeClr val="tx1"/>
              </a:solidFill>
              <a:latin typeface="微软雅黑" panose="020B0503020204020204" pitchFamily="34" charset="-122"/>
              <a:ea typeface="微软雅黑" panose="020B0503020204020204" pitchFamily="34" charset="-122"/>
            </a:endParaRPr>
          </a:p>
          <a:p>
            <a:pPr marL="342900" indent="-342900">
              <a:lnSpc>
                <a:spcPct val="150000"/>
              </a:lnSpc>
              <a:buFont typeface="+mj-lt"/>
              <a:buAutoNum type="arabicPeriod"/>
            </a:pPr>
            <a:r>
              <a:rPr lang="zh-CN" altLang="en-US" sz="1200" b="1" dirty="0">
                <a:solidFill>
                  <a:schemeClr val="tx1"/>
                </a:solidFill>
                <a:latin typeface="微软雅黑" panose="020B0503020204020204" pitchFamily="34" charset="-122"/>
                <a:ea typeface="微软雅黑" panose="020B0503020204020204" pitchFamily="34" charset="-122"/>
              </a:rPr>
              <a:t>确定引出偏转板基本参数</a:t>
            </a:r>
            <a:r>
              <a:rPr lang="en-US" altLang="zh-CN" sz="1200" b="1" dirty="0">
                <a:solidFill>
                  <a:schemeClr val="tx1"/>
                </a:solidFill>
                <a:latin typeface="微软雅黑" panose="020B0503020204020204" pitchFamily="34" charset="-122"/>
                <a:ea typeface="微软雅黑" panose="020B0503020204020204" pitchFamily="34" charset="-122"/>
              </a:rPr>
              <a:t>;</a:t>
            </a:r>
            <a:endParaRPr lang="zh-CN" altLang="en-US" sz="1200" b="1" dirty="0">
              <a:solidFill>
                <a:schemeClr val="tx1"/>
              </a:solidFill>
              <a:latin typeface="微软雅黑" panose="020B0503020204020204" pitchFamily="34" charset="-122"/>
              <a:ea typeface="微软雅黑" panose="020B0503020204020204" pitchFamily="34" charset="-122"/>
            </a:endParaRPr>
          </a:p>
          <a:p>
            <a:pPr marL="342900" indent="-342900">
              <a:lnSpc>
                <a:spcPct val="150000"/>
              </a:lnSpc>
              <a:buFont typeface="+mj-lt"/>
              <a:buAutoNum type="arabicPeriod"/>
            </a:pPr>
            <a:r>
              <a:rPr lang="zh-CN" altLang="en-US" sz="1200" b="1" dirty="0">
                <a:solidFill>
                  <a:schemeClr val="tx1"/>
                </a:solidFill>
                <a:latin typeface="微软雅黑" panose="020B0503020204020204" pitchFamily="34" charset="-122"/>
                <a:ea typeface="微软雅黑" panose="020B0503020204020204" pitchFamily="34" charset="-122"/>
              </a:rPr>
              <a:t>确定永磁四极透镜基本参数</a:t>
            </a:r>
            <a:r>
              <a:rPr lang="en-US" altLang="zh-CN" sz="1200" b="1" dirty="0">
                <a:solidFill>
                  <a:schemeClr val="tx1"/>
                </a:solidFill>
                <a:latin typeface="微软雅黑" panose="020B0503020204020204" pitchFamily="34" charset="-122"/>
                <a:ea typeface="微软雅黑" panose="020B0503020204020204" pitchFamily="34" charset="-122"/>
              </a:rPr>
              <a:t>;</a:t>
            </a:r>
            <a:endParaRPr lang="zh-CN" altLang="en-US" sz="1200" b="1" dirty="0">
              <a:solidFill>
                <a:schemeClr val="tx1"/>
              </a:solidFill>
              <a:latin typeface="微软雅黑" panose="020B0503020204020204" pitchFamily="34" charset="-122"/>
              <a:ea typeface="微软雅黑" panose="020B0503020204020204" pitchFamily="34" charset="-122"/>
            </a:endParaRPr>
          </a:p>
          <a:p>
            <a:pPr marL="342900" indent="-342900">
              <a:lnSpc>
                <a:spcPct val="150000"/>
              </a:lnSpc>
              <a:buFont typeface="+mj-lt"/>
              <a:buAutoNum type="arabicPeriod"/>
            </a:pPr>
            <a:r>
              <a:rPr lang="zh-CN" altLang="en-US" sz="1200" b="1" dirty="0">
                <a:solidFill>
                  <a:schemeClr val="tx1"/>
                </a:solidFill>
                <a:latin typeface="微软雅黑" panose="020B0503020204020204" pitchFamily="34" charset="-122"/>
                <a:ea typeface="微软雅黑" panose="020B0503020204020204" pitchFamily="34" charset="-122"/>
              </a:rPr>
              <a:t>引出束流包络和引出效率计算。</a:t>
            </a:r>
            <a:endParaRPr lang="en-US" altLang="zh-CN" sz="1200" b="1" dirty="0">
              <a:solidFill>
                <a:schemeClr val="tx1"/>
              </a:solidFill>
              <a:latin typeface="微软雅黑" panose="020B0503020204020204" pitchFamily="34" charset="-122"/>
              <a:ea typeface="微软雅黑" panose="020B0503020204020204" pitchFamily="34" charset="-122"/>
            </a:endParaRPr>
          </a:p>
          <a:p>
            <a:pPr marL="285750" indent="-285750">
              <a:buFont typeface="Wingdings" panose="05000000000000000000" charset="0"/>
              <a:buChar char="l"/>
            </a:pPr>
            <a:endParaRPr lang="en-US" altLang="zh-CN" sz="1200" b="1" dirty="0">
              <a:solidFill>
                <a:schemeClr val="tx1"/>
              </a:solidFill>
              <a:latin typeface="微软雅黑" panose="020B0503020204020204" pitchFamily="34" charset="-122"/>
              <a:ea typeface="微软雅黑" panose="020B0503020204020204" pitchFamily="34" charset="-122"/>
            </a:endParaRPr>
          </a:p>
        </p:txBody>
      </p:sp>
      <p:pic>
        <p:nvPicPr>
          <p:cNvPr id="9" name="图片 8" descr="ExtTrj_TH-R_47MeV_1pi_1pi_20deg_2"/>
          <p:cNvPicPr>
            <a:picLocks noChangeAspect="1"/>
          </p:cNvPicPr>
          <p:nvPr/>
        </p:nvPicPr>
        <p:blipFill>
          <a:blip r:embed="rId3"/>
          <a:stretch>
            <a:fillRect/>
          </a:stretch>
        </p:blipFill>
        <p:spPr>
          <a:xfrm>
            <a:off x="5363845" y="3178810"/>
            <a:ext cx="3642360" cy="1889760"/>
          </a:xfrm>
          <a:prstGeom prst="rect">
            <a:avLst/>
          </a:prstGeom>
        </p:spPr>
      </p:pic>
      <p:pic>
        <p:nvPicPr>
          <p:cNvPr id="13" name="图片 12" descr="束流径向轨迹"/>
          <p:cNvPicPr>
            <a:picLocks noChangeAspect="1"/>
          </p:cNvPicPr>
          <p:nvPr/>
        </p:nvPicPr>
        <p:blipFill>
          <a:blip r:embed="rId4"/>
          <a:srcRect l="8653" t="4731" r="7868"/>
          <a:stretch>
            <a:fillRect/>
          </a:stretch>
        </p:blipFill>
        <p:spPr>
          <a:xfrm>
            <a:off x="179705" y="3183255"/>
            <a:ext cx="5093970" cy="1936750"/>
          </a:xfrm>
          <a:prstGeom prst="rect">
            <a:avLst/>
          </a:prstGeom>
        </p:spPr>
      </p:pic>
      <p:pic>
        <p:nvPicPr>
          <p:cNvPr id="15" name="图片 14" descr="束流轨迹"/>
          <p:cNvPicPr>
            <a:picLocks noChangeAspect="1"/>
          </p:cNvPicPr>
          <p:nvPr/>
        </p:nvPicPr>
        <p:blipFill>
          <a:blip r:embed="rId5"/>
          <a:srcRect l="18737" t="5445" r="25251" b="5593"/>
          <a:stretch>
            <a:fillRect/>
          </a:stretch>
        </p:blipFill>
        <p:spPr>
          <a:xfrm>
            <a:off x="611505" y="3328035"/>
            <a:ext cx="1247140" cy="1237615"/>
          </a:xfrm>
          <a:prstGeom prst="rect">
            <a:avLst/>
          </a:prstGeom>
        </p:spPr>
      </p:pic>
      <p:cxnSp>
        <p:nvCxnSpPr>
          <p:cNvPr id="23" name="直接箭头连接符 22"/>
          <p:cNvCxnSpPr/>
          <p:nvPr/>
        </p:nvCxnSpPr>
        <p:spPr>
          <a:xfrm>
            <a:off x="1923415" y="4004945"/>
            <a:ext cx="632460" cy="546735"/>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sp>
        <p:nvSpPr>
          <p:cNvPr id="24" name="椭圆 23"/>
          <p:cNvSpPr/>
          <p:nvPr/>
        </p:nvSpPr>
        <p:spPr>
          <a:xfrm>
            <a:off x="3204210" y="4408170"/>
            <a:ext cx="575945" cy="504190"/>
          </a:xfrm>
          <a:prstGeom prst="ellipse">
            <a:avLst/>
          </a:prstGeom>
          <a:no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cxnSp>
        <p:nvCxnSpPr>
          <p:cNvPr id="25" name="直接箭头连接符 24"/>
          <p:cNvCxnSpPr/>
          <p:nvPr/>
        </p:nvCxnSpPr>
        <p:spPr>
          <a:xfrm flipV="1">
            <a:off x="3851910" y="4407535"/>
            <a:ext cx="2160270" cy="215900"/>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sp>
        <p:nvSpPr>
          <p:cNvPr id="26" name="文本框 25"/>
          <p:cNvSpPr txBox="1"/>
          <p:nvPr/>
        </p:nvSpPr>
        <p:spPr>
          <a:xfrm>
            <a:off x="4787900" y="4191635"/>
            <a:ext cx="811530" cy="275590"/>
          </a:xfrm>
          <a:prstGeom prst="rect">
            <a:avLst/>
          </a:prstGeom>
          <a:noFill/>
        </p:spPr>
        <p:txBody>
          <a:bodyPr wrap="square" rtlCol="0">
            <a:spAutoFit/>
          </a:bodyPr>
          <a:lstStyle/>
          <a:p>
            <a:r>
              <a:rPr lang="zh-CN" altLang="en-US" sz="1200" b="1">
                <a:solidFill>
                  <a:srgbClr val="FF0000"/>
                </a:solidFill>
              </a:rPr>
              <a:t>局部放大</a:t>
            </a:r>
          </a:p>
        </p:txBody>
      </p:sp>
      <p:sp>
        <p:nvSpPr>
          <p:cNvPr id="27" name="文本框 26"/>
          <p:cNvSpPr txBox="1"/>
          <p:nvPr/>
        </p:nvSpPr>
        <p:spPr>
          <a:xfrm>
            <a:off x="2195830" y="3957955"/>
            <a:ext cx="811530" cy="275590"/>
          </a:xfrm>
          <a:prstGeom prst="rect">
            <a:avLst/>
          </a:prstGeom>
          <a:noFill/>
        </p:spPr>
        <p:txBody>
          <a:bodyPr wrap="square" rtlCol="0">
            <a:spAutoFit/>
          </a:bodyPr>
          <a:lstStyle/>
          <a:p>
            <a:r>
              <a:rPr lang="zh-CN" altLang="en-US" sz="1200" b="1">
                <a:solidFill>
                  <a:srgbClr val="FF0000"/>
                </a:solidFill>
              </a:rPr>
              <a:t>坐标转换</a:t>
            </a:r>
          </a:p>
        </p:txBody>
      </p:sp>
      <p:sp>
        <p:nvSpPr>
          <p:cNvPr id="29" name="文本框 28"/>
          <p:cNvSpPr txBox="1"/>
          <p:nvPr/>
        </p:nvSpPr>
        <p:spPr>
          <a:xfrm>
            <a:off x="2196465" y="3399790"/>
            <a:ext cx="1206500" cy="398780"/>
          </a:xfrm>
          <a:prstGeom prst="rect">
            <a:avLst/>
          </a:prstGeom>
          <a:noFill/>
          <a:ln>
            <a:solidFill>
              <a:schemeClr val="accent1"/>
            </a:solidFill>
          </a:ln>
        </p:spPr>
        <p:txBody>
          <a:bodyPr wrap="square" rtlCol="0">
            <a:spAutoFit/>
          </a:bodyPr>
          <a:lstStyle/>
          <a:p>
            <a:r>
              <a:rPr lang="en-US" altLang="zh-CN" sz="1000" b="1">
                <a:solidFill>
                  <a:srgbClr val="FF0000"/>
                </a:solidFill>
              </a:rPr>
              <a:t>2.</a:t>
            </a:r>
            <a:r>
              <a:rPr lang="zh-CN" altLang="en-US" sz="1000" b="1">
                <a:solidFill>
                  <a:srgbClr val="FF0000"/>
                </a:solidFill>
              </a:rPr>
              <a:t>确定引出偏转板基本参数</a:t>
            </a:r>
          </a:p>
        </p:txBody>
      </p:sp>
      <p:cxnSp>
        <p:nvCxnSpPr>
          <p:cNvPr id="31" name="直接箭头连接符 30"/>
          <p:cNvCxnSpPr/>
          <p:nvPr/>
        </p:nvCxnSpPr>
        <p:spPr>
          <a:xfrm>
            <a:off x="7169150" y="1275080"/>
            <a:ext cx="1758315" cy="0"/>
          </a:xfrm>
          <a:prstGeom prst="straightConnector1">
            <a:avLst/>
          </a:prstGeom>
          <a:ln>
            <a:headEnd type="arrow"/>
            <a:tailEnd type="arrow"/>
          </a:ln>
        </p:spPr>
        <p:style>
          <a:lnRef idx="2">
            <a:schemeClr val="accent1"/>
          </a:lnRef>
          <a:fillRef idx="0">
            <a:srgbClr val="FFFFFF"/>
          </a:fillRef>
          <a:effectRef idx="0">
            <a:srgbClr val="FFFFFF"/>
          </a:effectRef>
          <a:fontRef idx="minor">
            <a:schemeClr val="tx1"/>
          </a:fontRef>
        </p:style>
      </p:cxnSp>
      <p:sp>
        <p:nvSpPr>
          <p:cNvPr id="32" name="文本框 31"/>
          <p:cNvSpPr txBox="1"/>
          <p:nvPr/>
        </p:nvSpPr>
        <p:spPr>
          <a:xfrm>
            <a:off x="7991475" y="987425"/>
            <a:ext cx="807720" cy="306705"/>
          </a:xfrm>
          <a:prstGeom prst="rect">
            <a:avLst/>
          </a:prstGeom>
          <a:noFill/>
        </p:spPr>
        <p:txBody>
          <a:bodyPr wrap="square" rtlCol="0">
            <a:spAutoFit/>
          </a:bodyPr>
          <a:lstStyle/>
          <a:p>
            <a:r>
              <a:rPr lang="en-US" altLang="zh-CN" sz="1400"/>
              <a:t>5mm</a:t>
            </a:r>
          </a:p>
        </p:txBody>
      </p:sp>
      <p:grpSp>
        <p:nvGrpSpPr>
          <p:cNvPr id="36" name="组合 35"/>
          <p:cNvGrpSpPr/>
          <p:nvPr/>
        </p:nvGrpSpPr>
        <p:grpSpPr>
          <a:xfrm>
            <a:off x="2483768" y="843915"/>
            <a:ext cx="4092292" cy="2298065"/>
            <a:chOff x="154" y="1597"/>
            <a:chExt cx="6364" cy="3437"/>
          </a:xfrm>
        </p:grpSpPr>
        <p:pic>
          <p:nvPicPr>
            <p:cNvPr id="5" name="图片 4" descr="Extraction_R-Num"/>
            <p:cNvPicPr>
              <a:picLocks noChangeAspect="1"/>
            </p:cNvPicPr>
            <p:nvPr/>
          </p:nvPicPr>
          <p:blipFill>
            <a:blip r:embed="rId6"/>
            <a:srcRect l="5193" t="6362" r="18386"/>
            <a:stretch>
              <a:fillRect/>
            </a:stretch>
          </p:blipFill>
          <p:spPr>
            <a:xfrm>
              <a:off x="154" y="1597"/>
              <a:ext cx="6364" cy="3437"/>
            </a:xfrm>
            <a:prstGeom prst="rect">
              <a:avLst/>
            </a:prstGeom>
            <a:ln>
              <a:solidFill>
                <a:schemeClr val="accent1"/>
              </a:solidFill>
            </a:ln>
          </p:spPr>
        </p:pic>
        <p:sp>
          <p:nvSpPr>
            <p:cNvPr id="28" name="文本框 27"/>
            <p:cNvSpPr txBox="1"/>
            <p:nvPr/>
          </p:nvSpPr>
          <p:spPr>
            <a:xfrm>
              <a:off x="1190" y="3483"/>
              <a:ext cx="1900" cy="628"/>
            </a:xfrm>
            <a:prstGeom prst="rect">
              <a:avLst/>
            </a:prstGeom>
            <a:noFill/>
            <a:ln>
              <a:solidFill>
                <a:schemeClr val="accent1"/>
              </a:solidFill>
            </a:ln>
          </p:spPr>
          <p:txBody>
            <a:bodyPr wrap="square" rtlCol="0">
              <a:spAutoFit/>
            </a:bodyPr>
            <a:lstStyle/>
            <a:p>
              <a:r>
                <a:rPr lang="en-US" altLang="zh-CN" sz="1000" b="1">
                  <a:solidFill>
                    <a:srgbClr val="FF0000"/>
                  </a:solidFill>
                </a:rPr>
                <a:t>1.</a:t>
              </a:r>
              <a:r>
                <a:rPr lang="zh-CN" altLang="en-US" sz="1000" b="1">
                  <a:solidFill>
                    <a:srgbClr val="FF0000"/>
                  </a:solidFill>
                </a:rPr>
                <a:t>多粒子跟踪确定切割板位置</a:t>
              </a:r>
            </a:p>
          </p:txBody>
        </p:sp>
        <p:sp>
          <p:nvSpPr>
            <p:cNvPr id="33" name="文本框 32"/>
            <p:cNvSpPr txBox="1"/>
            <p:nvPr/>
          </p:nvSpPr>
          <p:spPr>
            <a:xfrm>
              <a:off x="4211" y="2547"/>
              <a:ext cx="2038" cy="1355"/>
            </a:xfrm>
            <a:prstGeom prst="rect">
              <a:avLst/>
            </a:prstGeom>
            <a:noFill/>
            <a:ln>
              <a:solidFill>
                <a:schemeClr val="accent1"/>
              </a:solidFill>
            </a:ln>
          </p:spPr>
          <p:txBody>
            <a:bodyPr wrap="square" rtlCol="0">
              <a:spAutoFit/>
            </a:bodyPr>
            <a:lstStyle/>
            <a:p>
              <a:r>
                <a:rPr lang="zh-CN" altLang="en-US" sz="1000">
                  <a:solidFill>
                    <a:srgbClr val="FF0000"/>
                  </a:solidFill>
                </a:rPr>
                <a:t>跟踪粒子个数：</a:t>
              </a:r>
              <a:r>
                <a:rPr lang="en-US" altLang="zh-CN" sz="1000">
                  <a:solidFill>
                    <a:srgbClr val="FF0000"/>
                  </a:solidFill>
                </a:rPr>
                <a:t>1100</a:t>
              </a:r>
            </a:p>
            <a:p>
              <a:r>
                <a:rPr lang="zh-CN" altLang="en-US" sz="1000">
                  <a:solidFill>
                    <a:srgbClr val="FF0000"/>
                  </a:solidFill>
                </a:rPr>
                <a:t>初始归一化发射度：</a:t>
              </a:r>
              <a:r>
                <a:rPr lang="en-US" altLang="zh-CN" sz="1000">
                  <a:solidFill>
                    <a:srgbClr val="FF0000"/>
                  </a:solidFill>
                </a:rPr>
                <a:t>1 pi mm rad</a:t>
              </a:r>
            </a:p>
            <a:p>
              <a:r>
                <a:rPr lang="zh-CN" altLang="en-US" sz="1000">
                  <a:solidFill>
                    <a:srgbClr val="FF0000"/>
                  </a:solidFill>
                </a:rPr>
                <a:t>初始相宽：</a:t>
              </a:r>
              <a:r>
                <a:rPr lang="en-US" altLang="zh-CN" sz="1000">
                  <a:solidFill>
                    <a:srgbClr val="FF0000"/>
                  </a:solidFill>
                </a:rPr>
                <a:t>20</a:t>
              </a:r>
              <a:r>
                <a:rPr lang="en-US" altLang="zh-CN" sz="1000" baseline="30000">
                  <a:solidFill>
                    <a:srgbClr val="FF0000"/>
                  </a:solidFill>
                </a:rPr>
                <a:t>o</a:t>
              </a:r>
            </a:p>
          </p:txBody>
        </p:sp>
      </p:grpSp>
      <p:sp>
        <p:nvSpPr>
          <p:cNvPr id="34" name="文本框 33"/>
          <p:cNvSpPr txBox="1"/>
          <p:nvPr/>
        </p:nvSpPr>
        <p:spPr>
          <a:xfrm>
            <a:off x="5868035" y="3328035"/>
            <a:ext cx="1431925" cy="706755"/>
          </a:xfrm>
          <a:prstGeom prst="rect">
            <a:avLst/>
          </a:prstGeom>
          <a:noFill/>
          <a:ln>
            <a:solidFill>
              <a:schemeClr val="accent1"/>
            </a:solidFill>
          </a:ln>
        </p:spPr>
        <p:txBody>
          <a:bodyPr wrap="square" rtlCol="0">
            <a:spAutoFit/>
          </a:bodyPr>
          <a:lstStyle/>
          <a:p>
            <a:r>
              <a:rPr lang="zh-CN" altLang="en-US" sz="1000">
                <a:solidFill>
                  <a:srgbClr val="FF0000"/>
                </a:solidFill>
              </a:rPr>
              <a:t>静电偏转板参数</a:t>
            </a:r>
            <a:br>
              <a:rPr lang="zh-CN" altLang="en-US" sz="1000">
                <a:solidFill>
                  <a:srgbClr val="FF0000"/>
                </a:solidFill>
              </a:rPr>
            </a:br>
            <a:r>
              <a:rPr lang="zh-CN" altLang="en-US" sz="1000">
                <a:solidFill>
                  <a:srgbClr val="FF0000"/>
                </a:solidFill>
              </a:rPr>
              <a:t>电场强度：</a:t>
            </a:r>
            <a:r>
              <a:rPr lang="en-US" altLang="zh-CN" sz="1000">
                <a:solidFill>
                  <a:srgbClr val="FF0000"/>
                </a:solidFill>
              </a:rPr>
              <a:t>110kV/cm</a:t>
            </a:r>
          </a:p>
          <a:p>
            <a:r>
              <a:rPr lang="zh-CN" altLang="en-US" sz="1000">
                <a:solidFill>
                  <a:srgbClr val="FF0000"/>
                </a:solidFill>
              </a:rPr>
              <a:t>电场间隙：</a:t>
            </a:r>
            <a:r>
              <a:rPr lang="en-US" altLang="zh-CN" sz="1000">
                <a:solidFill>
                  <a:srgbClr val="FF0000"/>
                </a:solidFill>
              </a:rPr>
              <a:t>5 mm</a:t>
            </a:r>
            <a:endParaRPr lang="zh-CN" altLang="en-US" sz="1000">
              <a:solidFill>
                <a:srgbClr val="FF0000"/>
              </a:solidFill>
            </a:endParaRPr>
          </a:p>
          <a:p>
            <a:r>
              <a:rPr lang="zh-CN" altLang="en-US" sz="1000">
                <a:solidFill>
                  <a:srgbClr val="FF0000"/>
                </a:solidFill>
              </a:rPr>
              <a:t>切割板厚度：</a:t>
            </a:r>
            <a:r>
              <a:rPr lang="en-US" altLang="zh-CN" sz="1000">
                <a:solidFill>
                  <a:srgbClr val="FF0000"/>
                </a:solidFill>
              </a:rPr>
              <a:t>0.2 mm</a:t>
            </a:r>
            <a:endParaRPr lang="en-US" altLang="zh-CN" sz="1000" baseline="30000">
              <a:solidFill>
                <a:srgbClr val="FF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6626860" y="4921250"/>
            <a:ext cx="2049780" cy="223520"/>
          </a:xfrm>
          <a:prstGeom prst="rect">
            <a:avLst/>
          </a:prstGeom>
          <a:solidFill>
            <a:schemeClr val="bg1"/>
          </a:solidFill>
        </p:spPr>
        <p:txBody>
          <a:bodyPr wrap="square" rtlCol="0">
            <a:noAutofit/>
          </a:bodyPr>
          <a:lstStyle/>
          <a:p>
            <a:endParaRPr lang="zh-CN" altLang="en-US"/>
          </a:p>
        </p:txBody>
      </p:sp>
      <p:pic>
        <p:nvPicPr>
          <p:cNvPr id="2" name="图片 1" descr="束流轨迹"/>
          <p:cNvPicPr>
            <a:picLocks noChangeAspect="1"/>
          </p:cNvPicPr>
          <p:nvPr/>
        </p:nvPicPr>
        <p:blipFill>
          <a:blip r:embed="rId4"/>
          <a:srcRect l="18067" t="5308" r="24428" b="5308"/>
          <a:stretch>
            <a:fillRect/>
          </a:stretch>
        </p:blipFill>
        <p:spPr>
          <a:xfrm>
            <a:off x="121285" y="1204853"/>
            <a:ext cx="1856740" cy="1804035"/>
          </a:xfrm>
          <a:prstGeom prst="rect">
            <a:avLst/>
          </a:prstGeom>
        </p:spPr>
      </p:pic>
      <p:sp>
        <p:nvSpPr>
          <p:cNvPr id="3" name="文本框 2"/>
          <p:cNvSpPr txBox="1"/>
          <p:nvPr/>
        </p:nvSpPr>
        <p:spPr>
          <a:xfrm>
            <a:off x="323528" y="195486"/>
            <a:ext cx="3384376" cy="398780"/>
          </a:xfrm>
          <a:prstGeom prst="rect">
            <a:avLst/>
          </a:prstGeom>
          <a:noFill/>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四、束流引出设计</a:t>
            </a:r>
          </a:p>
        </p:txBody>
      </p:sp>
      <p:sp>
        <p:nvSpPr>
          <p:cNvPr id="10" name="文本框 9"/>
          <p:cNvSpPr txBox="1"/>
          <p:nvPr/>
        </p:nvSpPr>
        <p:spPr>
          <a:xfrm>
            <a:off x="177800" y="843915"/>
            <a:ext cx="1856105" cy="377190"/>
          </a:xfrm>
          <a:prstGeom prst="rect">
            <a:avLst/>
          </a:prstGeom>
          <a:noFill/>
        </p:spPr>
        <p:txBody>
          <a:bodyPr wrap="square" rtlCol="0">
            <a:noAutofit/>
          </a:bodyPr>
          <a:lstStyle/>
          <a:p>
            <a:pPr>
              <a:buFont typeface="Wingdings" panose="05000000000000000000" pitchFamily="2" charset="2"/>
            </a:pPr>
            <a:r>
              <a:rPr lang="zh-CN" altLang="en-US" sz="1600" b="1" dirty="0">
                <a:solidFill>
                  <a:schemeClr val="tx1"/>
                </a:solidFill>
                <a:latin typeface="微软雅黑" panose="020B0503020204020204" pitchFamily="34" charset="-122"/>
                <a:ea typeface="微软雅黑" panose="020B0503020204020204" pitchFamily="34" charset="-122"/>
              </a:rPr>
              <a:t>束流引出计算过程</a:t>
            </a:r>
            <a:endParaRPr lang="en-US" altLang="zh-CN" sz="1600" b="1" dirty="0">
              <a:solidFill>
                <a:schemeClr val="tx1"/>
              </a:solidFill>
              <a:latin typeface="微软雅黑" panose="020B0503020204020204" pitchFamily="34" charset="-122"/>
              <a:ea typeface="微软雅黑" panose="020B0503020204020204" pitchFamily="34" charset="-122"/>
            </a:endParaRPr>
          </a:p>
          <a:p>
            <a:pPr>
              <a:buFont typeface="Wingdings" panose="05000000000000000000" pitchFamily="2" charset="2"/>
            </a:pPr>
            <a:endParaRPr lang="en-US" altLang="zh-CN" sz="1600" b="1" dirty="0">
              <a:solidFill>
                <a:schemeClr val="tx1"/>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251460" y="1221105"/>
            <a:ext cx="1271270" cy="245110"/>
          </a:xfrm>
          <a:prstGeom prst="rect">
            <a:avLst/>
          </a:prstGeom>
          <a:noFill/>
          <a:ln>
            <a:noFill/>
          </a:ln>
        </p:spPr>
        <p:txBody>
          <a:bodyPr wrap="square" rtlCol="0">
            <a:spAutoFit/>
          </a:bodyPr>
          <a:lstStyle/>
          <a:p>
            <a:pPr algn="ctr"/>
            <a:r>
              <a:rPr lang="zh-CN" altLang="en-US" sz="1000" b="1">
                <a:solidFill>
                  <a:srgbClr val="FF0000"/>
                </a:solidFill>
              </a:rPr>
              <a:t>引出束流轨迹</a:t>
            </a:r>
            <a:r>
              <a:rPr lang="en-US" altLang="zh-CN" sz="1000" b="1">
                <a:solidFill>
                  <a:srgbClr val="FF0000"/>
                </a:solidFill>
              </a:rPr>
              <a:t> </a:t>
            </a:r>
          </a:p>
        </p:txBody>
      </p:sp>
      <p:grpSp>
        <p:nvGrpSpPr>
          <p:cNvPr id="21" name="组合 20"/>
          <p:cNvGrpSpPr/>
          <p:nvPr/>
        </p:nvGrpSpPr>
        <p:grpSpPr>
          <a:xfrm>
            <a:off x="35560" y="3049905"/>
            <a:ext cx="3872230" cy="2063115"/>
            <a:chOff x="169" y="5016"/>
            <a:chExt cx="5494" cy="2990"/>
          </a:xfrm>
        </p:grpSpPr>
        <p:pic>
          <p:nvPicPr>
            <p:cNvPr id="4" name="图片 3" descr="ExtTrj_TH-R_47MeV_1pi_1pi_20deg"/>
            <p:cNvPicPr>
              <a:picLocks noChangeAspect="1"/>
            </p:cNvPicPr>
            <p:nvPr/>
          </p:nvPicPr>
          <p:blipFill>
            <a:blip r:embed="rId5"/>
            <a:stretch>
              <a:fillRect/>
            </a:stretch>
          </p:blipFill>
          <p:spPr>
            <a:xfrm>
              <a:off x="169" y="5016"/>
              <a:ext cx="5494" cy="2990"/>
            </a:xfrm>
            <a:prstGeom prst="rect">
              <a:avLst/>
            </a:prstGeom>
            <a:ln>
              <a:solidFill>
                <a:schemeClr val="accent1"/>
              </a:solidFill>
            </a:ln>
          </p:spPr>
        </p:pic>
        <p:sp>
          <p:nvSpPr>
            <p:cNvPr id="29" name="文本框 28"/>
            <p:cNvSpPr txBox="1"/>
            <p:nvPr/>
          </p:nvSpPr>
          <p:spPr>
            <a:xfrm>
              <a:off x="1077" y="5184"/>
              <a:ext cx="2962" cy="578"/>
            </a:xfrm>
            <a:prstGeom prst="rect">
              <a:avLst/>
            </a:prstGeom>
            <a:noFill/>
            <a:ln>
              <a:solidFill>
                <a:schemeClr val="accent1"/>
              </a:solidFill>
            </a:ln>
          </p:spPr>
          <p:txBody>
            <a:bodyPr wrap="square" rtlCol="0">
              <a:spAutoFit/>
            </a:bodyPr>
            <a:lstStyle/>
            <a:p>
              <a:r>
                <a:rPr lang="en-US" altLang="zh-CN" sz="1000" b="1">
                  <a:solidFill>
                    <a:srgbClr val="FF0000"/>
                  </a:solidFill>
                </a:rPr>
                <a:t>3.</a:t>
              </a:r>
              <a:r>
                <a:rPr lang="zh-CN" altLang="en-US" sz="1000" b="1">
                  <a:solidFill>
                    <a:srgbClr val="FF0000"/>
                  </a:solidFill>
                </a:rPr>
                <a:t>确定永磁四极透镜的位置和基本参数</a:t>
              </a:r>
            </a:p>
          </p:txBody>
        </p:sp>
        <p:sp>
          <p:nvSpPr>
            <p:cNvPr id="18" name="文本框 17"/>
            <p:cNvSpPr txBox="1"/>
            <p:nvPr/>
          </p:nvSpPr>
          <p:spPr>
            <a:xfrm>
              <a:off x="1076" y="6998"/>
              <a:ext cx="2002" cy="355"/>
            </a:xfrm>
            <a:prstGeom prst="rect">
              <a:avLst/>
            </a:prstGeom>
            <a:noFill/>
            <a:ln>
              <a:noFill/>
            </a:ln>
          </p:spPr>
          <p:txBody>
            <a:bodyPr wrap="square" rtlCol="0">
              <a:spAutoFit/>
            </a:bodyPr>
            <a:lstStyle/>
            <a:p>
              <a:pPr algn="ctr"/>
              <a:r>
                <a:rPr lang="zh-CN" altLang="en-US" sz="1000" b="1">
                  <a:solidFill>
                    <a:srgbClr val="FF0000"/>
                  </a:solidFill>
                </a:rPr>
                <a:t>引出束流轨迹</a:t>
              </a:r>
              <a:r>
                <a:rPr lang="en-US" altLang="zh-CN" sz="1000" b="1">
                  <a:solidFill>
                    <a:srgbClr val="FF0000"/>
                  </a:solidFill>
                </a:rPr>
                <a:t> </a:t>
              </a:r>
            </a:p>
          </p:txBody>
        </p:sp>
      </p:grpSp>
      <p:grpSp>
        <p:nvGrpSpPr>
          <p:cNvPr id="5" name="组合 4"/>
          <p:cNvGrpSpPr/>
          <p:nvPr/>
        </p:nvGrpSpPr>
        <p:grpSpPr>
          <a:xfrm>
            <a:off x="5642809" y="1190144"/>
            <a:ext cx="2736036" cy="1859761"/>
            <a:chOff x="323528" y="2156547"/>
            <a:chExt cx="4882029" cy="3299550"/>
          </a:xfrm>
        </p:grpSpPr>
        <p:pic>
          <p:nvPicPr>
            <p:cNvPr id="6" name="文本框 5"/>
            <p:cNvPicPr>
              <a:picLocks noChangeAspect="1"/>
            </p:cNvPicPr>
            <p:nvPr/>
          </p:nvPicPr>
          <p:blipFill>
            <a:blip r:embed="rId6"/>
            <a:stretch>
              <a:fillRect/>
            </a:stretch>
          </p:blipFill>
          <p:spPr>
            <a:xfrm>
              <a:off x="323528" y="2156547"/>
              <a:ext cx="4882029" cy="3026453"/>
            </a:xfrm>
            <a:prstGeom prst="rect">
              <a:avLst/>
            </a:prstGeom>
            <a:noFill/>
            <a:ln>
              <a:noFill/>
            </a:ln>
          </p:spPr>
        </p:pic>
        <p:sp>
          <p:nvSpPr>
            <p:cNvPr id="8" name="文本框 7"/>
            <p:cNvSpPr txBox="1"/>
            <p:nvPr/>
          </p:nvSpPr>
          <p:spPr>
            <a:xfrm>
              <a:off x="1739219" y="5014011"/>
              <a:ext cx="2380003" cy="442086"/>
            </a:xfrm>
            <a:prstGeom prst="rect">
              <a:avLst/>
            </a:prstGeom>
            <a:noFill/>
            <a:ln>
              <a:noFill/>
            </a:ln>
          </p:spPr>
          <p:txBody>
            <a:bodyPr wrap="square" rtlCol="0">
              <a:noAutofit/>
            </a:bodyPr>
            <a:lstStyle/>
            <a:p>
              <a:pPr lvl="0" algn="ctr">
                <a:buClrTx/>
                <a:buSzTx/>
                <a:buFontTx/>
              </a:pPr>
              <a:r>
                <a:rPr lang="zh-CN" altLang="en-US" sz="1000" b="1">
                  <a:solidFill>
                    <a:srgbClr val="FF0000"/>
                  </a:solidFill>
                  <a:sym typeface="+mn-ea"/>
                </a:rPr>
                <a:t>永磁组合排列</a:t>
              </a:r>
            </a:p>
          </p:txBody>
        </p:sp>
      </p:grpSp>
      <p:graphicFrame>
        <p:nvGraphicFramePr>
          <p:cNvPr id="23" name="表格 22"/>
          <p:cNvGraphicFramePr>
            <a:graphicFrameLocks noGrp="1"/>
          </p:cNvGraphicFramePr>
          <p:nvPr>
            <p:custDataLst>
              <p:tags r:id="rId1"/>
            </p:custDataLst>
            <p:extLst>
              <p:ext uri="{D42A27DB-BD31-4B8C-83A1-F6EECF244321}">
                <p14:modId xmlns:p14="http://schemas.microsoft.com/office/powerpoint/2010/main" val="3631911924"/>
              </p:ext>
            </p:extLst>
          </p:nvPr>
        </p:nvGraphicFramePr>
        <p:xfrm>
          <a:off x="2190750" y="869950"/>
          <a:ext cx="3045460" cy="2092325"/>
        </p:xfrm>
        <a:graphic>
          <a:graphicData uri="http://schemas.openxmlformats.org/drawingml/2006/table">
            <a:tbl>
              <a:tblPr firstRow="1" bandRow="1">
                <a:tableStyleId>{5C22544A-7EE6-4342-B048-85BDC9FD1C3A}</a:tableStyleId>
              </a:tblPr>
              <a:tblGrid>
                <a:gridCol w="1331595">
                  <a:extLst>
                    <a:ext uri="{9D8B030D-6E8A-4147-A177-3AD203B41FA5}">
                      <a16:colId xmlns:a16="http://schemas.microsoft.com/office/drawing/2014/main" val="20000"/>
                    </a:ext>
                  </a:extLst>
                </a:gridCol>
                <a:gridCol w="900430">
                  <a:extLst>
                    <a:ext uri="{9D8B030D-6E8A-4147-A177-3AD203B41FA5}">
                      <a16:colId xmlns:a16="http://schemas.microsoft.com/office/drawing/2014/main" val="20001"/>
                    </a:ext>
                  </a:extLst>
                </a:gridCol>
                <a:gridCol w="813435">
                  <a:extLst>
                    <a:ext uri="{9D8B030D-6E8A-4147-A177-3AD203B41FA5}">
                      <a16:colId xmlns:a16="http://schemas.microsoft.com/office/drawing/2014/main" val="20002"/>
                    </a:ext>
                  </a:extLst>
                </a:gridCol>
              </a:tblGrid>
              <a:tr h="304800">
                <a:tc>
                  <a:txBody>
                    <a:bodyPr/>
                    <a:lstStyle/>
                    <a:p>
                      <a:pPr algn="ctr"/>
                      <a:r>
                        <a:rPr lang="zh-CN" altLang="en-US" sz="1200" dirty="0"/>
                        <a:t>参数</a:t>
                      </a:r>
                    </a:p>
                  </a:txBody>
                  <a:tcPr/>
                </a:tc>
                <a:tc>
                  <a:txBody>
                    <a:bodyPr/>
                    <a:lstStyle/>
                    <a:p>
                      <a:pPr algn="ctr"/>
                      <a:r>
                        <a:rPr lang="en-US" altLang="zh-CN" sz="1200" dirty="0"/>
                        <a:t>PMQ 1</a:t>
                      </a:r>
                    </a:p>
                  </a:txBody>
                  <a:tcPr/>
                </a:tc>
                <a:tc>
                  <a:txBody>
                    <a:bodyPr/>
                    <a:lstStyle/>
                    <a:p>
                      <a:pPr algn="ctr"/>
                      <a:r>
                        <a:rPr lang="en-US" altLang="zh-CN" sz="1200" dirty="0"/>
                        <a:t>PMQ 2</a:t>
                      </a:r>
                    </a:p>
                  </a:txBody>
                  <a:tcPr/>
                </a:tc>
                <a:extLst>
                  <a:ext uri="{0D108BD9-81ED-4DB2-BD59-A6C34878D82A}">
                    <a16:rowId xmlns:a16="http://schemas.microsoft.com/office/drawing/2014/main" val="10000"/>
                  </a:ext>
                </a:extLst>
              </a:tr>
              <a:tr h="193675">
                <a:tc>
                  <a:txBody>
                    <a:bodyPr/>
                    <a:lstStyle/>
                    <a:p>
                      <a:r>
                        <a:rPr lang="zh-CN" altLang="en-US" sz="1200" dirty="0"/>
                        <a:t>孔径</a:t>
                      </a:r>
                    </a:p>
                  </a:txBody>
                  <a:tcPr/>
                </a:tc>
                <a:tc>
                  <a:txBody>
                    <a:bodyPr/>
                    <a:lstStyle/>
                    <a:p>
                      <a:pPr algn="ctr"/>
                      <a:r>
                        <a:rPr lang="en-US" altLang="zh-CN" sz="1200" dirty="0"/>
                        <a:t>100 mm</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200" dirty="0"/>
                        <a:t>100 mm</a:t>
                      </a:r>
                    </a:p>
                  </a:txBody>
                  <a:tcPr/>
                </a:tc>
                <a:extLst>
                  <a:ext uri="{0D108BD9-81ED-4DB2-BD59-A6C34878D82A}">
                    <a16:rowId xmlns:a16="http://schemas.microsoft.com/office/drawing/2014/main" val="10001"/>
                  </a:ext>
                </a:extLst>
              </a:tr>
              <a:tr h="193675">
                <a:tc>
                  <a:txBody>
                    <a:bodyPr/>
                    <a:lstStyle/>
                    <a:p>
                      <a:r>
                        <a:rPr lang="zh-CN" altLang="en-US" sz="1200" dirty="0"/>
                        <a:t>永磁块长度</a:t>
                      </a:r>
                    </a:p>
                  </a:txBody>
                  <a:tcPr/>
                </a:tc>
                <a:tc>
                  <a:txBody>
                    <a:bodyPr/>
                    <a:lstStyle/>
                    <a:p>
                      <a:pPr algn="ctr"/>
                      <a:r>
                        <a:rPr lang="en-US" altLang="zh-CN" sz="1200" dirty="0"/>
                        <a:t>160 mm</a:t>
                      </a:r>
                    </a:p>
                  </a:txBody>
                  <a:tcPr/>
                </a:tc>
                <a:tc>
                  <a:txBody>
                    <a:bodyPr/>
                    <a:lstStyle/>
                    <a:p>
                      <a:pPr algn="ctr"/>
                      <a:r>
                        <a:rPr lang="en-US" altLang="zh-CN" sz="1200" dirty="0"/>
                        <a:t>160 mm</a:t>
                      </a:r>
                    </a:p>
                  </a:txBody>
                  <a:tcPr/>
                </a:tc>
                <a:extLst>
                  <a:ext uri="{0D108BD9-81ED-4DB2-BD59-A6C34878D82A}">
                    <a16:rowId xmlns:a16="http://schemas.microsoft.com/office/drawing/2014/main" val="10002"/>
                  </a:ext>
                </a:extLst>
              </a:tr>
              <a:tr h="246380">
                <a:tc>
                  <a:txBody>
                    <a:bodyPr/>
                    <a:lstStyle/>
                    <a:p>
                      <a:r>
                        <a:rPr lang="zh-CN" altLang="en-US" sz="1200" dirty="0"/>
                        <a:t>最大磁场梯度</a:t>
                      </a:r>
                    </a:p>
                  </a:txBody>
                  <a:tcPr/>
                </a:tc>
                <a:tc>
                  <a:txBody>
                    <a:bodyPr/>
                    <a:lstStyle/>
                    <a:p>
                      <a:pPr algn="ctr"/>
                      <a:r>
                        <a:rPr lang="en-US" altLang="zh-CN" sz="1200" dirty="0"/>
                        <a:t>20.6 T/m</a:t>
                      </a:r>
                    </a:p>
                  </a:txBody>
                  <a:tcPr/>
                </a:tc>
                <a:tc>
                  <a:txBody>
                    <a:bodyPr/>
                    <a:lstStyle/>
                    <a:p>
                      <a:pPr algn="ctr"/>
                      <a:r>
                        <a:rPr lang="en-US" altLang="zh-CN" sz="1200" dirty="0"/>
                        <a:t>-8.7 T/m</a:t>
                      </a:r>
                    </a:p>
                  </a:txBody>
                  <a:tcPr/>
                </a:tc>
                <a:extLst>
                  <a:ext uri="{0D108BD9-81ED-4DB2-BD59-A6C34878D82A}">
                    <a16:rowId xmlns:a16="http://schemas.microsoft.com/office/drawing/2014/main" val="10003"/>
                  </a:ext>
                </a:extLst>
              </a:tr>
              <a:tr h="262890">
                <a:tc>
                  <a:txBody>
                    <a:bodyPr/>
                    <a:lstStyle/>
                    <a:p>
                      <a:r>
                        <a:rPr lang="zh-CN" altLang="en-US" sz="1200" dirty="0"/>
                        <a:t>磁场有效长度</a:t>
                      </a:r>
                    </a:p>
                  </a:txBody>
                  <a:tcPr/>
                </a:tc>
                <a:tc>
                  <a:txBody>
                    <a:bodyPr/>
                    <a:lstStyle/>
                    <a:p>
                      <a:pPr algn="ctr"/>
                      <a:r>
                        <a:rPr lang="en-US" altLang="zh-CN" sz="1200" dirty="0"/>
                        <a:t>164 mm</a:t>
                      </a:r>
                    </a:p>
                  </a:txBody>
                  <a:tcPr/>
                </a:tc>
                <a:tc>
                  <a:txBody>
                    <a:bodyPr/>
                    <a:lstStyle/>
                    <a:p>
                      <a:pPr algn="ctr"/>
                      <a:r>
                        <a:rPr lang="en-US" altLang="zh-CN" sz="1200" dirty="0"/>
                        <a:t>161 mm</a:t>
                      </a:r>
                    </a:p>
                  </a:txBody>
                  <a:tcPr/>
                </a:tc>
                <a:extLst>
                  <a:ext uri="{0D108BD9-81ED-4DB2-BD59-A6C34878D82A}">
                    <a16:rowId xmlns:a16="http://schemas.microsoft.com/office/drawing/2014/main" val="10004"/>
                  </a:ext>
                </a:extLst>
              </a:tr>
              <a:tr h="385445">
                <a:tc>
                  <a:txBody>
                    <a:bodyPr/>
                    <a:lstStyle/>
                    <a:p>
                      <a:r>
                        <a:rPr lang="zh-CN" altLang="en-US" sz="1200" dirty="0"/>
                        <a:t>瓦型磁块厚度</a:t>
                      </a:r>
                    </a:p>
                  </a:txBody>
                  <a:tcPr/>
                </a:tc>
                <a:tc>
                  <a:txBody>
                    <a:bodyPr/>
                    <a:lstStyle/>
                    <a:p>
                      <a:pPr algn="ctr"/>
                      <a:r>
                        <a:rPr lang="en-US" altLang="zh-CN" sz="1200" dirty="0"/>
                        <a:t>69 mm</a:t>
                      </a:r>
                    </a:p>
                  </a:txBody>
                  <a:tcPr/>
                </a:tc>
                <a:tc>
                  <a:txBody>
                    <a:bodyPr/>
                    <a:lstStyle/>
                    <a:p>
                      <a:pPr algn="ctr"/>
                      <a:r>
                        <a:rPr lang="en-US" altLang="zh-CN" sz="1200" dirty="0"/>
                        <a:t>16 mm</a:t>
                      </a:r>
                    </a:p>
                  </a:txBody>
                  <a:tcPr/>
                </a:tc>
                <a:extLst>
                  <a:ext uri="{0D108BD9-81ED-4DB2-BD59-A6C34878D82A}">
                    <a16:rowId xmlns:a16="http://schemas.microsoft.com/office/drawing/2014/main" val="10005"/>
                  </a:ext>
                </a:extLst>
              </a:tr>
              <a:tr h="304800">
                <a:tc>
                  <a:txBody>
                    <a:bodyPr/>
                    <a:lstStyle/>
                    <a:p>
                      <a:r>
                        <a:rPr lang="zh-CN" altLang="en-US" sz="1200" dirty="0"/>
                        <a:t>好场区半径</a:t>
                      </a:r>
                    </a:p>
                  </a:txBody>
                  <a:tcPr/>
                </a:tc>
                <a:tc>
                  <a:txBody>
                    <a:bodyPr/>
                    <a:lstStyle/>
                    <a:p>
                      <a:pPr algn="ctr"/>
                      <a:r>
                        <a:rPr lang="en-US" altLang="zh-CN" sz="1200" dirty="0"/>
                        <a:t>35 mm</a:t>
                      </a:r>
                    </a:p>
                  </a:txBody>
                  <a:tcPr/>
                </a:tc>
                <a:tc>
                  <a:txBody>
                    <a:bodyPr/>
                    <a:lstStyle/>
                    <a:p>
                      <a:pPr algn="ctr"/>
                      <a:r>
                        <a:rPr lang="en-US" altLang="zh-CN" sz="1200" dirty="0"/>
                        <a:t>35 mm</a:t>
                      </a:r>
                    </a:p>
                  </a:txBody>
                  <a:tcPr/>
                </a:tc>
                <a:extLst>
                  <a:ext uri="{0D108BD9-81ED-4DB2-BD59-A6C34878D82A}">
                    <a16:rowId xmlns:a16="http://schemas.microsoft.com/office/drawing/2014/main" val="10006"/>
                  </a:ext>
                </a:extLst>
              </a:tr>
            </a:tbl>
          </a:graphicData>
        </a:graphic>
      </p:graphicFrame>
      <p:grpSp>
        <p:nvGrpSpPr>
          <p:cNvPr id="7" name="组合 6"/>
          <p:cNvGrpSpPr/>
          <p:nvPr/>
        </p:nvGrpSpPr>
        <p:grpSpPr>
          <a:xfrm>
            <a:off x="4119087" y="3031139"/>
            <a:ext cx="4430687" cy="1903023"/>
            <a:chOff x="4969565" y="343580"/>
            <a:chExt cx="6995716" cy="3453259"/>
          </a:xfrm>
        </p:grpSpPr>
        <p:pic>
          <p:nvPicPr>
            <p:cNvPr id="15" name="文本框 14"/>
            <p:cNvPicPr>
              <a:picLocks noChangeAspect="1"/>
            </p:cNvPicPr>
            <p:nvPr/>
          </p:nvPicPr>
          <p:blipFill>
            <a:blip r:embed="rId7"/>
            <a:stretch>
              <a:fillRect/>
            </a:stretch>
          </p:blipFill>
          <p:spPr>
            <a:xfrm>
              <a:off x="9804499" y="343580"/>
              <a:ext cx="2160782" cy="1722613"/>
            </a:xfrm>
            <a:prstGeom prst="rect">
              <a:avLst/>
            </a:prstGeom>
            <a:noFill/>
            <a:ln>
              <a:solidFill>
                <a:schemeClr val="accent1"/>
              </a:solidFill>
            </a:ln>
          </p:spPr>
        </p:pic>
        <p:grpSp>
          <p:nvGrpSpPr>
            <p:cNvPr id="16" name="组合 15"/>
            <p:cNvGrpSpPr/>
            <p:nvPr/>
          </p:nvGrpSpPr>
          <p:grpSpPr>
            <a:xfrm>
              <a:off x="4969565" y="350542"/>
              <a:ext cx="6995716" cy="3446297"/>
              <a:chOff x="4969565" y="350542"/>
              <a:chExt cx="6995716" cy="3446297"/>
            </a:xfrm>
          </p:grpSpPr>
          <p:pic>
            <p:nvPicPr>
              <p:cNvPr id="9" name="文本框 8"/>
              <p:cNvPicPr>
                <a:picLocks noChangeAspect="1"/>
              </p:cNvPicPr>
              <p:nvPr/>
            </p:nvPicPr>
            <p:blipFill>
              <a:blip r:embed="rId8"/>
              <a:stretch>
                <a:fillRect/>
              </a:stretch>
            </p:blipFill>
            <p:spPr>
              <a:xfrm>
                <a:off x="4969565" y="350542"/>
                <a:ext cx="4646037" cy="2887797"/>
              </a:xfrm>
              <a:prstGeom prst="rect">
                <a:avLst/>
              </a:prstGeom>
              <a:noFill/>
              <a:ln>
                <a:solidFill>
                  <a:schemeClr val="accent1"/>
                </a:solidFill>
              </a:ln>
            </p:spPr>
          </p:pic>
          <p:pic>
            <p:nvPicPr>
              <p:cNvPr id="13" name="文本框 12"/>
              <p:cNvPicPr>
                <a:picLocks noChangeAspect="1"/>
              </p:cNvPicPr>
              <p:nvPr/>
            </p:nvPicPr>
            <p:blipFill>
              <a:blip r:embed="rId9"/>
              <a:stretch>
                <a:fillRect/>
              </a:stretch>
            </p:blipFill>
            <p:spPr>
              <a:xfrm>
                <a:off x="9813494" y="2138429"/>
                <a:ext cx="2151787" cy="1658410"/>
              </a:xfrm>
              <a:prstGeom prst="rect">
                <a:avLst/>
              </a:prstGeom>
              <a:noFill/>
              <a:ln>
                <a:solidFill>
                  <a:schemeClr val="accent1"/>
                </a:solidFill>
              </a:ln>
            </p:spPr>
          </p:pic>
          <p:sp>
            <p:nvSpPr>
              <p:cNvPr id="11" name="文本框 10"/>
              <p:cNvSpPr txBox="1"/>
              <p:nvPr/>
            </p:nvSpPr>
            <p:spPr>
              <a:xfrm>
                <a:off x="4969565" y="3360892"/>
                <a:ext cx="4646036" cy="412517"/>
              </a:xfrm>
              <a:prstGeom prst="rect">
                <a:avLst/>
              </a:prstGeom>
              <a:noFill/>
              <a:ln>
                <a:solidFill>
                  <a:schemeClr val="accent1"/>
                </a:solidFill>
              </a:ln>
            </p:spPr>
            <p:txBody>
              <a:bodyPr wrap="square" rtlCol="0">
                <a:noAutofit/>
              </a:bodyPr>
              <a:lstStyle/>
              <a:p>
                <a:pPr lvl="0" algn="ctr">
                  <a:buClrTx/>
                  <a:buSzTx/>
                  <a:buFontTx/>
                </a:pPr>
                <a:r>
                  <a:rPr lang="en-US" altLang="zh-CN" sz="1000" b="1" dirty="0">
                    <a:solidFill>
                      <a:srgbClr val="FF0000"/>
                    </a:solidFill>
                    <a:sym typeface="+mn-ea"/>
                  </a:rPr>
                  <a:t>PMQ</a:t>
                </a:r>
                <a:r>
                  <a:rPr lang="zh-CN" altLang="en-US" sz="1000" b="1" dirty="0">
                    <a:solidFill>
                      <a:srgbClr val="FF0000"/>
                    </a:solidFill>
                    <a:sym typeface="+mn-ea"/>
                  </a:rPr>
                  <a:t>1 &amp; </a:t>
                </a:r>
                <a:r>
                  <a:rPr lang="en-US" altLang="zh-CN" sz="1000" b="1" dirty="0">
                    <a:solidFill>
                      <a:srgbClr val="FF0000"/>
                    </a:solidFill>
                    <a:sym typeface="+mn-ea"/>
                  </a:rPr>
                  <a:t>PMQ</a:t>
                </a:r>
                <a:r>
                  <a:rPr lang="zh-CN" altLang="en-US" sz="1000" b="1" dirty="0">
                    <a:solidFill>
                      <a:srgbClr val="FF0000"/>
                    </a:solidFill>
                    <a:sym typeface="+mn-ea"/>
                  </a:rPr>
                  <a:t>2 四极磁场梯度与积分匀场度</a:t>
                </a:r>
              </a:p>
            </p:txBody>
          </p:sp>
        </p:grpSp>
      </p:grpSp>
      <p:sp>
        <p:nvSpPr>
          <p:cNvPr id="12" name="文本框 11"/>
          <p:cNvSpPr txBox="1"/>
          <p:nvPr/>
        </p:nvSpPr>
        <p:spPr>
          <a:xfrm>
            <a:off x="5309870" y="821690"/>
            <a:ext cx="3510602" cy="521970"/>
          </a:xfrm>
          <a:prstGeom prst="rect">
            <a:avLst/>
          </a:prstGeom>
          <a:noFill/>
        </p:spPr>
        <p:txBody>
          <a:bodyPr wrap="square" rtlCol="0" anchor="t">
            <a:spAutoFit/>
          </a:bodyPr>
          <a:lstStyle/>
          <a:p>
            <a:pPr>
              <a:buFont typeface="Arial" panose="020B0604020202020204" pitchFamily="34" charset="0"/>
            </a:pPr>
            <a:r>
              <a:rPr lang="en-US" altLang="zh-CN" sz="1400" dirty="0">
                <a:sym typeface="+mn-ea"/>
              </a:rPr>
              <a:t>Halbach</a:t>
            </a:r>
            <a:r>
              <a:rPr lang="zh-CN" altLang="en-US" sz="1400" dirty="0">
                <a:sym typeface="+mn-ea"/>
              </a:rPr>
              <a:t>型永磁组合，</a:t>
            </a:r>
            <a:r>
              <a:rPr lang="en-US" altLang="zh-CN" sz="1400" dirty="0" err="1">
                <a:sym typeface="+mn-ea"/>
              </a:rPr>
              <a:t>SmCo</a:t>
            </a:r>
            <a:r>
              <a:rPr lang="zh-CN" altLang="en-US" sz="1400" dirty="0">
                <a:sym typeface="+mn-ea"/>
              </a:rPr>
              <a:t>材料，保证其耐辐照与耐高温性能。</a:t>
            </a:r>
            <a:endParaRPr lang="en-US" altLang="zh-CN" sz="1400" dirty="0">
              <a:sym typeface="+mn-ea"/>
            </a:endParaRPr>
          </a:p>
        </p:txBody>
      </p:sp>
      <p:sp>
        <p:nvSpPr>
          <p:cNvPr id="20" name="文本框 19"/>
          <p:cNvSpPr txBox="1"/>
          <p:nvPr/>
        </p:nvSpPr>
        <p:spPr>
          <a:xfrm>
            <a:off x="4234815" y="4299585"/>
            <a:ext cx="2855595" cy="306705"/>
          </a:xfrm>
          <a:prstGeom prst="rect">
            <a:avLst/>
          </a:prstGeom>
          <a:noFill/>
        </p:spPr>
        <p:txBody>
          <a:bodyPr wrap="square" rtlCol="0" anchor="t">
            <a:spAutoFit/>
          </a:bodyPr>
          <a:lstStyle/>
          <a:p>
            <a:pPr>
              <a:buFont typeface="Arial" panose="020B0604020202020204" pitchFamily="34" charset="0"/>
            </a:pPr>
            <a:r>
              <a:rPr lang="en-US" altLang="zh-CN" sz="1400" dirty="0">
                <a:sym typeface="+mn-ea"/>
              </a:rPr>
              <a:t>R30mm</a:t>
            </a:r>
            <a:r>
              <a:rPr lang="zh-CN" altLang="en-US" sz="1400" dirty="0">
                <a:sym typeface="+mn-ea"/>
              </a:rPr>
              <a:t>范围内积分匀场度好于</a:t>
            </a:r>
            <a:r>
              <a:rPr lang="en-US" altLang="zh-CN" sz="1400" dirty="0">
                <a:sym typeface="+mn-ea"/>
              </a:rPr>
              <a:t>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23528" y="195486"/>
            <a:ext cx="3384376" cy="398780"/>
          </a:xfrm>
          <a:prstGeom prst="rect">
            <a:avLst/>
          </a:prstGeom>
          <a:noFill/>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四、束流引出设计</a:t>
            </a:r>
          </a:p>
        </p:txBody>
      </p:sp>
      <p:grpSp>
        <p:nvGrpSpPr>
          <p:cNvPr id="5" name="组合 4"/>
          <p:cNvGrpSpPr/>
          <p:nvPr/>
        </p:nvGrpSpPr>
        <p:grpSpPr>
          <a:xfrm>
            <a:off x="3420109" y="915670"/>
            <a:ext cx="5669915" cy="1946275"/>
            <a:chOff x="5839" y="5070"/>
            <a:chExt cx="8287" cy="2990"/>
          </a:xfrm>
        </p:grpSpPr>
        <p:pic>
          <p:nvPicPr>
            <p:cNvPr id="12" name="图片 11" descr="ExtEnvelop_TH-XZ_47MeV_1pi_1pi_20deg"/>
            <p:cNvPicPr>
              <a:picLocks noChangeAspect="1"/>
            </p:cNvPicPr>
            <p:nvPr/>
          </p:nvPicPr>
          <p:blipFill>
            <a:blip r:embed="rId2"/>
            <a:srcRect l="7875" t="4729" r="8264"/>
            <a:stretch>
              <a:fillRect/>
            </a:stretch>
          </p:blipFill>
          <p:spPr>
            <a:xfrm>
              <a:off x="5839" y="5070"/>
              <a:ext cx="8287" cy="2990"/>
            </a:xfrm>
            <a:prstGeom prst="rect">
              <a:avLst/>
            </a:prstGeom>
            <a:ln>
              <a:solidFill>
                <a:schemeClr val="accent1"/>
              </a:solidFill>
            </a:ln>
          </p:spPr>
        </p:pic>
        <p:sp>
          <p:nvSpPr>
            <p:cNvPr id="16" name="文本框 15"/>
            <p:cNvSpPr txBox="1"/>
            <p:nvPr/>
          </p:nvSpPr>
          <p:spPr>
            <a:xfrm>
              <a:off x="8384" y="6177"/>
              <a:ext cx="2002" cy="377"/>
            </a:xfrm>
            <a:prstGeom prst="rect">
              <a:avLst/>
            </a:prstGeom>
            <a:noFill/>
            <a:ln>
              <a:noFill/>
            </a:ln>
          </p:spPr>
          <p:txBody>
            <a:bodyPr wrap="square" rtlCol="0">
              <a:spAutoFit/>
            </a:bodyPr>
            <a:lstStyle/>
            <a:p>
              <a:pPr algn="ctr"/>
              <a:r>
                <a:rPr lang="zh-CN" altLang="en-US" sz="1000" b="1">
                  <a:solidFill>
                    <a:srgbClr val="FF0000"/>
                  </a:solidFill>
                </a:rPr>
                <a:t>引出过程束流包络</a:t>
              </a:r>
            </a:p>
          </p:txBody>
        </p:sp>
      </p:grpSp>
      <p:pic>
        <p:nvPicPr>
          <p:cNvPr id="7" name="图片 6" descr="束流轴向轨迹"/>
          <p:cNvPicPr>
            <a:picLocks noChangeAspect="1"/>
          </p:cNvPicPr>
          <p:nvPr/>
        </p:nvPicPr>
        <p:blipFill>
          <a:blip r:embed="rId3"/>
          <a:srcRect l="2962" t="4740" r="5297"/>
          <a:stretch>
            <a:fillRect/>
          </a:stretch>
        </p:blipFill>
        <p:spPr>
          <a:xfrm>
            <a:off x="118040" y="915670"/>
            <a:ext cx="3168650" cy="1964055"/>
          </a:xfrm>
          <a:prstGeom prst="rect">
            <a:avLst/>
          </a:prstGeom>
          <a:ln>
            <a:solidFill>
              <a:schemeClr val="accent1"/>
            </a:solidFill>
          </a:ln>
        </p:spPr>
      </p:pic>
      <p:sp>
        <p:nvSpPr>
          <p:cNvPr id="8" name="文本框 7"/>
          <p:cNvSpPr txBox="1"/>
          <p:nvPr/>
        </p:nvSpPr>
        <p:spPr>
          <a:xfrm>
            <a:off x="683260" y="2211705"/>
            <a:ext cx="1271270" cy="245110"/>
          </a:xfrm>
          <a:prstGeom prst="rect">
            <a:avLst/>
          </a:prstGeom>
          <a:noFill/>
          <a:ln>
            <a:noFill/>
          </a:ln>
        </p:spPr>
        <p:txBody>
          <a:bodyPr wrap="square" rtlCol="0">
            <a:spAutoFit/>
          </a:bodyPr>
          <a:lstStyle/>
          <a:p>
            <a:pPr algn="ctr"/>
            <a:r>
              <a:rPr lang="zh-CN" altLang="en-US" sz="1000" b="1">
                <a:solidFill>
                  <a:srgbClr val="FF0000"/>
                </a:solidFill>
              </a:rPr>
              <a:t>轴向束流轨迹</a:t>
            </a:r>
            <a:r>
              <a:rPr lang="en-US" altLang="zh-CN" sz="1000" b="1">
                <a:solidFill>
                  <a:srgbClr val="FF0000"/>
                </a:solidFill>
              </a:rPr>
              <a:t> </a:t>
            </a:r>
          </a:p>
        </p:txBody>
      </p:sp>
      <p:pic>
        <p:nvPicPr>
          <p:cNvPr id="9" name="图片 8" descr="DistributionAtESD1Entry_47MeV_1pi_1pi_20deg"/>
          <p:cNvPicPr>
            <a:picLocks noChangeAspect="1"/>
          </p:cNvPicPr>
          <p:nvPr/>
        </p:nvPicPr>
        <p:blipFill>
          <a:blip r:embed="rId4"/>
          <a:srcRect l="4167" r="4240"/>
          <a:stretch>
            <a:fillRect/>
          </a:stretch>
        </p:blipFill>
        <p:spPr>
          <a:xfrm>
            <a:off x="107315" y="3004185"/>
            <a:ext cx="3168650" cy="2075815"/>
          </a:xfrm>
          <a:prstGeom prst="rect">
            <a:avLst/>
          </a:prstGeom>
          <a:ln>
            <a:solidFill>
              <a:schemeClr val="accent1"/>
            </a:solidFill>
          </a:ln>
        </p:spPr>
      </p:pic>
      <p:pic>
        <p:nvPicPr>
          <p:cNvPr id="13" name="图片 12" descr="DistributionAtCyclotronExit_47MeV_1pi_1pi_20deg"/>
          <p:cNvPicPr>
            <a:picLocks noChangeAspect="1"/>
          </p:cNvPicPr>
          <p:nvPr/>
        </p:nvPicPr>
        <p:blipFill>
          <a:blip r:embed="rId5"/>
          <a:srcRect l="4994" r="7624" b="877"/>
          <a:stretch>
            <a:fillRect/>
          </a:stretch>
        </p:blipFill>
        <p:spPr>
          <a:xfrm>
            <a:off x="3420110" y="2998470"/>
            <a:ext cx="3056890" cy="2081530"/>
          </a:xfrm>
          <a:prstGeom prst="rect">
            <a:avLst/>
          </a:prstGeom>
          <a:ln>
            <a:solidFill>
              <a:schemeClr val="accent1"/>
            </a:solidFill>
          </a:ln>
        </p:spPr>
      </p:pic>
      <p:sp>
        <p:nvSpPr>
          <p:cNvPr id="29" name="文本框 28"/>
          <p:cNvSpPr txBox="1"/>
          <p:nvPr/>
        </p:nvSpPr>
        <p:spPr>
          <a:xfrm>
            <a:off x="683260" y="1059815"/>
            <a:ext cx="1880870" cy="245110"/>
          </a:xfrm>
          <a:prstGeom prst="rect">
            <a:avLst/>
          </a:prstGeom>
          <a:noFill/>
          <a:ln>
            <a:solidFill>
              <a:schemeClr val="accent1"/>
            </a:solidFill>
          </a:ln>
        </p:spPr>
        <p:txBody>
          <a:bodyPr wrap="square" rtlCol="0">
            <a:spAutoFit/>
          </a:bodyPr>
          <a:lstStyle/>
          <a:p>
            <a:r>
              <a:rPr lang="en-US" altLang="zh-CN" sz="1000" b="1">
                <a:solidFill>
                  <a:srgbClr val="FF0000"/>
                </a:solidFill>
              </a:rPr>
              <a:t>4.</a:t>
            </a:r>
            <a:r>
              <a:rPr lang="zh-CN" altLang="en-US" sz="1000" b="1">
                <a:solidFill>
                  <a:srgbClr val="FF0000"/>
                </a:solidFill>
              </a:rPr>
              <a:t>束流包络和引出效率计算</a:t>
            </a:r>
          </a:p>
        </p:txBody>
      </p:sp>
      <p:sp>
        <p:nvSpPr>
          <p:cNvPr id="19" name="文本框 18"/>
          <p:cNvSpPr txBox="1"/>
          <p:nvPr/>
        </p:nvSpPr>
        <p:spPr>
          <a:xfrm>
            <a:off x="971277" y="3939694"/>
            <a:ext cx="1633914" cy="245179"/>
          </a:xfrm>
          <a:prstGeom prst="rect">
            <a:avLst/>
          </a:prstGeom>
          <a:noFill/>
          <a:ln>
            <a:noFill/>
          </a:ln>
        </p:spPr>
        <p:txBody>
          <a:bodyPr wrap="square" rtlCol="0">
            <a:spAutoFit/>
          </a:bodyPr>
          <a:lstStyle/>
          <a:p>
            <a:r>
              <a:rPr lang="zh-CN" altLang="en-US" sz="1000" b="1">
                <a:solidFill>
                  <a:srgbClr val="FF0000"/>
                </a:solidFill>
              </a:rPr>
              <a:t>静电偏转板入口束流分布</a:t>
            </a:r>
          </a:p>
        </p:txBody>
      </p:sp>
      <p:sp>
        <p:nvSpPr>
          <p:cNvPr id="20" name="文本框 19"/>
          <p:cNvSpPr txBox="1"/>
          <p:nvPr/>
        </p:nvSpPr>
        <p:spPr>
          <a:xfrm>
            <a:off x="4349771" y="3939834"/>
            <a:ext cx="1387113" cy="244839"/>
          </a:xfrm>
          <a:prstGeom prst="rect">
            <a:avLst/>
          </a:prstGeom>
          <a:noFill/>
          <a:ln>
            <a:noFill/>
          </a:ln>
        </p:spPr>
        <p:txBody>
          <a:bodyPr wrap="square" rtlCol="0">
            <a:spAutoFit/>
          </a:bodyPr>
          <a:lstStyle/>
          <a:p>
            <a:r>
              <a:rPr lang="zh-CN" altLang="en-US" sz="1000" b="1">
                <a:solidFill>
                  <a:srgbClr val="FF0000"/>
                </a:solidFill>
              </a:rPr>
              <a:t>终点位置束流分布</a:t>
            </a:r>
          </a:p>
        </p:txBody>
      </p:sp>
      <p:pic>
        <p:nvPicPr>
          <p:cNvPr id="21" name="图片 20" descr="BeamLossDistribution_47MeV_1pi_1pi_20deg"/>
          <p:cNvPicPr>
            <a:picLocks noChangeAspect="1"/>
          </p:cNvPicPr>
          <p:nvPr/>
        </p:nvPicPr>
        <p:blipFill>
          <a:blip r:embed="rId6"/>
          <a:srcRect l="6594" r="8863"/>
          <a:stretch>
            <a:fillRect/>
          </a:stretch>
        </p:blipFill>
        <p:spPr>
          <a:xfrm>
            <a:off x="6621145" y="2999105"/>
            <a:ext cx="2468880" cy="2080895"/>
          </a:xfrm>
          <a:prstGeom prst="rect">
            <a:avLst/>
          </a:prstGeom>
          <a:ln>
            <a:solidFill>
              <a:schemeClr val="accent1"/>
            </a:solidFill>
          </a:ln>
        </p:spPr>
      </p:pic>
      <p:sp>
        <p:nvSpPr>
          <p:cNvPr id="22" name="文本框 21"/>
          <p:cNvSpPr txBox="1"/>
          <p:nvPr/>
        </p:nvSpPr>
        <p:spPr>
          <a:xfrm>
            <a:off x="7596526" y="3292134"/>
            <a:ext cx="1387113" cy="398780"/>
          </a:xfrm>
          <a:prstGeom prst="rect">
            <a:avLst/>
          </a:prstGeom>
          <a:noFill/>
          <a:ln>
            <a:noFill/>
          </a:ln>
        </p:spPr>
        <p:txBody>
          <a:bodyPr wrap="square" rtlCol="0">
            <a:spAutoFit/>
          </a:bodyPr>
          <a:lstStyle/>
          <a:p>
            <a:pPr algn="ctr"/>
            <a:r>
              <a:rPr lang="zh-CN" altLang="en-US" sz="1000" b="1">
                <a:solidFill>
                  <a:srgbClr val="FF0000"/>
                </a:solidFill>
              </a:rPr>
              <a:t>束流引出效率和束流损失分布</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79705" y="915670"/>
            <a:ext cx="8542655" cy="3742178"/>
          </a:xfrm>
          <a:prstGeom prst="rect">
            <a:avLst/>
          </a:prstGeom>
          <a:noFill/>
        </p:spPr>
        <p:txBody>
          <a:bodyPr wrap="square" rtlCol="0">
            <a:spAutoFit/>
          </a:bodyPr>
          <a:lstStyle/>
          <a:p>
            <a:pPr marL="285750" indent="-285750">
              <a:lnSpc>
                <a:spcPct val="150000"/>
              </a:lnSpc>
              <a:buFont typeface="Wingdings" panose="05000000000000000000" charset="0"/>
              <a:buChar char="Ø"/>
            </a:pPr>
            <a:r>
              <a:rPr lang="zh-CN" altLang="en-US" sz="1600" b="1" dirty="0">
                <a:solidFill>
                  <a:srgbClr val="FF0000"/>
                </a:solidFill>
                <a:latin typeface="微软雅黑" panose="020B0503020204020204" pitchFamily="34" charset="-122"/>
                <a:ea typeface="微软雅黑" panose="020B0503020204020204" pitchFamily="34" charset="-122"/>
              </a:rPr>
              <a:t>多粒子磁场等时性</a:t>
            </a:r>
            <a:r>
              <a:rPr lang="zh-CN" altLang="en-US" sz="1600" b="1" dirty="0">
                <a:latin typeface="微软雅黑" panose="020B0503020204020204" pitchFamily="34" charset="-122"/>
                <a:ea typeface="微软雅黑" panose="020B0503020204020204" pitchFamily="34" charset="-122"/>
              </a:rPr>
              <a:t>、</a:t>
            </a:r>
            <a:r>
              <a:rPr lang="zh-CN" altLang="en-US" sz="1600" b="1" dirty="0">
                <a:solidFill>
                  <a:srgbClr val="FF0000"/>
                </a:solidFill>
                <a:latin typeface="微软雅黑" panose="020B0503020204020204" pitchFamily="34" charset="-122"/>
                <a:ea typeface="微软雅黑" panose="020B0503020204020204" pitchFamily="34" charset="-122"/>
              </a:rPr>
              <a:t>变频高频系统</a:t>
            </a:r>
            <a:r>
              <a:rPr lang="zh-CN" altLang="en-US" sz="1600" b="1" dirty="0">
                <a:solidFill>
                  <a:schemeClr val="tx1"/>
                </a:solidFill>
                <a:latin typeface="微软雅黑" panose="020B0503020204020204" pitchFamily="34" charset="-122"/>
                <a:ea typeface="微软雅黑" panose="020B0503020204020204" pitchFamily="34" charset="-122"/>
              </a:rPr>
              <a:t>、</a:t>
            </a:r>
            <a:r>
              <a:rPr lang="zh-CN" altLang="en-US" sz="1600" b="1" dirty="0">
                <a:solidFill>
                  <a:srgbClr val="FF0000"/>
                </a:solidFill>
                <a:latin typeface="微软雅黑" panose="020B0503020204020204" pitchFamily="34" charset="-122"/>
                <a:ea typeface="微软雅黑" panose="020B0503020204020204" pitchFamily="34" charset="-122"/>
              </a:rPr>
              <a:t>多粒子束流注入</a:t>
            </a:r>
            <a:r>
              <a:rPr lang="zh-CN" altLang="en-US" sz="1600" b="1" dirty="0">
                <a:solidFill>
                  <a:schemeClr val="tx1"/>
                </a:solidFill>
                <a:latin typeface="微软雅黑" panose="020B0503020204020204" pitchFamily="34" charset="-122"/>
                <a:ea typeface="微软雅黑" panose="020B0503020204020204" pitchFamily="34" charset="-122"/>
              </a:rPr>
              <a:t>和</a:t>
            </a:r>
            <a:r>
              <a:rPr lang="zh-CN" altLang="en-US" sz="1600" b="1" dirty="0">
                <a:solidFill>
                  <a:srgbClr val="FF0000"/>
                </a:solidFill>
                <a:latin typeface="微软雅黑" panose="020B0503020204020204" pitchFamily="34" charset="-122"/>
                <a:ea typeface="微软雅黑" panose="020B0503020204020204" pitchFamily="34" charset="-122"/>
              </a:rPr>
              <a:t>束流引出</a:t>
            </a:r>
            <a:r>
              <a:rPr lang="zh-CN" altLang="en-US" sz="1600" b="1" dirty="0">
                <a:solidFill>
                  <a:schemeClr val="tx1"/>
                </a:solidFill>
                <a:latin typeface="微软雅黑" panose="020B0503020204020204" pitchFamily="34" charset="-122"/>
                <a:ea typeface="微软雅黑" panose="020B0503020204020204" pitchFamily="34" charset="-122"/>
              </a:rPr>
              <a:t>是多粒子加速器物理设计区别于常规质子回旋加速器的四大难点；</a:t>
            </a:r>
          </a:p>
          <a:p>
            <a:pPr marL="285750" indent="-285750">
              <a:lnSpc>
                <a:spcPct val="150000"/>
              </a:lnSpc>
              <a:buFont typeface="Wingdings" panose="05000000000000000000" charset="0"/>
              <a:buChar char="Ø"/>
            </a:pPr>
            <a:r>
              <a:rPr lang="zh-CN" altLang="en-US" sz="1600" b="1" dirty="0">
                <a:solidFill>
                  <a:schemeClr val="tx1"/>
                </a:solidFill>
                <a:latin typeface="微软雅黑" panose="020B0503020204020204" pitchFamily="34" charset="-122"/>
                <a:ea typeface="微软雅黑" panose="020B0503020204020204" pitchFamily="34" charset="-122"/>
                <a:sym typeface="+mn-ea"/>
              </a:rPr>
              <a:t>通过缠绕在磁极上的三组调节线圈，调节三组线圈和主磁铁线圈的电流参数，可以使</a:t>
            </a:r>
            <a:r>
              <a:rPr lang="zh-CN" altLang="en-US" sz="1600" b="1" dirty="0">
                <a:solidFill>
                  <a:srgbClr val="FF0000"/>
                </a:solidFill>
                <a:latin typeface="微软雅黑" panose="020B0503020204020204" pitchFamily="34" charset="-122"/>
                <a:ea typeface="微软雅黑" panose="020B0503020204020204" pitchFamily="34" charset="-122"/>
                <a:sym typeface="+mn-ea"/>
              </a:rPr>
              <a:t>多种粒子的主磁场分布达到等时性</a:t>
            </a:r>
            <a:r>
              <a:rPr lang="zh-CN" altLang="en-US" sz="1600" b="1" dirty="0">
                <a:solidFill>
                  <a:schemeClr val="tx1"/>
                </a:solidFill>
                <a:latin typeface="微软雅黑" panose="020B0503020204020204" pitchFamily="34" charset="-122"/>
                <a:ea typeface="微软雅黑" panose="020B0503020204020204" pitchFamily="34" charset="-122"/>
                <a:sym typeface="+mn-ea"/>
              </a:rPr>
              <a:t>，实现多粒子加速。</a:t>
            </a:r>
            <a:endParaRPr lang="zh-CN" altLang="en-US" sz="1600" b="1" dirty="0">
              <a:solidFill>
                <a:schemeClr val="tx1"/>
              </a:solidFill>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charset="0"/>
              <a:buChar char="Ø"/>
            </a:pPr>
            <a:r>
              <a:rPr lang="zh-CN" altLang="en-US" sz="1600" b="1" dirty="0">
                <a:latin typeface="微软雅黑" panose="020B0503020204020204" pitchFamily="34" charset="-122"/>
                <a:ea typeface="微软雅黑" panose="020B0503020204020204" pitchFamily="34" charset="-122"/>
              </a:rPr>
              <a:t>通过高频腔的短路端滑动调节和尾部调谐机构，可以</a:t>
            </a:r>
            <a:r>
              <a:rPr lang="zh-CN" altLang="en-US" sz="1600" b="1" dirty="0">
                <a:solidFill>
                  <a:srgbClr val="FF0000"/>
                </a:solidFill>
                <a:latin typeface="微软雅黑" panose="020B0503020204020204" pitchFamily="34" charset="-122"/>
                <a:ea typeface="微软雅黑" panose="020B0503020204020204" pitchFamily="34" charset="-122"/>
              </a:rPr>
              <a:t>实现高频系统在</a:t>
            </a:r>
            <a:r>
              <a:rPr lang="en-US" altLang="zh-CN" sz="1600" b="1" dirty="0">
                <a:solidFill>
                  <a:srgbClr val="FF0000"/>
                </a:solidFill>
                <a:latin typeface="微软雅黑" panose="020B0503020204020204" pitchFamily="34" charset="-122"/>
                <a:ea typeface="微软雅黑" panose="020B0503020204020204" pitchFamily="34" charset="-122"/>
              </a:rPr>
              <a:t>25-40MHz</a:t>
            </a:r>
            <a:r>
              <a:rPr lang="zh-CN" altLang="en-US" sz="1600" b="1" dirty="0">
                <a:solidFill>
                  <a:srgbClr val="FF0000"/>
                </a:solidFill>
                <a:latin typeface="微软雅黑" panose="020B0503020204020204" pitchFamily="34" charset="-122"/>
                <a:ea typeface="微软雅黑" panose="020B0503020204020204" pitchFamily="34" charset="-122"/>
              </a:rPr>
              <a:t>频率范围自由调节</a:t>
            </a:r>
            <a:r>
              <a:rPr lang="zh-CN" altLang="en-US" sz="1600" b="1" dirty="0">
                <a:latin typeface="微软雅黑" panose="020B0503020204020204" pitchFamily="34" charset="-122"/>
                <a:ea typeface="微软雅黑" panose="020B0503020204020204" pitchFamily="34" charset="-122"/>
              </a:rPr>
              <a:t>，满足多粒子加速需求。</a:t>
            </a:r>
            <a:endParaRPr lang="en-US" altLang="zh-CN" sz="1600" b="1" dirty="0">
              <a:solidFill>
                <a:schemeClr val="tx1"/>
              </a:solidFill>
              <a:latin typeface="微软雅黑" panose="020B0503020204020204" pitchFamily="34" charset="-122"/>
              <a:ea typeface="微软雅黑" panose="020B0503020204020204" pitchFamily="34" charset="-122"/>
              <a:sym typeface="+mn-ea"/>
            </a:endParaRPr>
          </a:p>
          <a:p>
            <a:pPr marL="285750" indent="-285750">
              <a:lnSpc>
                <a:spcPct val="150000"/>
              </a:lnSpc>
              <a:buFont typeface="Wingdings" panose="05000000000000000000" charset="0"/>
              <a:buChar char="Ø"/>
            </a:pPr>
            <a:r>
              <a:rPr lang="zh-CN" altLang="en-US" sz="1600" b="1" dirty="0">
                <a:solidFill>
                  <a:schemeClr val="tx1"/>
                </a:solidFill>
                <a:latin typeface="微软雅黑" panose="020B0503020204020204" pitchFamily="34" charset="-122"/>
                <a:ea typeface="微软雅黑" panose="020B0503020204020204" pitchFamily="34" charset="-122"/>
                <a:sym typeface="+mn-ea"/>
              </a:rPr>
              <a:t>通过注入能量、螺旋偏转板电压和螺旋偏转板出口处的静电偏转板电压，可以实现多种粒子束流经过同一螺旋偏转板，并与中心区的匹配，实现</a:t>
            </a:r>
            <a:r>
              <a:rPr lang="zh-CN" altLang="en-US" sz="1600" b="1" dirty="0">
                <a:solidFill>
                  <a:srgbClr val="FF0000"/>
                </a:solidFill>
                <a:latin typeface="微软雅黑" panose="020B0503020204020204" pitchFamily="34" charset="-122"/>
                <a:ea typeface="微软雅黑" panose="020B0503020204020204" pitchFamily="34" charset="-122"/>
                <a:sym typeface="+mn-ea"/>
              </a:rPr>
              <a:t>多种粒子的束流对中注入</a:t>
            </a:r>
            <a:r>
              <a:rPr lang="zh-CN" altLang="en-US" sz="1600" b="1" dirty="0">
                <a:solidFill>
                  <a:schemeClr val="tx1"/>
                </a:solidFill>
                <a:latin typeface="微软雅黑" panose="020B0503020204020204" pitchFamily="34" charset="-122"/>
                <a:ea typeface="微软雅黑" panose="020B0503020204020204" pitchFamily="34" charset="-122"/>
                <a:sym typeface="+mn-ea"/>
              </a:rPr>
              <a:t>。</a:t>
            </a:r>
            <a:endParaRPr lang="zh-CN" altLang="en-US" sz="1600" b="1" dirty="0">
              <a:solidFill>
                <a:schemeClr val="tx1"/>
              </a:solidFill>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charset="0"/>
              <a:buChar char="Ø"/>
            </a:pPr>
            <a:r>
              <a:rPr lang="zh-CN" altLang="en-US" sz="1600" b="1" dirty="0">
                <a:solidFill>
                  <a:schemeClr val="tx1"/>
                </a:solidFill>
                <a:latin typeface="微软雅黑" panose="020B0503020204020204" pitchFamily="34" charset="-122"/>
                <a:ea typeface="微软雅黑" panose="020B0503020204020204" pitchFamily="34" charset="-122"/>
              </a:rPr>
              <a:t>通过谷区静电偏转板、磁极边缘翼形结构和一对永磁四极透镜，可以</a:t>
            </a:r>
            <a:r>
              <a:rPr lang="zh-CN" altLang="en-US" sz="1600" b="1" dirty="0">
                <a:solidFill>
                  <a:srgbClr val="FF0000"/>
                </a:solidFill>
                <a:latin typeface="微软雅黑" panose="020B0503020204020204" pitchFamily="34" charset="-122"/>
                <a:ea typeface="微软雅黑" panose="020B0503020204020204" pitchFamily="34" charset="-122"/>
              </a:rPr>
              <a:t>实现束流高效引出</a:t>
            </a:r>
            <a:r>
              <a:rPr lang="zh-CN" altLang="en-US" sz="1600" b="1" dirty="0">
                <a:solidFill>
                  <a:schemeClr val="tx1"/>
                </a:solidFill>
                <a:latin typeface="微软雅黑" panose="020B0503020204020204" pitchFamily="34" charset="-122"/>
                <a:ea typeface="微软雅黑" panose="020B0503020204020204" pitchFamily="34" charset="-122"/>
              </a:rPr>
              <a:t>；</a:t>
            </a:r>
            <a:r>
              <a:rPr lang="en-US" altLang="zh-CN" sz="1600" b="1" dirty="0">
                <a:solidFill>
                  <a:schemeClr val="tx1"/>
                </a:solidFill>
                <a:latin typeface="微软雅黑" panose="020B0503020204020204" pitchFamily="34" charset="-122"/>
                <a:ea typeface="微软雅黑" panose="020B0503020204020204" pitchFamily="34" charset="-122"/>
              </a:rPr>
              <a:t>5mm/60kV</a:t>
            </a:r>
            <a:r>
              <a:rPr lang="zh-CN" altLang="en-US" sz="1600" b="1" dirty="0">
                <a:solidFill>
                  <a:schemeClr val="tx1"/>
                </a:solidFill>
                <a:latin typeface="微软雅黑" panose="020B0503020204020204" pitchFamily="34" charset="-122"/>
                <a:ea typeface="微软雅黑" panose="020B0503020204020204" pitchFamily="34" charset="-122"/>
              </a:rPr>
              <a:t>的</a:t>
            </a:r>
            <a:r>
              <a:rPr lang="zh-CN" altLang="en-US" sz="1600" b="1" dirty="0">
                <a:solidFill>
                  <a:srgbClr val="FF0000"/>
                </a:solidFill>
                <a:latin typeface="微软雅黑" panose="020B0503020204020204" pitchFamily="34" charset="-122"/>
                <a:ea typeface="微软雅黑" panose="020B0503020204020204" pitchFamily="34" charset="-122"/>
              </a:rPr>
              <a:t>静电偏转板参数设计是可靠的</a:t>
            </a:r>
            <a:r>
              <a:rPr lang="zh-CN" altLang="en-US" sz="1600" b="1" dirty="0">
                <a:solidFill>
                  <a:schemeClr val="tx1"/>
                </a:solidFill>
                <a:latin typeface="微软雅黑" panose="020B0503020204020204" pitchFamily="34" charset="-122"/>
                <a:ea typeface="微软雅黑" panose="020B0503020204020204" pitchFamily="34" charset="-122"/>
              </a:rPr>
              <a:t>。</a:t>
            </a:r>
          </a:p>
        </p:txBody>
      </p:sp>
      <p:sp>
        <p:nvSpPr>
          <p:cNvPr id="4" name="文本框 3"/>
          <p:cNvSpPr txBox="1"/>
          <p:nvPr/>
        </p:nvSpPr>
        <p:spPr>
          <a:xfrm>
            <a:off x="323528" y="195486"/>
            <a:ext cx="3384376" cy="398780"/>
          </a:xfrm>
          <a:prstGeom prst="rect">
            <a:avLst/>
          </a:prstGeom>
          <a:noFill/>
        </p:spPr>
        <p:txBody>
          <a:bodyPr wrap="square" rtlCol="0">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总结</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4508" y="1852313"/>
            <a:ext cx="4954985" cy="8896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Box 4"/>
          <p:cNvSpPr txBox="1">
            <a:spLocks noChangeArrowheads="1"/>
          </p:cNvSpPr>
          <p:nvPr/>
        </p:nvSpPr>
        <p:spPr bwMode="auto">
          <a:xfrm>
            <a:off x="188798" y="4891395"/>
            <a:ext cx="2449513" cy="200055"/>
          </a:xfrm>
          <a:prstGeom prst="rect">
            <a:avLst/>
          </a:prstGeom>
          <a:noFill/>
          <a:ln>
            <a:noFill/>
          </a:ln>
          <a:effec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50000"/>
              </a:spcBef>
              <a:spcAft>
                <a:spcPts val="0"/>
              </a:spcAft>
              <a:buClrTx/>
              <a:buSzTx/>
              <a:buFontTx/>
              <a:buNone/>
              <a:defRPr/>
            </a:pPr>
            <a:r>
              <a:rPr kumimoji="0" lang="en-US" altLang="zh-CN" sz="700" b="0" i="0" u="none" strike="noStrike" kern="1200" cap="none" spc="0" normalizeH="0" baseline="0" noProof="0" dirty="0">
                <a:ln>
                  <a:noFill/>
                </a:ln>
                <a:solidFill>
                  <a:srgbClr val="808080"/>
                </a:solidFill>
                <a:effectLst/>
                <a:uLnTx/>
                <a:uFillTx/>
                <a:latin typeface="微软雅黑 Light" panose="020B0502040204020203" pitchFamily="34" charset="-122"/>
                <a:ea typeface="宋体" panose="02010600030101010101" pitchFamily="2" charset="-122"/>
                <a:cs typeface="+mn-cs"/>
              </a:rPr>
              <a:t>©SPIC 2022. All Rights Reserved.</a:t>
            </a:r>
          </a:p>
        </p:txBody>
      </p:sp>
      <p:sp>
        <p:nvSpPr>
          <p:cNvPr id="7" name="TextBox 6"/>
          <p:cNvSpPr txBox="1"/>
          <p:nvPr/>
        </p:nvSpPr>
        <p:spPr>
          <a:xfrm>
            <a:off x="6712711" y="4876006"/>
            <a:ext cx="1819729" cy="230832"/>
          </a:xfrm>
          <a:prstGeom prst="rect">
            <a:avLst/>
          </a:prstGeom>
          <a:noFill/>
        </p:spPr>
        <p:txBody>
          <a:bodyPr wrap="none" rtlCol="0">
            <a:spAutoFit/>
          </a:bodyPr>
          <a:lstStyle/>
          <a:p>
            <a:r>
              <a:rPr lang="zh-CN" altLang="en-US" sz="900" dirty="0">
                <a:solidFill>
                  <a:schemeClr val="bg1">
                    <a:lumMod val="65000"/>
                  </a:schemeClr>
                </a:solidFill>
                <a:latin typeface="微软雅黑" panose="020B0503020204020204" pitchFamily="34" charset="-122"/>
                <a:ea typeface="微软雅黑" panose="020B0503020204020204" pitchFamily="34" charset="-122"/>
              </a:rPr>
              <a:t>绿色 创新 融合，真信 真干 真成</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ABLE_ENDDRAG_ORIGIN_RECT" val="358*304"/>
  <p:tag name="TABLE_ENDDRAG_RECT" val="18*73*358*304"/>
</p:tagLst>
</file>

<file path=ppt/tags/tag2.xml><?xml version="1.0" encoding="utf-8"?>
<p:tagLst xmlns:a="http://schemas.openxmlformats.org/drawingml/2006/main" xmlns:r="http://schemas.openxmlformats.org/officeDocument/2006/relationships" xmlns:p="http://schemas.openxmlformats.org/presentationml/2006/main">
  <p:tag name="REFSHAPE" val="1297559132"/>
</p:tagLst>
</file>

<file path=ppt/tags/tag3.xml><?xml version="1.0" encoding="utf-8"?>
<p:tagLst xmlns:a="http://schemas.openxmlformats.org/drawingml/2006/main" xmlns:r="http://schemas.openxmlformats.org/officeDocument/2006/relationships" xmlns:p="http://schemas.openxmlformats.org/presentationml/2006/main">
  <p:tag name="REFSHAPE" val="1297559132"/>
</p:tagLst>
</file>

<file path=ppt/tags/tag4.xml><?xml version="1.0" encoding="utf-8"?>
<p:tagLst xmlns:a="http://schemas.openxmlformats.org/drawingml/2006/main" xmlns:r="http://schemas.openxmlformats.org/officeDocument/2006/relationships" xmlns:p="http://schemas.openxmlformats.org/presentationml/2006/main">
  <p:tag name="TABLE_ENDDRAG_ORIGIN_RECT" val="314*130"/>
  <p:tag name="TABLE_ENDDRAG_RECT" val="33*188*314*130"/>
</p:tagLst>
</file>

<file path=ppt/tags/tag5.xml><?xml version="1.0" encoding="utf-8"?>
<p:tagLst xmlns:a="http://schemas.openxmlformats.org/drawingml/2006/main" xmlns:r="http://schemas.openxmlformats.org/officeDocument/2006/relationships" xmlns:p="http://schemas.openxmlformats.org/presentationml/2006/main">
  <p:tag name="TABLE_ENDDRAG_ORIGIN_RECT" val="142*184"/>
  <p:tag name="TABLE_ENDDRAG_RECT" val="565*82*142*184"/>
</p:tagLst>
</file>

<file path=ppt/tags/tag6.xml><?xml version="1.0" encoding="utf-8"?>
<p:tagLst xmlns:a="http://schemas.openxmlformats.org/drawingml/2006/main" xmlns:r="http://schemas.openxmlformats.org/officeDocument/2006/relationships" xmlns:p="http://schemas.openxmlformats.org/presentationml/2006/main">
  <p:tag name="TABLE_ENDDRAG_ORIGIN_RECT" val="114*194"/>
  <p:tag name="TABLE_ENDDRAG_RECT" val="8*126*114*194"/>
</p:tagLst>
</file>

<file path=ppt/tags/tag7.xml><?xml version="1.0" encoding="utf-8"?>
<p:tagLst xmlns:a="http://schemas.openxmlformats.org/drawingml/2006/main" xmlns:r="http://schemas.openxmlformats.org/officeDocument/2006/relationships" xmlns:p="http://schemas.openxmlformats.org/presentationml/2006/main">
  <p:tag name="TABLE_ENDDRAG_ORIGIN_RECT" val="114*210"/>
  <p:tag name="TABLE_ENDDRAG_RECT" val="598*114*114*210"/>
</p:tagLst>
</file>

<file path=ppt/tags/tag8.xml><?xml version="1.0" encoding="utf-8"?>
<p:tagLst xmlns:a="http://schemas.openxmlformats.org/drawingml/2006/main" xmlns:r="http://schemas.openxmlformats.org/officeDocument/2006/relationships" xmlns:p="http://schemas.openxmlformats.org/presentationml/2006/main">
  <p:tag name="TABLE_ENDDRAG_ORIGIN_RECT" val="239*162"/>
  <p:tag name="TABLE_ENDDRAG_RECT" val="172*72*239*162"/>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6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7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9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1012</TotalTime>
  <Words>1662</Words>
  <Application>Microsoft Office PowerPoint</Application>
  <PresentationFormat>全屏显示(16:9)</PresentationFormat>
  <Paragraphs>332</Paragraphs>
  <Slides>17</Slides>
  <Notes>8</Notes>
  <HiddenSlides>0</HiddenSlides>
  <MMClips>0</MMClips>
  <ScaleCrop>false</ScaleCrop>
  <HeadingPairs>
    <vt:vector size="6" baseType="variant">
      <vt:variant>
        <vt:lpstr>已用的字体</vt:lpstr>
      </vt:variant>
      <vt:variant>
        <vt:i4>6</vt:i4>
      </vt:variant>
      <vt:variant>
        <vt:lpstr>主题</vt:lpstr>
      </vt:variant>
      <vt:variant>
        <vt:i4>8</vt:i4>
      </vt:variant>
      <vt:variant>
        <vt:lpstr>幻灯片标题</vt:lpstr>
      </vt:variant>
      <vt:variant>
        <vt:i4>17</vt:i4>
      </vt:variant>
    </vt:vector>
  </HeadingPairs>
  <TitlesOfParts>
    <vt:vector size="31" baseType="lpstr">
      <vt:lpstr>微软雅黑</vt:lpstr>
      <vt:lpstr>微软雅黑 Light</vt:lpstr>
      <vt:lpstr>Arial</vt:lpstr>
      <vt:lpstr>Calibri</vt:lpstr>
      <vt:lpstr>Cambria Math</vt:lpstr>
      <vt:lpstr>Wingdings</vt:lpstr>
      <vt:lpstr>Office 主题</vt:lpstr>
      <vt:lpstr>3_Office 主题</vt:lpstr>
      <vt:lpstr>4_Office 主题</vt:lpstr>
      <vt:lpstr>1_Office 主题</vt:lpstr>
      <vt:lpstr>5_Office 主题</vt:lpstr>
      <vt:lpstr>6_Office 主题</vt:lpstr>
      <vt:lpstr>7_Office 主题</vt:lpstr>
      <vt:lpstr>9_Office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shl W</cp:lastModifiedBy>
  <cp:revision>1154</cp:revision>
  <dcterms:created xsi:type="dcterms:W3CDTF">2015-09-01T09:21:00Z</dcterms:created>
  <dcterms:modified xsi:type="dcterms:W3CDTF">2026-10-19T03:41:17Z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2052-12.8.2.18913</vt:lpwstr>
  </property>
  <property fmtid="{D5CDD505-2E9C-101B-9397-08002B2CF9AE}" pid="3" name="ICV">
    <vt:lpwstr>61D7B3701D444754AD1A1C4A8E17D416_12</vt:lpwstr>
  </property>
</Properties>
</file>