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1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2.xml" ContentType="application/vnd.openxmlformats-officedocument.presentationml.notesSl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notesSlides/notesSlide3.xml" ContentType="application/vnd.openxmlformats-officedocument.presentationml.notesSlide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374" r:id="rId6"/>
    <p:sldId id="260" r:id="rId7"/>
    <p:sldId id="261" r:id="rId8"/>
    <p:sldId id="262" r:id="rId9"/>
    <p:sldId id="263" r:id="rId10"/>
    <p:sldId id="265" r:id="rId11"/>
    <p:sldId id="264" r:id="rId12"/>
    <p:sldId id="266" r:id="rId13"/>
    <p:sldId id="267" r:id="rId14"/>
    <p:sldId id="268" r:id="rId15"/>
    <p:sldId id="368" r:id="rId16"/>
    <p:sldId id="269" r:id="rId17"/>
    <p:sldId id="369" r:id="rId18"/>
    <p:sldId id="272" r:id="rId19"/>
    <p:sldId id="372" r:id="rId20"/>
    <p:sldId id="273" r:id="rId21"/>
    <p:sldId id="274" r:id="rId22"/>
    <p:sldId id="276" r:id="rId23"/>
    <p:sldId id="277" r:id="rId24"/>
    <p:sldId id="270" r:id="rId25"/>
    <p:sldId id="370" r:id="rId26"/>
    <p:sldId id="373" r:id="rId27"/>
    <p:sldId id="375" r:id="rId28"/>
    <p:sldId id="275" r:id="rId29"/>
  </p:sldIdLst>
  <p:sldSz cx="12192000" cy="6858000"/>
  <p:notesSz cx="12192000" cy="6858000"/>
  <p:defaultTextStyle>
    <a:defPPr>
      <a:defRPr lang="en-CN"/>
    </a:defPPr>
    <a:lvl1pPr marL="0" algn="l" defTabSz="914400" rtl="0" eaLnBrk="1" latinLnBrk="0" hangingPunct="1">
      <a:defRPr sz="1800" kern="1200">
        <a:solidFill>
          <a:schemeClr val="tx1"/>
        </a:solidFill>
        <a:latin typeface="STIX Two Text"/>
        <a:ea typeface="SimSun"/>
        <a:cs typeface="STIX Two Text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STIX Two Text"/>
        <a:ea typeface="SimSun"/>
        <a:cs typeface="STIX Two Text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STIX Two Text"/>
        <a:ea typeface="SimSun"/>
        <a:cs typeface="STIX Two Text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STIX Two Text"/>
        <a:ea typeface="SimSun"/>
        <a:cs typeface="STIX Two Text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STIX Two Text"/>
        <a:ea typeface="SimSun"/>
        <a:cs typeface="STIX Two Text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STIX Two Text"/>
        <a:ea typeface="SimSun"/>
        <a:cs typeface="STIX Two Text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STIX Two Text"/>
        <a:ea typeface="SimSun"/>
        <a:cs typeface="STIX Two Text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STIX Two Text"/>
        <a:ea typeface="SimSun"/>
        <a:cs typeface="STIX Two Text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STIX Two Text"/>
        <a:ea typeface="SimSun"/>
        <a:cs typeface="STIX Two Tex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2"/>
    <p:restoredTop sz="94610"/>
  </p:normalViewPr>
  <p:slideViewPr>
    <p:cSldViewPr snapToGrid="0" snapToObjects="1">
      <p:cViewPr varScale="1">
        <p:scale>
          <a:sx n="120" d="100"/>
          <a:sy n="120" d="100"/>
        </p:scale>
        <p:origin x="184" y="3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layoutTarget val="inner"/>
          <c:xMode val="edge"/>
          <c:yMode val="edge"/>
          <c:x val="4.0000000000000036E-2"/>
          <c:y val="8.500000000000002E-2"/>
          <c:w val="0.96"/>
          <c:h val="0.91"/>
        </c:manualLayout>
      </c:layout>
      <c:scatterChart>
        <c:scatterStyle val="lineMarker"/>
        <c:varyColors val="0"/>
        <c:ser>
          <c:idx val="0"/>
          <c:order val="0"/>
          <c:tx>
            <c:v>PE 1</c:v>
          </c:tx>
          <c:spPr>
            <a:ln w="10160">
              <a:solidFill>
                <a:srgbClr val="B389BD"/>
              </a:solidFill>
            </a:ln>
          </c:spPr>
          <c:marker>
            <c:symbol val="none"/>
          </c:marker>
          <c:xVal>
            <c:numRef>
              <c:f>Data!$A$2:$A$92</c:f>
              <c:numCache>
                <c:formatCode>General</c:formatCode>
                <c:ptCount val="91"/>
                <c:pt idx="0">
                  <c:v>90</c:v>
                </c:pt>
                <c:pt idx="1">
                  <c:v>91</c:v>
                </c:pt>
                <c:pt idx="2">
                  <c:v>92</c:v>
                </c:pt>
                <c:pt idx="3">
                  <c:v>93</c:v>
                </c:pt>
                <c:pt idx="4">
                  <c:v>94</c:v>
                </c:pt>
                <c:pt idx="5">
                  <c:v>95</c:v>
                </c:pt>
                <c:pt idx="6">
                  <c:v>96</c:v>
                </c:pt>
                <c:pt idx="7">
                  <c:v>97</c:v>
                </c:pt>
                <c:pt idx="8">
                  <c:v>98</c:v>
                </c:pt>
                <c:pt idx="9">
                  <c:v>99</c:v>
                </c:pt>
                <c:pt idx="10">
                  <c:v>100</c:v>
                </c:pt>
                <c:pt idx="11">
                  <c:v>101</c:v>
                </c:pt>
                <c:pt idx="12">
                  <c:v>102</c:v>
                </c:pt>
                <c:pt idx="13">
                  <c:v>103</c:v>
                </c:pt>
                <c:pt idx="14">
                  <c:v>104</c:v>
                </c:pt>
                <c:pt idx="15">
                  <c:v>105</c:v>
                </c:pt>
                <c:pt idx="16">
                  <c:v>106</c:v>
                </c:pt>
                <c:pt idx="17">
                  <c:v>107</c:v>
                </c:pt>
                <c:pt idx="18">
                  <c:v>108</c:v>
                </c:pt>
                <c:pt idx="19">
                  <c:v>109</c:v>
                </c:pt>
                <c:pt idx="20">
                  <c:v>110</c:v>
                </c:pt>
                <c:pt idx="21">
                  <c:v>111</c:v>
                </c:pt>
                <c:pt idx="22">
                  <c:v>112</c:v>
                </c:pt>
                <c:pt idx="23">
                  <c:v>113</c:v>
                </c:pt>
                <c:pt idx="24">
                  <c:v>114</c:v>
                </c:pt>
                <c:pt idx="25">
                  <c:v>115</c:v>
                </c:pt>
                <c:pt idx="26">
                  <c:v>116</c:v>
                </c:pt>
                <c:pt idx="27">
                  <c:v>117</c:v>
                </c:pt>
                <c:pt idx="28">
                  <c:v>118</c:v>
                </c:pt>
                <c:pt idx="29">
                  <c:v>119</c:v>
                </c:pt>
                <c:pt idx="30">
                  <c:v>120</c:v>
                </c:pt>
                <c:pt idx="31">
                  <c:v>121</c:v>
                </c:pt>
                <c:pt idx="32">
                  <c:v>122</c:v>
                </c:pt>
                <c:pt idx="33">
                  <c:v>123</c:v>
                </c:pt>
                <c:pt idx="34">
                  <c:v>124</c:v>
                </c:pt>
                <c:pt idx="35">
                  <c:v>125</c:v>
                </c:pt>
                <c:pt idx="36">
                  <c:v>126</c:v>
                </c:pt>
                <c:pt idx="37">
                  <c:v>127</c:v>
                </c:pt>
                <c:pt idx="38">
                  <c:v>128</c:v>
                </c:pt>
                <c:pt idx="39">
                  <c:v>129</c:v>
                </c:pt>
                <c:pt idx="40">
                  <c:v>130</c:v>
                </c:pt>
                <c:pt idx="41">
                  <c:v>131</c:v>
                </c:pt>
                <c:pt idx="42">
                  <c:v>132</c:v>
                </c:pt>
                <c:pt idx="43">
                  <c:v>133</c:v>
                </c:pt>
                <c:pt idx="44">
                  <c:v>134</c:v>
                </c:pt>
                <c:pt idx="45">
                  <c:v>135</c:v>
                </c:pt>
                <c:pt idx="46">
                  <c:v>136</c:v>
                </c:pt>
                <c:pt idx="47">
                  <c:v>137</c:v>
                </c:pt>
                <c:pt idx="48">
                  <c:v>138</c:v>
                </c:pt>
                <c:pt idx="49">
                  <c:v>139</c:v>
                </c:pt>
                <c:pt idx="50">
                  <c:v>140</c:v>
                </c:pt>
                <c:pt idx="51">
                  <c:v>141</c:v>
                </c:pt>
                <c:pt idx="52">
                  <c:v>142</c:v>
                </c:pt>
                <c:pt idx="53">
                  <c:v>143</c:v>
                </c:pt>
                <c:pt idx="54">
                  <c:v>144</c:v>
                </c:pt>
                <c:pt idx="55">
                  <c:v>145</c:v>
                </c:pt>
                <c:pt idx="56">
                  <c:v>146</c:v>
                </c:pt>
                <c:pt idx="57">
                  <c:v>147</c:v>
                </c:pt>
                <c:pt idx="58">
                  <c:v>148</c:v>
                </c:pt>
                <c:pt idx="59">
                  <c:v>149</c:v>
                </c:pt>
                <c:pt idx="60">
                  <c:v>150</c:v>
                </c:pt>
                <c:pt idx="61">
                  <c:v>151</c:v>
                </c:pt>
                <c:pt idx="62">
                  <c:v>152</c:v>
                </c:pt>
                <c:pt idx="63">
                  <c:v>153</c:v>
                </c:pt>
                <c:pt idx="64">
                  <c:v>154</c:v>
                </c:pt>
                <c:pt idx="65">
                  <c:v>155</c:v>
                </c:pt>
                <c:pt idx="66">
                  <c:v>156</c:v>
                </c:pt>
                <c:pt idx="67">
                  <c:v>157</c:v>
                </c:pt>
                <c:pt idx="68">
                  <c:v>158</c:v>
                </c:pt>
                <c:pt idx="69">
                  <c:v>159</c:v>
                </c:pt>
                <c:pt idx="70">
                  <c:v>160</c:v>
                </c:pt>
                <c:pt idx="71">
                  <c:v>161</c:v>
                </c:pt>
                <c:pt idx="72">
                  <c:v>162</c:v>
                </c:pt>
                <c:pt idx="73">
                  <c:v>163</c:v>
                </c:pt>
                <c:pt idx="74">
                  <c:v>164</c:v>
                </c:pt>
                <c:pt idx="75">
                  <c:v>165</c:v>
                </c:pt>
                <c:pt idx="76">
                  <c:v>166</c:v>
                </c:pt>
                <c:pt idx="77">
                  <c:v>167</c:v>
                </c:pt>
                <c:pt idx="78">
                  <c:v>168</c:v>
                </c:pt>
                <c:pt idx="79">
                  <c:v>169</c:v>
                </c:pt>
                <c:pt idx="80">
                  <c:v>170</c:v>
                </c:pt>
                <c:pt idx="81">
                  <c:v>171</c:v>
                </c:pt>
                <c:pt idx="82">
                  <c:v>172</c:v>
                </c:pt>
                <c:pt idx="83">
                  <c:v>173</c:v>
                </c:pt>
                <c:pt idx="84">
                  <c:v>174</c:v>
                </c:pt>
                <c:pt idx="85">
                  <c:v>175</c:v>
                </c:pt>
                <c:pt idx="86">
                  <c:v>176</c:v>
                </c:pt>
                <c:pt idx="87">
                  <c:v>177</c:v>
                </c:pt>
                <c:pt idx="88">
                  <c:v>178</c:v>
                </c:pt>
                <c:pt idx="89">
                  <c:v>179</c:v>
                </c:pt>
                <c:pt idx="90">
                  <c:v>180</c:v>
                </c:pt>
              </c:numCache>
            </c:numRef>
          </c:xVal>
          <c:yVal>
            <c:numRef>
              <c:f>Data!$B$2:$B$92</c:f>
              <c:numCache>
                <c:formatCode>General</c:formatCode>
                <c:ptCount val="9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5.9924733700000002E-3</c:v>
                </c:pt>
                <c:pt idx="20">
                  <c:v>0.102865415</c:v>
                </c:pt>
                <c:pt idx="21">
                  <c:v>0.32030156500000001</c:v>
                </c:pt>
                <c:pt idx="22">
                  <c:v>0.56632710200000003</c:v>
                </c:pt>
                <c:pt idx="23">
                  <c:v>0.76995427000000005</c:v>
                </c:pt>
                <c:pt idx="24">
                  <c:v>0.90670150699999996</c:v>
                </c:pt>
                <c:pt idx="25">
                  <c:v>0.97911973500000005</c:v>
                </c:pt>
                <c:pt idx="26">
                  <c:v>1</c:v>
                </c:pt>
                <c:pt idx="27">
                  <c:v>0.98371646700000004</c:v>
                </c:pt>
                <c:pt idx="28">
                  <c:v>0.94277589100000003</c:v>
                </c:pt>
                <c:pt idx="29">
                  <c:v>0.88690702399999999</c:v>
                </c:pt>
                <c:pt idx="30">
                  <c:v>0.82319799900000001</c:v>
                </c:pt>
                <c:pt idx="31">
                  <c:v>0.75657317499999999</c:v>
                </c:pt>
                <c:pt idx="32">
                  <c:v>0.69030953299999998</c:v>
                </c:pt>
                <c:pt idx="33">
                  <c:v>0.62648417099999998</c:v>
                </c:pt>
                <c:pt idx="34">
                  <c:v>0.56632710200000003</c:v>
                </c:pt>
                <c:pt idx="35">
                  <c:v>0.51048561699999995</c:v>
                </c:pt>
                <c:pt idx="36">
                  <c:v>0.45921622499999998</c:v>
                </c:pt>
                <c:pt idx="37">
                  <c:v>0.41252101600000002</c:v>
                </c:pt>
                <c:pt idx="38">
                  <c:v>0.37024286299999998</c:v>
                </c:pt>
                <c:pt idx="39">
                  <c:v>0.33213087200000002</c:v>
                </c:pt>
                <c:pt idx="40">
                  <c:v>0.29788463500000001</c:v>
                </c:pt>
                <c:pt idx="41">
                  <c:v>0.26718359600000002</c:v>
                </c:pt>
                <c:pt idx="42">
                  <c:v>0.23970603400000001</c:v>
                </c:pt>
                <c:pt idx="43">
                  <c:v>0.215140901</c:v>
                </c:pt>
                <c:pt idx="44">
                  <c:v>0.19319478900000001</c:v>
                </c:pt>
                <c:pt idx="45">
                  <c:v>0.17359561600000001</c:v>
                </c:pt>
                <c:pt idx="46">
                  <c:v>0.15609415099999999</c:v>
                </c:pt>
                <c:pt idx="47">
                  <c:v>0.14046412599999999</c:v>
                </c:pt>
                <c:pt idx="48">
                  <c:v>0.12650149099999999</c:v>
                </c:pt>
                <c:pt idx="49">
                  <c:v>0.114023149</c:v>
                </c:pt>
                <c:pt idx="50">
                  <c:v>0.102865415</c:v>
                </c:pt>
                <c:pt idx="51">
                  <c:v>9.2882370000000006E-2</c:v>
                </c:pt>
                <c:pt idx="52">
                  <c:v>8.3944198100000006E-2</c:v>
                </c:pt>
                <c:pt idx="53">
                  <c:v>7.5935583200000004E-2</c:v>
                </c:pt>
                <c:pt idx="54">
                  <c:v>6.8754194500000004E-2</c:v>
                </c:pt>
                <c:pt idx="55">
                  <c:v>6.2309285300000003E-2</c:v>
                </c:pt>
                <c:pt idx="56">
                  <c:v>5.6520411899999998E-2</c:v>
                </c:pt>
                <c:pt idx="57">
                  <c:v>5.1316274100000003E-2</c:v>
                </c:pt>
                <c:pt idx="58">
                  <c:v>4.6633672199999997E-2</c:v>
                </c:pt>
                <c:pt idx="59">
                  <c:v>4.2416575499999998E-2</c:v>
                </c:pt>
                <c:pt idx="60">
                  <c:v>3.8615291500000003E-2</c:v>
                </c:pt>
                <c:pt idx="61">
                  <c:v>3.5185729999999998E-2</c:v>
                </c:pt>
                <c:pt idx="62">
                  <c:v>3.2088750200000002E-2</c:v>
                </c:pt>
                <c:pt idx="63">
                  <c:v>2.9289584099999998E-2</c:v>
                </c:pt>
                <c:pt idx="64">
                  <c:v>2.6757327899999999E-2</c:v>
                </c:pt>
                <c:pt idx="65">
                  <c:v>2.4464492800000001E-2</c:v>
                </c:pt>
                <c:pt idx="66">
                  <c:v>2.2386609200000001E-2</c:v>
                </c:pt>
                <c:pt idx="67">
                  <c:v>2.05018784E-2</c:v>
                </c:pt>
                <c:pt idx="68">
                  <c:v>1.87908655E-2</c:v>
                </c:pt>
                <c:pt idx="69">
                  <c:v>1.7236228499999999E-2</c:v>
                </c:pt>
                <c:pt idx="70">
                  <c:v>1.5822480399999998E-2</c:v>
                </c:pt>
                <c:pt idx="71">
                  <c:v>1.4535778799999999E-2</c:v>
                </c:pt>
                <c:pt idx="72">
                  <c:v>1.3363740799999999E-2</c:v>
                </c:pt>
                <c:pt idx="73">
                  <c:v>1.2295279500000001E-2</c:v>
                </c:pt>
                <c:pt idx="74">
                  <c:v>1.1320460100000001E-2</c:v>
                </c:pt>
                <c:pt idx="75">
                  <c:v>1.0430372199999999E-2</c:v>
                </c:pt>
                <c:pt idx="76">
                  <c:v>9.6170175500000007E-3</c:v>
                </c:pt>
                <c:pt idx="77">
                  <c:v>8.8732103E-3</c:v>
                </c:pt>
                <c:pt idx="78">
                  <c:v>8.1924892199999998E-3</c:v>
                </c:pt>
                <c:pt idx="79">
                  <c:v>7.5690395899999999E-3</c:v>
                </c:pt>
                <c:pt idx="80">
                  <c:v>6.9976241600000003E-3</c:v>
                </c:pt>
                <c:pt idx="81">
                  <c:v>6.4735218500000004E-3</c:v>
                </c:pt>
                <c:pt idx="82">
                  <c:v>5.9924733700000002E-3</c:v>
                </c:pt>
                <c:pt idx="83">
                  <c:v>5.5506329199999996E-3</c:v>
                </c:pt>
                <c:pt idx="84">
                  <c:v>5.1445252400000004E-3</c:v>
                </c:pt>
                <c:pt idx="85">
                  <c:v>4.77100739E-3</c:v>
                </c:pt>
                <c:pt idx="86">
                  <c:v>4.42723475E-3</c:v>
                </c:pt>
                <c:pt idx="87">
                  <c:v>4.1106306499999997E-3</c:v>
                </c:pt>
                <c:pt idx="88">
                  <c:v>3.8188593599999998E-3</c:v>
                </c:pt>
                <c:pt idx="89">
                  <c:v>3.5498019500000001E-3</c:v>
                </c:pt>
                <c:pt idx="90">
                  <c:v>3.3015346899999999E-3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6FC5-3E4F-93B7-637DBBC9038D}"/>
            </c:ext>
          </c:extLst>
        </c:ser>
        <c:ser>
          <c:idx val="1"/>
          <c:order val="1"/>
          <c:tx>
            <c:v>PE 2</c:v>
          </c:tx>
          <c:spPr>
            <a:ln w="10160">
              <a:solidFill>
                <a:srgbClr val="B389BD"/>
              </a:solidFill>
            </a:ln>
          </c:spPr>
          <c:marker>
            <c:symbol val="none"/>
          </c:marker>
          <c:xVal>
            <c:numRef>
              <c:f>Data!$C$2:$C$92</c:f>
              <c:numCache>
                <c:formatCode>General</c:formatCode>
                <c:ptCount val="91"/>
                <c:pt idx="0">
                  <c:v>90</c:v>
                </c:pt>
                <c:pt idx="1">
                  <c:v>91</c:v>
                </c:pt>
                <c:pt idx="2">
                  <c:v>92</c:v>
                </c:pt>
                <c:pt idx="3">
                  <c:v>93</c:v>
                </c:pt>
                <c:pt idx="4">
                  <c:v>94</c:v>
                </c:pt>
                <c:pt idx="5">
                  <c:v>95</c:v>
                </c:pt>
                <c:pt idx="6">
                  <c:v>96</c:v>
                </c:pt>
                <c:pt idx="7">
                  <c:v>97</c:v>
                </c:pt>
                <c:pt idx="8">
                  <c:v>98</c:v>
                </c:pt>
                <c:pt idx="9">
                  <c:v>99</c:v>
                </c:pt>
                <c:pt idx="10">
                  <c:v>100</c:v>
                </c:pt>
                <c:pt idx="11">
                  <c:v>101</c:v>
                </c:pt>
                <c:pt idx="12">
                  <c:v>102</c:v>
                </c:pt>
                <c:pt idx="13">
                  <c:v>103</c:v>
                </c:pt>
                <c:pt idx="14">
                  <c:v>104</c:v>
                </c:pt>
                <c:pt idx="15">
                  <c:v>105</c:v>
                </c:pt>
                <c:pt idx="16">
                  <c:v>106</c:v>
                </c:pt>
                <c:pt idx="17">
                  <c:v>107</c:v>
                </c:pt>
                <c:pt idx="18">
                  <c:v>108</c:v>
                </c:pt>
                <c:pt idx="19">
                  <c:v>109</c:v>
                </c:pt>
                <c:pt idx="20">
                  <c:v>110</c:v>
                </c:pt>
                <c:pt idx="21">
                  <c:v>111</c:v>
                </c:pt>
                <c:pt idx="22">
                  <c:v>112</c:v>
                </c:pt>
                <c:pt idx="23">
                  <c:v>113</c:v>
                </c:pt>
                <c:pt idx="24">
                  <c:v>114</c:v>
                </c:pt>
                <c:pt idx="25">
                  <c:v>115</c:v>
                </c:pt>
                <c:pt idx="26">
                  <c:v>116</c:v>
                </c:pt>
                <c:pt idx="27">
                  <c:v>117</c:v>
                </c:pt>
                <c:pt idx="28">
                  <c:v>118</c:v>
                </c:pt>
                <c:pt idx="29">
                  <c:v>119</c:v>
                </c:pt>
                <c:pt idx="30">
                  <c:v>120</c:v>
                </c:pt>
                <c:pt idx="31">
                  <c:v>121</c:v>
                </c:pt>
                <c:pt idx="32">
                  <c:v>122</c:v>
                </c:pt>
                <c:pt idx="33">
                  <c:v>123</c:v>
                </c:pt>
                <c:pt idx="34">
                  <c:v>124</c:v>
                </c:pt>
                <c:pt idx="35">
                  <c:v>125</c:v>
                </c:pt>
                <c:pt idx="36">
                  <c:v>126</c:v>
                </c:pt>
                <c:pt idx="37">
                  <c:v>127</c:v>
                </c:pt>
                <c:pt idx="38">
                  <c:v>128</c:v>
                </c:pt>
                <c:pt idx="39">
                  <c:v>129</c:v>
                </c:pt>
                <c:pt idx="40">
                  <c:v>130</c:v>
                </c:pt>
                <c:pt idx="41">
                  <c:v>131</c:v>
                </c:pt>
                <c:pt idx="42">
                  <c:v>132</c:v>
                </c:pt>
                <c:pt idx="43">
                  <c:v>133</c:v>
                </c:pt>
                <c:pt idx="44">
                  <c:v>134</c:v>
                </c:pt>
                <c:pt idx="45">
                  <c:v>135</c:v>
                </c:pt>
                <c:pt idx="46">
                  <c:v>136</c:v>
                </c:pt>
                <c:pt idx="47">
                  <c:v>137</c:v>
                </c:pt>
                <c:pt idx="48">
                  <c:v>138</c:v>
                </c:pt>
                <c:pt idx="49">
                  <c:v>139</c:v>
                </c:pt>
                <c:pt idx="50">
                  <c:v>140</c:v>
                </c:pt>
                <c:pt idx="51">
                  <c:v>141</c:v>
                </c:pt>
                <c:pt idx="52">
                  <c:v>142</c:v>
                </c:pt>
                <c:pt idx="53">
                  <c:v>143</c:v>
                </c:pt>
                <c:pt idx="54">
                  <c:v>144</c:v>
                </c:pt>
                <c:pt idx="55">
                  <c:v>145</c:v>
                </c:pt>
                <c:pt idx="56">
                  <c:v>146</c:v>
                </c:pt>
                <c:pt idx="57">
                  <c:v>147</c:v>
                </c:pt>
                <c:pt idx="58">
                  <c:v>148</c:v>
                </c:pt>
                <c:pt idx="59">
                  <c:v>149</c:v>
                </c:pt>
                <c:pt idx="60">
                  <c:v>150</c:v>
                </c:pt>
                <c:pt idx="61">
                  <c:v>151</c:v>
                </c:pt>
                <c:pt idx="62">
                  <c:v>152</c:v>
                </c:pt>
                <c:pt idx="63">
                  <c:v>153</c:v>
                </c:pt>
                <c:pt idx="64">
                  <c:v>154</c:v>
                </c:pt>
                <c:pt idx="65">
                  <c:v>155</c:v>
                </c:pt>
                <c:pt idx="66">
                  <c:v>156</c:v>
                </c:pt>
                <c:pt idx="67">
                  <c:v>157</c:v>
                </c:pt>
                <c:pt idx="68">
                  <c:v>158</c:v>
                </c:pt>
                <c:pt idx="69">
                  <c:v>159</c:v>
                </c:pt>
                <c:pt idx="70">
                  <c:v>160</c:v>
                </c:pt>
                <c:pt idx="71">
                  <c:v>161</c:v>
                </c:pt>
                <c:pt idx="72">
                  <c:v>162</c:v>
                </c:pt>
                <c:pt idx="73">
                  <c:v>163</c:v>
                </c:pt>
                <c:pt idx="74">
                  <c:v>164</c:v>
                </c:pt>
                <c:pt idx="75">
                  <c:v>165</c:v>
                </c:pt>
                <c:pt idx="76">
                  <c:v>166</c:v>
                </c:pt>
                <c:pt idx="77">
                  <c:v>167</c:v>
                </c:pt>
                <c:pt idx="78">
                  <c:v>168</c:v>
                </c:pt>
                <c:pt idx="79">
                  <c:v>169</c:v>
                </c:pt>
                <c:pt idx="80">
                  <c:v>170</c:v>
                </c:pt>
                <c:pt idx="81">
                  <c:v>171</c:v>
                </c:pt>
                <c:pt idx="82">
                  <c:v>172</c:v>
                </c:pt>
                <c:pt idx="83">
                  <c:v>173</c:v>
                </c:pt>
                <c:pt idx="84">
                  <c:v>174</c:v>
                </c:pt>
                <c:pt idx="85">
                  <c:v>175</c:v>
                </c:pt>
                <c:pt idx="86">
                  <c:v>176</c:v>
                </c:pt>
                <c:pt idx="87">
                  <c:v>177</c:v>
                </c:pt>
                <c:pt idx="88">
                  <c:v>178</c:v>
                </c:pt>
                <c:pt idx="89">
                  <c:v>179</c:v>
                </c:pt>
                <c:pt idx="90">
                  <c:v>180</c:v>
                </c:pt>
              </c:numCache>
            </c:numRef>
          </c:xVal>
          <c:yVal>
            <c:numRef>
              <c:f>Data!$D$2:$D$92</c:f>
              <c:numCache>
                <c:formatCode>General</c:formatCode>
                <c:ptCount val="9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5.39322603E-3</c:v>
                </c:pt>
                <c:pt idx="45">
                  <c:v>9.2578873699999994E-2</c:v>
                </c:pt>
                <c:pt idx="46">
                  <c:v>0.28827140899999998</c:v>
                </c:pt>
                <c:pt idx="47">
                  <c:v>0.509694392</c:v>
                </c:pt>
                <c:pt idx="48">
                  <c:v>0.69295884299999999</c:v>
                </c:pt>
                <c:pt idx="49">
                  <c:v>0.81603135599999999</c:v>
                </c:pt>
                <c:pt idx="50">
                  <c:v>0.88120776099999998</c:v>
                </c:pt>
                <c:pt idx="51">
                  <c:v>0.9</c:v>
                </c:pt>
                <c:pt idx="52">
                  <c:v>0.885344821</c:v>
                </c:pt>
                <c:pt idx="53">
                  <c:v>0.84849830199999998</c:v>
                </c:pt>
                <c:pt idx="54">
                  <c:v>0.79821632200000003</c:v>
                </c:pt>
                <c:pt idx="55">
                  <c:v>0.74087819899999996</c:v>
                </c:pt>
                <c:pt idx="56">
                  <c:v>0.68091585700000001</c:v>
                </c:pt>
                <c:pt idx="57">
                  <c:v>0.62127858000000002</c:v>
                </c:pt>
                <c:pt idx="58">
                  <c:v>0.56383575399999997</c:v>
                </c:pt>
                <c:pt idx="59">
                  <c:v>0.509694392</c:v>
                </c:pt>
                <c:pt idx="60">
                  <c:v>0.45943705499999998</c:v>
                </c:pt>
                <c:pt idx="61">
                  <c:v>0.41329460299999998</c:v>
                </c:pt>
                <c:pt idx="62">
                  <c:v>0.37126891400000001</c:v>
                </c:pt>
                <c:pt idx="63">
                  <c:v>0.33321857700000002</c:v>
                </c:pt>
                <c:pt idx="64">
                  <c:v>0.29891778400000002</c:v>
                </c:pt>
                <c:pt idx="65">
                  <c:v>0.26809617099999999</c:v>
                </c:pt>
                <c:pt idx="66">
                  <c:v>0.240465236</c:v>
                </c:pt>
                <c:pt idx="67">
                  <c:v>0.21573543000000001</c:v>
                </c:pt>
                <c:pt idx="68">
                  <c:v>0.19362681100000001</c:v>
                </c:pt>
                <c:pt idx="69">
                  <c:v>0.17387531000000001</c:v>
                </c:pt>
                <c:pt idx="70">
                  <c:v>0.15623605500000001</c:v>
                </c:pt>
                <c:pt idx="71">
                  <c:v>0.140484736</c:v>
                </c:pt>
                <c:pt idx="72">
                  <c:v>0.12641771299999999</c:v>
                </c:pt>
                <c:pt idx="73">
                  <c:v>0.11385134199999999</c:v>
                </c:pt>
                <c:pt idx="74">
                  <c:v>0.10262083399999999</c:v>
                </c:pt>
                <c:pt idx="75">
                  <c:v>9.2578873699999994E-2</c:v>
                </c:pt>
                <c:pt idx="76">
                  <c:v>8.3594133000000001E-2</c:v>
                </c:pt>
                <c:pt idx="77">
                  <c:v>7.5549778299999995E-2</c:v>
                </c:pt>
                <c:pt idx="78">
                  <c:v>6.8342024900000006E-2</c:v>
                </c:pt>
                <c:pt idx="79">
                  <c:v>6.1878775099999998E-2</c:v>
                </c:pt>
                <c:pt idx="80">
                  <c:v>5.60783568E-2</c:v>
                </c:pt>
                <c:pt idx="81">
                  <c:v>5.0868370699999998E-2</c:v>
                </c:pt>
                <c:pt idx="82">
                  <c:v>4.6184646699999998E-2</c:v>
                </c:pt>
                <c:pt idx="83">
                  <c:v>4.1970304999999999E-2</c:v>
                </c:pt>
                <c:pt idx="84">
                  <c:v>3.8174917900000001E-2</c:v>
                </c:pt>
                <c:pt idx="85">
                  <c:v>3.4753762399999999E-2</c:v>
                </c:pt>
                <c:pt idx="86">
                  <c:v>3.1667157000000001E-2</c:v>
                </c:pt>
                <c:pt idx="87">
                  <c:v>2.8879875100000001E-2</c:v>
                </c:pt>
                <c:pt idx="88">
                  <c:v>2.6360625700000001E-2</c:v>
                </c:pt>
                <c:pt idx="89">
                  <c:v>2.4081595099999999E-2</c:v>
                </c:pt>
                <c:pt idx="90">
                  <c:v>2.2018043500000001E-2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6FC5-3E4F-93B7-637DBBC9038D}"/>
            </c:ext>
          </c:extLst>
        </c:ser>
        <c:ser>
          <c:idx val="2"/>
          <c:order val="2"/>
          <c:tx>
            <c:v>叠加波形</c:v>
          </c:tx>
          <c:spPr>
            <a:ln w="17780">
              <a:solidFill>
                <a:srgbClr val="251B2A"/>
              </a:solidFill>
            </a:ln>
          </c:spPr>
          <c:marker>
            <c:symbol val="none"/>
          </c:marker>
          <c:xVal>
            <c:numRef>
              <c:f>Data!$E$2:$E$92</c:f>
              <c:numCache>
                <c:formatCode>General</c:formatCode>
                <c:ptCount val="91"/>
                <c:pt idx="0">
                  <c:v>90</c:v>
                </c:pt>
                <c:pt idx="1">
                  <c:v>91</c:v>
                </c:pt>
                <c:pt idx="2">
                  <c:v>92</c:v>
                </c:pt>
                <c:pt idx="3">
                  <c:v>93</c:v>
                </c:pt>
                <c:pt idx="4">
                  <c:v>94</c:v>
                </c:pt>
                <c:pt idx="5">
                  <c:v>95</c:v>
                </c:pt>
                <c:pt idx="6">
                  <c:v>96</c:v>
                </c:pt>
                <c:pt idx="7">
                  <c:v>97</c:v>
                </c:pt>
                <c:pt idx="8">
                  <c:v>98</c:v>
                </c:pt>
                <c:pt idx="9">
                  <c:v>99</c:v>
                </c:pt>
                <c:pt idx="10">
                  <c:v>100</c:v>
                </c:pt>
                <c:pt idx="11">
                  <c:v>101</c:v>
                </c:pt>
                <c:pt idx="12">
                  <c:v>102</c:v>
                </c:pt>
                <c:pt idx="13">
                  <c:v>103</c:v>
                </c:pt>
                <c:pt idx="14">
                  <c:v>104</c:v>
                </c:pt>
                <c:pt idx="15">
                  <c:v>105</c:v>
                </c:pt>
                <c:pt idx="16">
                  <c:v>106</c:v>
                </c:pt>
                <c:pt idx="17">
                  <c:v>107</c:v>
                </c:pt>
                <c:pt idx="18">
                  <c:v>108</c:v>
                </c:pt>
                <c:pt idx="19">
                  <c:v>109</c:v>
                </c:pt>
                <c:pt idx="20">
                  <c:v>110</c:v>
                </c:pt>
                <c:pt idx="21">
                  <c:v>111</c:v>
                </c:pt>
                <c:pt idx="22">
                  <c:v>112</c:v>
                </c:pt>
                <c:pt idx="23">
                  <c:v>113</c:v>
                </c:pt>
                <c:pt idx="24">
                  <c:v>114</c:v>
                </c:pt>
                <c:pt idx="25">
                  <c:v>115</c:v>
                </c:pt>
                <c:pt idx="26">
                  <c:v>116</c:v>
                </c:pt>
                <c:pt idx="27">
                  <c:v>117</c:v>
                </c:pt>
                <c:pt idx="28">
                  <c:v>118</c:v>
                </c:pt>
                <c:pt idx="29">
                  <c:v>119</c:v>
                </c:pt>
                <c:pt idx="30">
                  <c:v>120</c:v>
                </c:pt>
                <c:pt idx="31">
                  <c:v>121</c:v>
                </c:pt>
                <c:pt idx="32">
                  <c:v>122</c:v>
                </c:pt>
                <c:pt idx="33">
                  <c:v>123</c:v>
                </c:pt>
                <c:pt idx="34">
                  <c:v>124</c:v>
                </c:pt>
                <c:pt idx="35">
                  <c:v>125</c:v>
                </c:pt>
                <c:pt idx="36">
                  <c:v>126</c:v>
                </c:pt>
                <c:pt idx="37">
                  <c:v>127</c:v>
                </c:pt>
                <c:pt idx="38">
                  <c:v>128</c:v>
                </c:pt>
                <c:pt idx="39">
                  <c:v>129</c:v>
                </c:pt>
                <c:pt idx="40">
                  <c:v>130</c:v>
                </c:pt>
                <c:pt idx="41">
                  <c:v>131</c:v>
                </c:pt>
                <c:pt idx="42">
                  <c:v>132</c:v>
                </c:pt>
                <c:pt idx="43">
                  <c:v>133</c:v>
                </c:pt>
                <c:pt idx="44">
                  <c:v>134</c:v>
                </c:pt>
                <c:pt idx="45">
                  <c:v>135</c:v>
                </c:pt>
                <c:pt idx="46">
                  <c:v>136</c:v>
                </c:pt>
                <c:pt idx="47">
                  <c:v>137</c:v>
                </c:pt>
                <c:pt idx="48">
                  <c:v>138</c:v>
                </c:pt>
                <c:pt idx="49">
                  <c:v>139</c:v>
                </c:pt>
                <c:pt idx="50">
                  <c:v>140</c:v>
                </c:pt>
                <c:pt idx="51">
                  <c:v>141</c:v>
                </c:pt>
                <c:pt idx="52">
                  <c:v>142</c:v>
                </c:pt>
                <c:pt idx="53">
                  <c:v>143</c:v>
                </c:pt>
                <c:pt idx="54">
                  <c:v>144</c:v>
                </c:pt>
                <c:pt idx="55">
                  <c:v>145</c:v>
                </c:pt>
                <c:pt idx="56">
                  <c:v>146</c:v>
                </c:pt>
                <c:pt idx="57">
                  <c:v>147</c:v>
                </c:pt>
                <c:pt idx="58">
                  <c:v>148</c:v>
                </c:pt>
                <c:pt idx="59">
                  <c:v>149</c:v>
                </c:pt>
                <c:pt idx="60">
                  <c:v>150</c:v>
                </c:pt>
                <c:pt idx="61">
                  <c:v>151</c:v>
                </c:pt>
                <c:pt idx="62">
                  <c:v>152</c:v>
                </c:pt>
                <c:pt idx="63">
                  <c:v>153</c:v>
                </c:pt>
                <c:pt idx="64">
                  <c:v>154</c:v>
                </c:pt>
                <c:pt idx="65">
                  <c:v>155</c:v>
                </c:pt>
                <c:pt idx="66">
                  <c:v>156</c:v>
                </c:pt>
                <c:pt idx="67">
                  <c:v>157</c:v>
                </c:pt>
                <c:pt idx="68">
                  <c:v>158</c:v>
                </c:pt>
                <c:pt idx="69">
                  <c:v>159</c:v>
                </c:pt>
                <c:pt idx="70">
                  <c:v>160</c:v>
                </c:pt>
                <c:pt idx="71">
                  <c:v>161</c:v>
                </c:pt>
                <c:pt idx="72">
                  <c:v>162</c:v>
                </c:pt>
                <c:pt idx="73">
                  <c:v>163</c:v>
                </c:pt>
                <c:pt idx="74">
                  <c:v>164</c:v>
                </c:pt>
                <c:pt idx="75">
                  <c:v>165</c:v>
                </c:pt>
                <c:pt idx="76">
                  <c:v>166</c:v>
                </c:pt>
                <c:pt idx="77">
                  <c:v>167</c:v>
                </c:pt>
                <c:pt idx="78">
                  <c:v>168</c:v>
                </c:pt>
                <c:pt idx="79">
                  <c:v>169</c:v>
                </c:pt>
                <c:pt idx="80">
                  <c:v>170</c:v>
                </c:pt>
                <c:pt idx="81">
                  <c:v>171</c:v>
                </c:pt>
                <c:pt idx="82">
                  <c:v>172</c:v>
                </c:pt>
                <c:pt idx="83">
                  <c:v>173</c:v>
                </c:pt>
                <c:pt idx="84">
                  <c:v>174</c:v>
                </c:pt>
                <c:pt idx="85">
                  <c:v>175</c:v>
                </c:pt>
                <c:pt idx="86">
                  <c:v>176</c:v>
                </c:pt>
                <c:pt idx="87">
                  <c:v>177</c:v>
                </c:pt>
                <c:pt idx="88">
                  <c:v>178</c:v>
                </c:pt>
                <c:pt idx="89">
                  <c:v>179</c:v>
                </c:pt>
                <c:pt idx="90">
                  <c:v>180</c:v>
                </c:pt>
              </c:numCache>
            </c:numRef>
          </c:xVal>
          <c:yVal>
            <c:numRef>
              <c:f>Data!$F$2:$F$92</c:f>
              <c:numCache>
                <c:formatCode>General</c:formatCode>
                <c:ptCount val="9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5.9924733700000002E-3</c:v>
                </c:pt>
                <c:pt idx="20">
                  <c:v>0.102865415</c:v>
                </c:pt>
                <c:pt idx="21">
                  <c:v>0.32030156500000001</c:v>
                </c:pt>
                <c:pt idx="22">
                  <c:v>0.56632710200000003</c:v>
                </c:pt>
                <c:pt idx="23">
                  <c:v>0.76995427000000005</c:v>
                </c:pt>
                <c:pt idx="24">
                  <c:v>0.90670150699999996</c:v>
                </c:pt>
                <c:pt idx="25">
                  <c:v>0.97911973500000005</c:v>
                </c:pt>
                <c:pt idx="26">
                  <c:v>1</c:v>
                </c:pt>
                <c:pt idx="27">
                  <c:v>0.98371646700000004</c:v>
                </c:pt>
                <c:pt idx="28">
                  <c:v>0.94277589100000003</c:v>
                </c:pt>
                <c:pt idx="29">
                  <c:v>0.88690702399999999</c:v>
                </c:pt>
                <c:pt idx="30">
                  <c:v>0.82319799900000001</c:v>
                </c:pt>
                <c:pt idx="31">
                  <c:v>0.75657317499999999</c:v>
                </c:pt>
                <c:pt idx="32">
                  <c:v>0.69030953299999998</c:v>
                </c:pt>
                <c:pt idx="33">
                  <c:v>0.62648417099999998</c:v>
                </c:pt>
                <c:pt idx="34">
                  <c:v>0.56632710200000003</c:v>
                </c:pt>
                <c:pt idx="35">
                  <c:v>0.51048561699999995</c:v>
                </c:pt>
                <c:pt idx="36">
                  <c:v>0.45921622499999998</c:v>
                </c:pt>
                <c:pt idx="37">
                  <c:v>0.41252101600000002</c:v>
                </c:pt>
                <c:pt idx="38">
                  <c:v>0.37024286299999998</c:v>
                </c:pt>
                <c:pt idx="39">
                  <c:v>0.33213087200000002</c:v>
                </c:pt>
                <c:pt idx="40">
                  <c:v>0.29788463500000001</c:v>
                </c:pt>
                <c:pt idx="41">
                  <c:v>0.26718359600000002</c:v>
                </c:pt>
                <c:pt idx="42">
                  <c:v>0.23970603400000001</c:v>
                </c:pt>
                <c:pt idx="43">
                  <c:v>0.215140901</c:v>
                </c:pt>
                <c:pt idx="44">
                  <c:v>0.19858801500000001</c:v>
                </c:pt>
                <c:pt idx="45">
                  <c:v>0.26617448999999999</c:v>
                </c:pt>
                <c:pt idx="46">
                  <c:v>0.44436555900000002</c:v>
                </c:pt>
                <c:pt idx="47">
                  <c:v>0.65015851800000002</c:v>
                </c:pt>
                <c:pt idx="48">
                  <c:v>0.81946033399999996</c:v>
                </c:pt>
                <c:pt idx="49">
                  <c:v>0.93005450499999998</c:v>
                </c:pt>
                <c:pt idx="50">
                  <c:v>0.98407317699999997</c:v>
                </c:pt>
                <c:pt idx="51">
                  <c:v>0.99288237000000001</c:v>
                </c:pt>
                <c:pt idx="52">
                  <c:v>0.96928901899999997</c:v>
                </c:pt>
                <c:pt idx="53">
                  <c:v>0.92443388500000001</c:v>
                </c:pt>
                <c:pt idx="54">
                  <c:v>0.86697051599999997</c:v>
                </c:pt>
                <c:pt idx="55">
                  <c:v>0.80318748399999995</c:v>
                </c:pt>
                <c:pt idx="56">
                  <c:v>0.73743626900000003</c:v>
                </c:pt>
                <c:pt idx="57">
                  <c:v>0.67259485399999996</c:v>
                </c:pt>
                <c:pt idx="58">
                  <c:v>0.61046942599999998</c:v>
                </c:pt>
                <c:pt idx="59">
                  <c:v>0.55211096800000004</c:v>
                </c:pt>
                <c:pt idx="60">
                  <c:v>0.49805234700000001</c:v>
                </c:pt>
                <c:pt idx="61">
                  <c:v>0.44848033300000001</c:v>
                </c:pt>
                <c:pt idx="62">
                  <c:v>0.40335766499999998</c:v>
                </c:pt>
                <c:pt idx="63">
                  <c:v>0.362508161</c:v>
                </c:pt>
                <c:pt idx="64">
                  <c:v>0.32567511199999999</c:v>
                </c:pt>
                <c:pt idx="65">
                  <c:v>0.29256066400000003</c:v>
                </c:pt>
                <c:pt idx="66">
                  <c:v>0.262851846</c:v>
                </c:pt>
                <c:pt idx="67">
                  <c:v>0.23623730900000001</c:v>
                </c:pt>
                <c:pt idx="68">
                  <c:v>0.212417676</c:v>
                </c:pt>
                <c:pt idx="69">
                  <c:v>0.191111538</c:v>
                </c:pt>
                <c:pt idx="70">
                  <c:v>0.17205853500000001</c:v>
                </c:pt>
                <c:pt idx="71">
                  <c:v>0.155020514</c:v>
                </c:pt>
                <c:pt idx="72">
                  <c:v>0.139781454</c:v>
                </c:pt>
                <c:pt idx="73">
                  <c:v>0.12614662099999999</c:v>
                </c:pt>
                <c:pt idx="74">
                  <c:v>0.113941294</c:v>
                </c:pt>
                <c:pt idx="75">
                  <c:v>0.103009246</c:v>
                </c:pt>
                <c:pt idx="76">
                  <c:v>9.3211150500000006E-2</c:v>
                </c:pt>
                <c:pt idx="77">
                  <c:v>8.4422988599999998E-2</c:v>
                </c:pt>
                <c:pt idx="78">
                  <c:v>7.6534514100000006E-2</c:v>
                </c:pt>
                <c:pt idx="79">
                  <c:v>6.9447814699999999E-2</c:v>
                </c:pt>
                <c:pt idx="80">
                  <c:v>6.3075981000000003E-2</c:v>
                </c:pt>
                <c:pt idx="81">
                  <c:v>5.73418926E-2</c:v>
                </c:pt>
                <c:pt idx="82">
                  <c:v>5.217712E-2</c:v>
                </c:pt>
                <c:pt idx="83">
                  <c:v>4.7520937899999997E-2</c:v>
                </c:pt>
                <c:pt idx="84">
                  <c:v>4.3319443200000002E-2</c:v>
                </c:pt>
                <c:pt idx="85">
                  <c:v>3.9524769799999998E-2</c:v>
                </c:pt>
                <c:pt idx="86">
                  <c:v>3.60943918E-2</c:v>
                </c:pt>
                <c:pt idx="87">
                  <c:v>3.29905058E-2</c:v>
                </c:pt>
                <c:pt idx="88">
                  <c:v>3.0179484999999999E-2</c:v>
                </c:pt>
                <c:pt idx="89">
                  <c:v>2.76313971E-2</c:v>
                </c:pt>
                <c:pt idx="90">
                  <c:v>2.5319578200000002E-2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6FC5-3E4F-93B7-637DBBC903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0"/>
        <c:axId val="200"/>
      </c:scatterChart>
      <c:valAx>
        <c:axId val="100"/>
        <c:scaling>
          <c:orientation val="minMax"/>
          <c:max val="180"/>
          <c:min val="90"/>
        </c:scaling>
        <c:delete val="0"/>
        <c:axPos val="b"/>
        <c:numFmt formatCode="0" sourceLinked="0"/>
        <c:majorTickMark val="none"/>
        <c:minorTickMark val="none"/>
        <c:tickLblPos val="none"/>
        <c:spPr>
          <a:ln w="7000">
            <a:solidFill>
              <a:srgbClr val="C7BCCD"/>
            </a:solidFill>
          </a:ln>
        </c:spPr>
        <c:crossAx val="200"/>
        <c:crossesAt val="0"/>
        <c:crossBetween val="midCat"/>
        <c:majorUnit val="100"/>
      </c:valAx>
      <c:valAx>
        <c:axId val="200"/>
        <c:scaling>
          <c:orientation val="minMax"/>
          <c:max val="2.0499999999999998"/>
          <c:min val="0"/>
        </c:scaling>
        <c:delete val="1"/>
        <c:axPos val="l"/>
        <c:numFmt formatCode="0" sourceLinked="0"/>
        <c:majorTickMark val="none"/>
        <c:minorTickMark val="none"/>
        <c:tickLblPos val="none"/>
        <c:crossAx val="100"/>
        <c:crossesAt val="0"/>
        <c:crossBetween val="midCat"/>
      </c:valAx>
    </c:plotArea>
    <c:plotVisOnly val="1"/>
    <c:dispBlanksAs val="gap"/>
    <c:showDLblsOverMax val="1"/>
  </c:chart>
  <c:spPr>
    <a:noFill/>
    <a:ln>
      <a:noFill/>
    </a:ln>
  </c:spPr>
  <c:txPr>
    <a:bodyPr/>
    <a:lstStyle/>
    <a:p>
      <a:pPr>
        <a:defRPr sz="900">
          <a:solidFill>
            <a:srgbClr val="6E6675"/>
          </a:solidFill>
          <a:latin typeface="STIX Two Text"/>
          <a:ea typeface="SimSun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layoutTarget val="inner"/>
          <c:xMode val="edge"/>
          <c:yMode val="edge"/>
          <c:x val="4.0000000000000036E-2"/>
          <c:y val="8.500000000000002E-2"/>
          <c:w val="0.96"/>
          <c:h val="0.91"/>
        </c:manualLayout>
      </c:layout>
      <c:scatterChart>
        <c:scatterStyle val="lineMarker"/>
        <c:varyColors val="0"/>
        <c:ser>
          <c:idx val="0"/>
          <c:order val="0"/>
          <c:tx>
            <c:v>PE 1</c:v>
          </c:tx>
          <c:spPr>
            <a:ln w="10160">
              <a:solidFill>
                <a:srgbClr val="B389BD"/>
              </a:solidFill>
            </a:ln>
          </c:spPr>
          <c:marker>
            <c:symbol val="none"/>
          </c:marker>
          <c:xVal>
            <c:numRef>
              <c:f>Data!$A$2:$A$92</c:f>
              <c:numCache>
                <c:formatCode>General</c:formatCode>
                <c:ptCount val="91"/>
                <c:pt idx="0">
                  <c:v>90</c:v>
                </c:pt>
                <c:pt idx="1">
                  <c:v>91</c:v>
                </c:pt>
                <c:pt idx="2">
                  <c:v>92</c:v>
                </c:pt>
                <c:pt idx="3">
                  <c:v>93</c:v>
                </c:pt>
                <c:pt idx="4">
                  <c:v>94</c:v>
                </c:pt>
                <c:pt idx="5">
                  <c:v>95</c:v>
                </c:pt>
                <c:pt idx="6">
                  <c:v>96</c:v>
                </c:pt>
                <c:pt idx="7">
                  <c:v>97</c:v>
                </c:pt>
                <c:pt idx="8">
                  <c:v>98</c:v>
                </c:pt>
                <c:pt idx="9">
                  <c:v>99</c:v>
                </c:pt>
                <c:pt idx="10">
                  <c:v>100</c:v>
                </c:pt>
                <c:pt idx="11">
                  <c:v>101</c:v>
                </c:pt>
                <c:pt idx="12">
                  <c:v>102</c:v>
                </c:pt>
                <c:pt idx="13">
                  <c:v>103</c:v>
                </c:pt>
                <c:pt idx="14">
                  <c:v>104</c:v>
                </c:pt>
                <c:pt idx="15">
                  <c:v>105</c:v>
                </c:pt>
                <c:pt idx="16">
                  <c:v>106</c:v>
                </c:pt>
                <c:pt idx="17">
                  <c:v>107</c:v>
                </c:pt>
                <c:pt idx="18">
                  <c:v>108</c:v>
                </c:pt>
                <c:pt idx="19">
                  <c:v>109</c:v>
                </c:pt>
                <c:pt idx="20">
                  <c:v>110</c:v>
                </c:pt>
                <c:pt idx="21">
                  <c:v>111</c:v>
                </c:pt>
                <c:pt idx="22">
                  <c:v>112</c:v>
                </c:pt>
                <c:pt idx="23">
                  <c:v>113</c:v>
                </c:pt>
                <c:pt idx="24">
                  <c:v>114</c:v>
                </c:pt>
                <c:pt idx="25">
                  <c:v>115</c:v>
                </c:pt>
                <c:pt idx="26">
                  <c:v>116</c:v>
                </c:pt>
                <c:pt idx="27">
                  <c:v>117</c:v>
                </c:pt>
                <c:pt idx="28">
                  <c:v>118</c:v>
                </c:pt>
                <c:pt idx="29">
                  <c:v>119</c:v>
                </c:pt>
                <c:pt idx="30">
                  <c:v>120</c:v>
                </c:pt>
                <c:pt idx="31">
                  <c:v>121</c:v>
                </c:pt>
                <c:pt idx="32">
                  <c:v>122</c:v>
                </c:pt>
                <c:pt idx="33">
                  <c:v>123</c:v>
                </c:pt>
                <c:pt idx="34">
                  <c:v>124</c:v>
                </c:pt>
                <c:pt idx="35">
                  <c:v>125</c:v>
                </c:pt>
                <c:pt idx="36">
                  <c:v>126</c:v>
                </c:pt>
                <c:pt idx="37">
                  <c:v>127</c:v>
                </c:pt>
                <c:pt idx="38">
                  <c:v>128</c:v>
                </c:pt>
                <c:pt idx="39">
                  <c:v>129</c:v>
                </c:pt>
                <c:pt idx="40">
                  <c:v>130</c:v>
                </c:pt>
                <c:pt idx="41">
                  <c:v>131</c:v>
                </c:pt>
                <c:pt idx="42">
                  <c:v>132</c:v>
                </c:pt>
                <c:pt idx="43">
                  <c:v>133</c:v>
                </c:pt>
                <c:pt idx="44">
                  <c:v>134</c:v>
                </c:pt>
                <c:pt idx="45">
                  <c:v>135</c:v>
                </c:pt>
                <c:pt idx="46">
                  <c:v>136</c:v>
                </c:pt>
                <c:pt idx="47">
                  <c:v>137</c:v>
                </c:pt>
                <c:pt idx="48">
                  <c:v>138</c:v>
                </c:pt>
                <c:pt idx="49">
                  <c:v>139</c:v>
                </c:pt>
                <c:pt idx="50">
                  <c:v>140</c:v>
                </c:pt>
                <c:pt idx="51">
                  <c:v>141</c:v>
                </c:pt>
                <c:pt idx="52">
                  <c:v>142</c:v>
                </c:pt>
                <c:pt idx="53">
                  <c:v>143</c:v>
                </c:pt>
                <c:pt idx="54">
                  <c:v>144</c:v>
                </c:pt>
                <c:pt idx="55">
                  <c:v>145</c:v>
                </c:pt>
                <c:pt idx="56">
                  <c:v>146</c:v>
                </c:pt>
                <c:pt idx="57">
                  <c:v>147</c:v>
                </c:pt>
                <c:pt idx="58">
                  <c:v>148</c:v>
                </c:pt>
                <c:pt idx="59">
                  <c:v>149</c:v>
                </c:pt>
                <c:pt idx="60">
                  <c:v>150</c:v>
                </c:pt>
                <c:pt idx="61">
                  <c:v>151</c:v>
                </c:pt>
                <c:pt idx="62">
                  <c:v>152</c:v>
                </c:pt>
                <c:pt idx="63">
                  <c:v>153</c:v>
                </c:pt>
                <c:pt idx="64">
                  <c:v>154</c:v>
                </c:pt>
                <c:pt idx="65">
                  <c:v>155</c:v>
                </c:pt>
                <c:pt idx="66">
                  <c:v>156</c:v>
                </c:pt>
                <c:pt idx="67">
                  <c:v>157</c:v>
                </c:pt>
                <c:pt idx="68">
                  <c:v>158</c:v>
                </c:pt>
                <c:pt idx="69">
                  <c:v>159</c:v>
                </c:pt>
                <c:pt idx="70">
                  <c:v>160</c:v>
                </c:pt>
                <c:pt idx="71">
                  <c:v>161</c:v>
                </c:pt>
                <c:pt idx="72">
                  <c:v>162</c:v>
                </c:pt>
                <c:pt idx="73">
                  <c:v>163</c:v>
                </c:pt>
                <c:pt idx="74">
                  <c:v>164</c:v>
                </c:pt>
                <c:pt idx="75">
                  <c:v>165</c:v>
                </c:pt>
                <c:pt idx="76">
                  <c:v>166</c:v>
                </c:pt>
                <c:pt idx="77">
                  <c:v>167</c:v>
                </c:pt>
                <c:pt idx="78">
                  <c:v>168</c:v>
                </c:pt>
                <c:pt idx="79">
                  <c:v>169</c:v>
                </c:pt>
                <c:pt idx="80">
                  <c:v>170</c:v>
                </c:pt>
                <c:pt idx="81">
                  <c:v>171</c:v>
                </c:pt>
                <c:pt idx="82">
                  <c:v>172</c:v>
                </c:pt>
                <c:pt idx="83">
                  <c:v>173</c:v>
                </c:pt>
                <c:pt idx="84">
                  <c:v>174</c:v>
                </c:pt>
                <c:pt idx="85">
                  <c:v>175</c:v>
                </c:pt>
                <c:pt idx="86">
                  <c:v>176</c:v>
                </c:pt>
                <c:pt idx="87">
                  <c:v>177</c:v>
                </c:pt>
                <c:pt idx="88">
                  <c:v>178</c:v>
                </c:pt>
                <c:pt idx="89">
                  <c:v>179</c:v>
                </c:pt>
                <c:pt idx="90">
                  <c:v>180</c:v>
                </c:pt>
              </c:numCache>
            </c:numRef>
          </c:xVal>
          <c:yVal>
            <c:numRef>
              <c:f>Data!$B$2:$B$92</c:f>
              <c:numCache>
                <c:formatCode>General</c:formatCode>
                <c:ptCount val="9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5.9924733700000002E-3</c:v>
                </c:pt>
                <c:pt idx="20">
                  <c:v>0.102865415</c:v>
                </c:pt>
                <c:pt idx="21">
                  <c:v>0.32030156500000001</c:v>
                </c:pt>
                <c:pt idx="22">
                  <c:v>0.56632710200000003</c:v>
                </c:pt>
                <c:pt idx="23">
                  <c:v>0.76995427000000005</c:v>
                </c:pt>
                <c:pt idx="24">
                  <c:v>0.90670150699999996</c:v>
                </c:pt>
                <c:pt idx="25">
                  <c:v>0.97911973500000005</c:v>
                </c:pt>
                <c:pt idx="26">
                  <c:v>1</c:v>
                </c:pt>
                <c:pt idx="27">
                  <c:v>0.98371646700000004</c:v>
                </c:pt>
                <c:pt idx="28">
                  <c:v>0.94277589100000003</c:v>
                </c:pt>
                <c:pt idx="29">
                  <c:v>0.88690702399999999</c:v>
                </c:pt>
                <c:pt idx="30">
                  <c:v>0.82319799900000001</c:v>
                </c:pt>
                <c:pt idx="31">
                  <c:v>0.75657317499999999</c:v>
                </c:pt>
                <c:pt idx="32">
                  <c:v>0.69030953299999998</c:v>
                </c:pt>
                <c:pt idx="33">
                  <c:v>0.62648417099999998</c:v>
                </c:pt>
                <c:pt idx="34">
                  <c:v>0.56632710200000003</c:v>
                </c:pt>
                <c:pt idx="35">
                  <c:v>0.51048561699999995</c:v>
                </c:pt>
                <c:pt idx="36">
                  <c:v>0.45921622499999998</c:v>
                </c:pt>
                <c:pt idx="37">
                  <c:v>0.41252101600000002</c:v>
                </c:pt>
                <c:pt idx="38">
                  <c:v>0.37024286299999998</c:v>
                </c:pt>
                <c:pt idx="39">
                  <c:v>0.33213087200000002</c:v>
                </c:pt>
                <c:pt idx="40">
                  <c:v>0.29788463500000001</c:v>
                </c:pt>
                <c:pt idx="41">
                  <c:v>0.26718359600000002</c:v>
                </c:pt>
                <c:pt idx="42">
                  <c:v>0.23970603400000001</c:v>
                </c:pt>
                <c:pt idx="43">
                  <c:v>0.215140901</c:v>
                </c:pt>
                <c:pt idx="44">
                  <c:v>0.19319478900000001</c:v>
                </c:pt>
                <c:pt idx="45">
                  <c:v>0.17359561600000001</c:v>
                </c:pt>
                <c:pt idx="46">
                  <c:v>0.15609415099999999</c:v>
                </c:pt>
                <c:pt idx="47">
                  <c:v>0.14046412599999999</c:v>
                </c:pt>
                <c:pt idx="48">
                  <c:v>0.12650149099999999</c:v>
                </c:pt>
                <c:pt idx="49">
                  <c:v>0.114023149</c:v>
                </c:pt>
                <c:pt idx="50">
                  <c:v>0.102865415</c:v>
                </c:pt>
                <c:pt idx="51">
                  <c:v>9.2882370000000006E-2</c:v>
                </c:pt>
                <c:pt idx="52">
                  <c:v>8.3944198100000006E-2</c:v>
                </c:pt>
                <c:pt idx="53">
                  <c:v>7.5935583200000004E-2</c:v>
                </c:pt>
                <c:pt idx="54">
                  <c:v>6.8754194500000004E-2</c:v>
                </c:pt>
                <c:pt idx="55">
                  <c:v>6.2309285300000003E-2</c:v>
                </c:pt>
                <c:pt idx="56">
                  <c:v>5.6520411899999998E-2</c:v>
                </c:pt>
                <c:pt idx="57">
                  <c:v>5.1316274100000003E-2</c:v>
                </c:pt>
                <c:pt idx="58">
                  <c:v>4.6633672199999997E-2</c:v>
                </c:pt>
                <c:pt idx="59">
                  <c:v>4.2416575499999998E-2</c:v>
                </c:pt>
                <c:pt idx="60">
                  <c:v>3.8615291500000003E-2</c:v>
                </c:pt>
                <c:pt idx="61">
                  <c:v>3.5185729999999998E-2</c:v>
                </c:pt>
                <c:pt idx="62">
                  <c:v>3.2088750200000002E-2</c:v>
                </c:pt>
                <c:pt idx="63">
                  <c:v>2.9289584099999998E-2</c:v>
                </c:pt>
                <c:pt idx="64">
                  <c:v>2.6757327899999999E-2</c:v>
                </c:pt>
                <c:pt idx="65">
                  <c:v>2.4464492800000001E-2</c:v>
                </c:pt>
                <c:pt idx="66">
                  <c:v>2.2386609200000001E-2</c:v>
                </c:pt>
                <c:pt idx="67">
                  <c:v>2.05018784E-2</c:v>
                </c:pt>
                <c:pt idx="68">
                  <c:v>1.87908655E-2</c:v>
                </c:pt>
                <c:pt idx="69">
                  <c:v>1.7236228499999999E-2</c:v>
                </c:pt>
                <c:pt idx="70">
                  <c:v>1.5822480399999998E-2</c:v>
                </c:pt>
                <c:pt idx="71">
                  <c:v>1.4535778799999999E-2</c:v>
                </c:pt>
                <c:pt idx="72">
                  <c:v>1.3363740799999999E-2</c:v>
                </c:pt>
                <c:pt idx="73">
                  <c:v>1.2295279500000001E-2</c:v>
                </c:pt>
                <c:pt idx="74">
                  <c:v>1.1320460100000001E-2</c:v>
                </c:pt>
                <c:pt idx="75">
                  <c:v>1.0430372199999999E-2</c:v>
                </c:pt>
                <c:pt idx="76">
                  <c:v>9.6170175500000007E-3</c:v>
                </c:pt>
                <c:pt idx="77">
                  <c:v>8.8732103E-3</c:v>
                </c:pt>
                <c:pt idx="78">
                  <c:v>8.1924892199999998E-3</c:v>
                </c:pt>
                <c:pt idx="79">
                  <c:v>7.5690395899999999E-3</c:v>
                </c:pt>
                <c:pt idx="80">
                  <c:v>6.9976241600000003E-3</c:v>
                </c:pt>
                <c:pt idx="81">
                  <c:v>6.4735218500000004E-3</c:v>
                </c:pt>
                <c:pt idx="82">
                  <c:v>5.9924733700000002E-3</c:v>
                </c:pt>
                <c:pt idx="83">
                  <c:v>5.5506329199999996E-3</c:v>
                </c:pt>
                <c:pt idx="84">
                  <c:v>5.1445252400000004E-3</c:v>
                </c:pt>
                <c:pt idx="85">
                  <c:v>4.77100739E-3</c:v>
                </c:pt>
                <c:pt idx="86">
                  <c:v>4.42723475E-3</c:v>
                </c:pt>
                <c:pt idx="87">
                  <c:v>4.1106306499999997E-3</c:v>
                </c:pt>
                <c:pt idx="88">
                  <c:v>3.8188593599999998E-3</c:v>
                </c:pt>
                <c:pt idx="89">
                  <c:v>3.5498019500000001E-3</c:v>
                </c:pt>
                <c:pt idx="90">
                  <c:v>3.3015346899999999E-3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8FC4-5647-AFC6-787B6D236FFB}"/>
            </c:ext>
          </c:extLst>
        </c:ser>
        <c:ser>
          <c:idx val="1"/>
          <c:order val="1"/>
          <c:tx>
            <c:v>PE 2</c:v>
          </c:tx>
          <c:spPr>
            <a:ln w="10160">
              <a:solidFill>
                <a:srgbClr val="B389BD"/>
              </a:solidFill>
            </a:ln>
          </c:spPr>
          <c:marker>
            <c:symbol val="none"/>
          </c:marker>
          <c:xVal>
            <c:numRef>
              <c:f>Data!$C$2:$C$92</c:f>
              <c:numCache>
                <c:formatCode>General</c:formatCode>
                <c:ptCount val="91"/>
                <c:pt idx="0">
                  <c:v>90</c:v>
                </c:pt>
                <c:pt idx="1">
                  <c:v>91</c:v>
                </c:pt>
                <c:pt idx="2">
                  <c:v>92</c:v>
                </c:pt>
                <c:pt idx="3">
                  <c:v>93</c:v>
                </c:pt>
                <c:pt idx="4">
                  <c:v>94</c:v>
                </c:pt>
                <c:pt idx="5">
                  <c:v>95</c:v>
                </c:pt>
                <c:pt idx="6">
                  <c:v>96</c:v>
                </c:pt>
                <c:pt idx="7">
                  <c:v>97</c:v>
                </c:pt>
                <c:pt idx="8">
                  <c:v>98</c:v>
                </c:pt>
                <c:pt idx="9">
                  <c:v>99</c:v>
                </c:pt>
                <c:pt idx="10">
                  <c:v>100</c:v>
                </c:pt>
                <c:pt idx="11">
                  <c:v>101</c:v>
                </c:pt>
                <c:pt idx="12">
                  <c:v>102</c:v>
                </c:pt>
                <c:pt idx="13">
                  <c:v>103</c:v>
                </c:pt>
                <c:pt idx="14">
                  <c:v>104</c:v>
                </c:pt>
                <c:pt idx="15">
                  <c:v>105</c:v>
                </c:pt>
                <c:pt idx="16">
                  <c:v>106</c:v>
                </c:pt>
                <c:pt idx="17">
                  <c:v>107</c:v>
                </c:pt>
                <c:pt idx="18">
                  <c:v>108</c:v>
                </c:pt>
                <c:pt idx="19">
                  <c:v>109</c:v>
                </c:pt>
                <c:pt idx="20">
                  <c:v>110</c:v>
                </c:pt>
                <c:pt idx="21">
                  <c:v>111</c:v>
                </c:pt>
                <c:pt idx="22">
                  <c:v>112</c:v>
                </c:pt>
                <c:pt idx="23">
                  <c:v>113</c:v>
                </c:pt>
                <c:pt idx="24">
                  <c:v>114</c:v>
                </c:pt>
                <c:pt idx="25">
                  <c:v>115</c:v>
                </c:pt>
                <c:pt idx="26">
                  <c:v>116</c:v>
                </c:pt>
                <c:pt idx="27">
                  <c:v>117</c:v>
                </c:pt>
                <c:pt idx="28">
                  <c:v>118</c:v>
                </c:pt>
                <c:pt idx="29">
                  <c:v>119</c:v>
                </c:pt>
                <c:pt idx="30">
                  <c:v>120</c:v>
                </c:pt>
                <c:pt idx="31">
                  <c:v>121</c:v>
                </c:pt>
                <c:pt idx="32">
                  <c:v>122</c:v>
                </c:pt>
                <c:pt idx="33">
                  <c:v>123</c:v>
                </c:pt>
                <c:pt idx="34">
                  <c:v>124</c:v>
                </c:pt>
                <c:pt idx="35">
                  <c:v>125</c:v>
                </c:pt>
                <c:pt idx="36">
                  <c:v>126</c:v>
                </c:pt>
                <c:pt idx="37">
                  <c:v>127</c:v>
                </c:pt>
                <c:pt idx="38">
                  <c:v>128</c:v>
                </c:pt>
                <c:pt idx="39">
                  <c:v>129</c:v>
                </c:pt>
                <c:pt idx="40">
                  <c:v>130</c:v>
                </c:pt>
                <c:pt idx="41">
                  <c:v>131</c:v>
                </c:pt>
                <c:pt idx="42">
                  <c:v>132</c:v>
                </c:pt>
                <c:pt idx="43">
                  <c:v>133</c:v>
                </c:pt>
                <c:pt idx="44">
                  <c:v>134</c:v>
                </c:pt>
                <c:pt idx="45">
                  <c:v>135</c:v>
                </c:pt>
                <c:pt idx="46">
                  <c:v>136</c:v>
                </c:pt>
                <c:pt idx="47">
                  <c:v>137</c:v>
                </c:pt>
                <c:pt idx="48">
                  <c:v>138</c:v>
                </c:pt>
                <c:pt idx="49">
                  <c:v>139</c:v>
                </c:pt>
                <c:pt idx="50">
                  <c:v>140</c:v>
                </c:pt>
                <c:pt idx="51">
                  <c:v>141</c:v>
                </c:pt>
                <c:pt idx="52">
                  <c:v>142</c:v>
                </c:pt>
                <c:pt idx="53">
                  <c:v>143</c:v>
                </c:pt>
                <c:pt idx="54">
                  <c:v>144</c:v>
                </c:pt>
                <c:pt idx="55">
                  <c:v>145</c:v>
                </c:pt>
                <c:pt idx="56">
                  <c:v>146</c:v>
                </c:pt>
                <c:pt idx="57">
                  <c:v>147</c:v>
                </c:pt>
                <c:pt idx="58">
                  <c:v>148</c:v>
                </c:pt>
                <c:pt idx="59">
                  <c:v>149</c:v>
                </c:pt>
                <c:pt idx="60">
                  <c:v>150</c:v>
                </c:pt>
                <c:pt idx="61">
                  <c:v>151</c:v>
                </c:pt>
                <c:pt idx="62">
                  <c:v>152</c:v>
                </c:pt>
                <c:pt idx="63">
                  <c:v>153</c:v>
                </c:pt>
                <c:pt idx="64">
                  <c:v>154</c:v>
                </c:pt>
                <c:pt idx="65">
                  <c:v>155</c:v>
                </c:pt>
                <c:pt idx="66">
                  <c:v>156</c:v>
                </c:pt>
                <c:pt idx="67">
                  <c:v>157</c:v>
                </c:pt>
                <c:pt idx="68">
                  <c:v>158</c:v>
                </c:pt>
                <c:pt idx="69">
                  <c:v>159</c:v>
                </c:pt>
                <c:pt idx="70">
                  <c:v>160</c:v>
                </c:pt>
                <c:pt idx="71">
                  <c:v>161</c:v>
                </c:pt>
                <c:pt idx="72">
                  <c:v>162</c:v>
                </c:pt>
                <c:pt idx="73">
                  <c:v>163</c:v>
                </c:pt>
                <c:pt idx="74">
                  <c:v>164</c:v>
                </c:pt>
                <c:pt idx="75">
                  <c:v>165</c:v>
                </c:pt>
                <c:pt idx="76">
                  <c:v>166</c:v>
                </c:pt>
                <c:pt idx="77">
                  <c:v>167</c:v>
                </c:pt>
                <c:pt idx="78">
                  <c:v>168</c:v>
                </c:pt>
                <c:pt idx="79">
                  <c:v>169</c:v>
                </c:pt>
                <c:pt idx="80">
                  <c:v>170</c:v>
                </c:pt>
                <c:pt idx="81">
                  <c:v>171</c:v>
                </c:pt>
                <c:pt idx="82">
                  <c:v>172</c:v>
                </c:pt>
                <c:pt idx="83">
                  <c:v>173</c:v>
                </c:pt>
                <c:pt idx="84">
                  <c:v>174</c:v>
                </c:pt>
                <c:pt idx="85">
                  <c:v>175</c:v>
                </c:pt>
                <c:pt idx="86">
                  <c:v>176</c:v>
                </c:pt>
                <c:pt idx="87">
                  <c:v>177</c:v>
                </c:pt>
                <c:pt idx="88">
                  <c:v>178</c:v>
                </c:pt>
                <c:pt idx="89">
                  <c:v>179</c:v>
                </c:pt>
                <c:pt idx="90">
                  <c:v>180</c:v>
                </c:pt>
              </c:numCache>
            </c:numRef>
          </c:xVal>
          <c:yVal>
            <c:numRef>
              <c:f>Data!$D$2:$D$92</c:f>
              <c:numCache>
                <c:formatCode>General</c:formatCode>
                <c:ptCount val="9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5.39322603E-3</c:v>
                </c:pt>
                <c:pt idx="30">
                  <c:v>9.2578873699999994E-2</c:v>
                </c:pt>
                <c:pt idx="31">
                  <c:v>0.28827140899999998</c:v>
                </c:pt>
                <c:pt idx="32">
                  <c:v>0.509694392</c:v>
                </c:pt>
                <c:pt idx="33">
                  <c:v>0.69295884299999999</c:v>
                </c:pt>
                <c:pt idx="34">
                  <c:v>0.81603135599999999</c:v>
                </c:pt>
                <c:pt idx="35">
                  <c:v>0.88120776099999998</c:v>
                </c:pt>
                <c:pt idx="36">
                  <c:v>0.9</c:v>
                </c:pt>
                <c:pt idx="37">
                  <c:v>0.885344821</c:v>
                </c:pt>
                <c:pt idx="38">
                  <c:v>0.84849830199999998</c:v>
                </c:pt>
                <c:pt idx="39">
                  <c:v>0.79821632200000003</c:v>
                </c:pt>
                <c:pt idx="40">
                  <c:v>0.74087819899999996</c:v>
                </c:pt>
                <c:pt idx="41">
                  <c:v>0.68091585700000001</c:v>
                </c:pt>
                <c:pt idx="42">
                  <c:v>0.62127858000000002</c:v>
                </c:pt>
                <c:pt idx="43">
                  <c:v>0.56383575399999997</c:v>
                </c:pt>
                <c:pt idx="44">
                  <c:v>0.509694392</c:v>
                </c:pt>
                <c:pt idx="45">
                  <c:v>0.45943705499999998</c:v>
                </c:pt>
                <c:pt idx="46">
                  <c:v>0.41329460299999998</c:v>
                </c:pt>
                <c:pt idx="47">
                  <c:v>0.37126891400000001</c:v>
                </c:pt>
                <c:pt idx="48">
                  <c:v>0.33321857700000002</c:v>
                </c:pt>
                <c:pt idx="49">
                  <c:v>0.29891778400000002</c:v>
                </c:pt>
                <c:pt idx="50">
                  <c:v>0.26809617099999999</c:v>
                </c:pt>
                <c:pt idx="51">
                  <c:v>0.240465236</c:v>
                </c:pt>
                <c:pt idx="52">
                  <c:v>0.21573543000000001</c:v>
                </c:pt>
                <c:pt idx="53">
                  <c:v>0.19362681100000001</c:v>
                </c:pt>
                <c:pt idx="54">
                  <c:v>0.17387531000000001</c:v>
                </c:pt>
                <c:pt idx="55">
                  <c:v>0.15623605500000001</c:v>
                </c:pt>
                <c:pt idx="56">
                  <c:v>0.140484736</c:v>
                </c:pt>
                <c:pt idx="57">
                  <c:v>0.12641771299999999</c:v>
                </c:pt>
                <c:pt idx="58">
                  <c:v>0.11385134199999999</c:v>
                </c:pt>
                <c:pt idx="59">
                  <c:v>0.10262083399999999</c:v>
                </c:pt>
                <c:pt idx="60">
                  <c:v>9.2578873699999994E-2</c:v>
                </c:pt>
                <c:pt idx="61">
                  <c:v>8.3594133000000001E-2</c:v>
                </c:pt>
                <c:pt idx="62">
                  <c:v>7.5549778299999995E-2</c:v>
                </c:pt>
                <c:pt idx="63">
                  <c:v>6.8342024900000006E-2</c:v>
                </c:pt>
                <c:pt idx="64">
                  <c:v>6.1878775099999998E-2</c:v>
                </c:pt>
                <c:pt idx="65">
                  <c:v>5.60783568E-2</c:v>
                </c:pt>
                <c:pt idx="66">
                  <c:v>5.0868370699999998E-2</c:v>
                </c:pt>
                <c:pt idx="67">
                  <c:v>4.6184646699999998E-2</c:v>
                </c:pt>
                <c:pt idx="68">
                  <c:v>4.1970304999999999E-2</c:v>
                </c:pt>
                <c:pt idx="69">
                  <c:v>3.8174917900000001E-2</c:v>
                </c:pt>
                <c:pt idx="70">
                  <c:v>3.4753762399999999E-2</c:v>
                </c:pt>
                <c:pt idx="71">
                  <c:v>3.1667157000000001E-2</c:v>
                </c:pt>
                <c:pt idx="72">
                  <c:v>2.8879875100000001E-2</c:v>
                </c:pt>
                <c:pt idx="73">
                  <c:v>2.6360625700000001E-2</c:v>
                </c:pt>
                <c:pt idx="74">
                  <c:v>2.4081595099999999E-2</c:v>
                </c:pt>
                <c:pt idx="75">
                  <c:v>2.2018043500000001E-2</c:v>
                </c:pt>
                <c:pt idx="76">
                  <c:v>2.0147948299999999E-2</c:v>
                </c:pt>
                <c:pt idx="77">
                  <c:v>1.8451690600000001E-2</c:v>
                </c:pt>
                <c:pt idx="78">
                  <c:v>1.6911778999999998E-2</c:v>
                </c:pt>
                <c:pt idx="79">
                  <c:v>1.5512605699999999E-2</c:v>
                </c:pt>
                <c:pt idx="80">
                  <c:v>1.42402324E-2</c:v>
                </c:pt>
                <c:pt idx="81">
                  <c:v>1.30822009E-2</c:v>
                </c:pt>
                <c:pt idx="82">
                  <c:v>1.20273667E-2</c:v>
                </c:pt>
                <c:pt idx="83">
                  <c:v>1.10657516E-2</c:v>
                </c:pt>
                <c:pt idx="84">
                  <c:v>1.0188414099999999E-2</c:v>
                </c:pt>
                <c:pt idx="85">
                  <c:v>9.3873350099999992E-3</c:v>
                </c:pt>
                <c:pt idx="86">
                  <c:v>8.6553158000000005E-3</c:v>
                </c:pt>
                <c:pt idx="87">
                  <c:v>7.9858892699999993E-3</c:v>
                </c:pt>
                <c:pt idx="88">
                  <c:v>7.3732402900000002E-3</c:v>
                </c:pt>
                <c:pt idx="89">
                  <c:v>6.8121356299999996E-3</c:v>
                </c:pt>
                <c:pt idx="90">
                  <c:v>6.2978617499999997E-3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8FC4-5647-AFC6-787B6D236FFB}"/>
            </c:ext>
          </c:extLst>
        </c:ser>
        <c:ser>
          <c:idx val="2"/>
          <c:order val="2"/>
          <c:tx>
            <c:v>叠加波形</c:v>
          </c:tx>
          <c:spPr>
            <a:ln w="17780">
              <a:solidFill>
                <a:srgbClr val="251B2A"/>
              </a:solidFill>
            </a:ln>
          </c:spPr>
          <c:marker>
            <c:symbol val="none"/>
          </c:marker>
          <c:xVal>
            <c:numRef>
              <c:f>Data!$E$2:$E$92</c:f>
              <c:numCache>
                <c:formatCode>General</c:formatCode>
                <c:ptCount val="91"/>
                <c:pt idx="0">
                  <c:v>90</c:v>
                </c:pt>
                <c:pt idx="1">
                  <c:v>91</c:v>
                </c:pt>
                <c:pt idx="2">
                  <c:v>92</c:v>
                </c:pt>
                <c:pt idx="3">
                  <c:v>93</c:v>
                </c:pt>
                <c:pt idx="4">
                  <c:v>94</c:v>
                </c:pt>
                <c:pt idx="5">
                  <c:v>95</c:v>
                </c:pt>
                <c:pt idx="6">
                  <c:v>96</c:v>
                </c:pt>
                <c:pt idx="7">
                  <c:v>97</c:v>
                </c:pt>
                <c:pt idx="8">
                  <c:v>98</c:v>
                </c:pt>
                <c:pt idx="9">
                  <c:v>99</c:v>
                </c:pt>
                <c:pt idx="10">
                  <c:v>100</c:v>
                </c:pt>
                <c:pt idx="11">
                  <c:v>101</c:v>
                </c:pt>
                <c:pt idx="12">
                  <c:v>102</c:v>
                </c:pt>
                <c:pt idx="13">
                  <c:v>103</c:v>
                </c:pt>
                <c:pt idx="14">
                  <c:v>104</c:v>
                </c:pt>
                <c:pt idx="15">
                  <c:v>105</c:v>
                </c:pt>
                <c:pt idx="16">
                  <c:v>106</c:v>
                </c:pt>
                <c:pt idx="17">
                  <c:v>107</c:v>
                </c:pt>
                <c:pt idx="18">
                  <c:v>108</c:v>
                </c:pt>
                <c:pt idx="19">
                  <c:v>109</c:v>
                </c:pt>
                <c:pt idx="20">
                  <c:v>110</c:v>
                </c:pt>
                <c:pt idx="21">
                  <c:v>111</c:v>
                </c:pt>
                <c:pt idx="22">
                  <c:v>112</c:v>
                </c:pt>
                <c:pt idx="23">
                  <c:v>113</c:v>
                </c:pt>
                <c:pt idx="24">
                  <c:v>114</c:v>
                </c:pt>
                <c:pt idx="25">
                  <c:v>115</c:v>
                </c:pt>
                <c:pt idx="26">
                  <c:v>116</c:v>
                </c:pt>
                <c:pt idx="27">
                  <c:v>117</c:v>
                </c:pt>
                <c:pt idx="28">
                  <c:v>118</c:v>
                </c:pt>
                <c:pt idx="29">
                  <c:v>119</c:v>
                </c:pt>
                <c:pt idx="30">
                  <c:v>120</c:v>
                </c:pt>
                <c:pt idx="31">
                  <c:v>121</c:v>
                </c:pt>
                <c:pt idx="32">
                  <c:v>122</c:v>
                </c:pt>
                <c:pt idx="33">
                  <c:v>123</c:v>
                </c:pt>
                <c:pt idx="34">
                  <c:v>124</c:v>
                </c:pt>
                <c:pt idx="35">
                  <c:v>125</c:v>
                </c:pt>
                <c:pt idx="36">
                  <c:v>126</c:v>
                </c:pt>
                <c:pt idx="37">
                  <c:v>127</c:v>
                </c:pt>
                <c:pt idx="38">
                  <c:v>128</c:v>
                </c:pt>
                <c:pt idx="39">
                  <c:v>129</c:v>
                </c:pt>
                <c:pt idx="40">
                  <c:v>130</c:v>
                </c:pt>
                <c:pt idx="41">
                  <c:v>131</c:v>
                </c:pt>
                <c:pt idx="42">
                  <c:v>132</c:v>
                </c:pt>
                <c:pt idx="43">
                  <c:v>133</c:v>
                </c:pt>
                <c:pt idx="44">
                  <c:v>134</c:v>
                </c:pt>
                <c:pt idx="45">
                  <c:v>135</c:v>
                </c:pt>
                <c:pt idx="46">
                  <c:v>136</c:v>
                </c:pt>
                <c:pt idx="47">
                  <c:v>137</c:v>
                </c:pt>
                <c:pt idx="48">
                  <c:v>138</c:v>
                </c:pt>
                <c:pt idx="49">
                  <c:v>139</c:v>
                </c:pt>
                <c:pt idx="50">
                  <c:v>140</c:v>
                </c:pt>
                <c:pt idx="51">
                  <c:v>141</c:v>
                </c:pt>
                <c:pt idx="52">
                  <c:v>142</c:v>
                </c:pt>
                <c:pt idx="53">
                  <c:v>143</c:v>
                </c:pt>
                <c:pt idx="54">
                  <c:v>144</c:v>
                </c:pt>
                <c:pt idx="55">
                  <c:v>145</c:v>
                </c:pt>
                <c:pt idx="56">
                  <c:v>146</c:v>
                </c:pt>
                <c:pt idx="57">
                  <c:v>147</c:v>
                </c:pt>
                <c:pt idx="58">
                  <c:v>148</c:v>
                </c:pt>
                <c:pt idx="59">
                  <c:v>149</c:v>
                </c:pt>
                <c:pt idx="60">
                  <c:v>150</c:v>
                </c:pt>
                <c:pt idx="61">
                  <c:v>151</c:v>
                </c:pt>
                <c:pt idx="62">
                  <c:v>152</c:v>
                </c:pt>
                <c:pt idx="63">
                  <c:v>153</c:v>
                </c:pt>
                <c:pt idx="64">
                  <c:v>154</c:v>
                </c:pt>
                <c:pt idx="65">
                  <c:v>155</c:v>
                </c:pt>
                <c:pt idx="66">
                  <c:v>156</c:v>
                </c:pt>
                <c:pt idx="67">
                  <c:v>157</c:v>
                </c:pt>
                <c:pt idx="68">
                  <c:v>158</c:v>
                </c:pt>
                <c:pt idx="69">
                  <c:v>159</c:v>
                </c:pt>
                <c:pt idx="70">
                  <c:v>160</c:v>
                </c:pt>
                <c:pt idx="71">
                  <c:v>161</c:v>
                </c:pt>
                <c:pt idx="72">
                  <c:v>162</c:v>
                </c:pt>
                <c:pt idx="73">
                  <c:v>163</c:v>
                </c:pt>
                <c:pt idx="74">
                  <c:v>164</c:v>
                </c:pt>
                <c:pt idx="75">
                  <c:v>165</c:v>
                </c:pt>
                <c:pt idx="76">
                  <c:v>166</c:v>
                </c:pt>
                <c:pt idx="77">
                  <c:v>167</c:v>
                </c:pt>
                <c:pt idx="78">
                  <c:v>168</c:v>
                </c:pt>
                <c:pt idx="79">
                  <c:v>169</c:v>
                </c:pt>
                <c:pt idx="80">
                  <c:v>170</c:v>
                </c:pt>
                <c:pt idx="81">
                  <c:v>171</c:v>
                </c:pt>
                <c:pt idx="82">
                  <c:v>172</c:v>
                </c:pt>
                <c:pt idx="83">
                  <c:v>173</c:v>
                </c:pt>
                <c:pt idx="84">
                  <c:v>174</c:v>
                </c:pt>
                <c:pt idx="85">
                  <c:v>175</c:v>
                </c:pt>
                <c:pt idx="86">
                  <c:v>176</c:v>
                </c:pt>
                <c:pt idx="87">
                  <c:v>177</c:v>
                </c:pt>
                <c:pt idx="88">
                  <c:v>178</c:v>
                </c:pt>
                <c:pt idx="89">
                  <c:v>179</c:v>
                </c:pt>
                <c:pt idx="90">
                  <c:v>180</c:v>
                </c:pt>
              </c:numCache>
            </c:numRef>
          </c:xVal>
          <c:yVal>
            <c:numRef>
              <c:f>Data!$F$2:$F$92</c:f>
              <c:numCache>
                <c:formatCode>General</c:formatCode>
                <c:ptCount val="9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5.9924733700000002E-3</c:v>
                </c:pt>
                <c:pt idx="20">
                  <c:v>0.102865415</c:v>
                </c:pt>
                <c:pt idx="21">
                  <c:v>0.32030156500000001</c:v>
                </c:pt>
                <c:pt idx="22">
                  <c:v>0.56632710200000003</c:v>
                </c:pt>
                <c:pt idx="23">
                  <c:v>0.76995427000000005</c:v>
                </c:pt>
                <c:pt idx="24">
                  <c:v>0.90670150699999996</c:v>
                </c:pt>
                <c:pt idx="25">
                  <c:v>0.97911973500000005</c:v>
                </c:pt>
                <c:pt idx="26">
                  <c:v>1</c:v>
                </c:pt>
                <c:pt idx="27">
                  <c:v>0.98371646700000004</c:v>
                </c:pt>
                <c:pt idx="28">
                  <c:v>0.94277589100000003</c:v>
                </c:pt>
                <c:pt idx="29">
                  <c:v>0.89230025000000002</c:v>
                </c:pt>
                <c:pt idx="30">
                  <c:v>0.91577687299999999</c:v>
                </c:pt>
                <c:pt idx="31">
                  <c:v>1.0448445799999999</c:v>
                </c:pt>
                <c:pt idx="32">
                  <c:v>1.2000039199999999</c:v>
                </c:pt>
                <c:pt idx="33">
                  <c:v>1.3194430100000001</c:v>
                </c:pt>
                <c:pt idx="34">
                  <c:v>1.3823584600000001</c:v>
                </c:pt>
                <c:pt idx="35">
                  <c:v>1.39169338</c:v>
                </c:pt>
                <c:pt idx="36">
                  <c:v>1.3592162299999999</c:v>
                </c:pt>
                <c:pt idx="37">
                  <c:v>1.29786584</c:v>
                </c:pt>
                <c:pt idx="38">
                  <c:v>1.2187411699999999</c:v>
                </c:pt>
                <c:pt idx="39">
                  <c:v>1.1303471899999999</c:v>
                </c:pt>
                <c:pt idx="40">
                  <c:v>1.03876283</c:v>
                </c:pt>
                <c:pt idx="41">
                  <c:v>0.94809945299999998</c:v>
                </c:pt>
                <c:pt idx="42">
                  <c:v>0.86098461299999995</c:v>
                </c:pt>
                <c:pt idx="43">
                  <c:v>0.77897665400000005</c:v>
                </c:pt>
                <c:pt idx="44">
                  <c:v>0.70288918099999997</c:v>
                </c:pt>
                <c:pt idx="45">
                  <c:v>0.63303267200000002</c:v>
                </c:pt>
                <c:pt idx="46">
                  <c:v>0.56938875300000003</c:v>
                </c:pt>
                <c:pt idx="47">
                  <c:v>0.51173303999999997</c:v>
                </c:pt>
                <c:pt idx="48">
                  <c:v>0.45972006799999998</c:v>
                </c:pt>
                <c:pt idx="49">
                  <c:v>0.41294093300000001</c:v>
                </c:pt>
                <c:pt idx="50">
                  <c:v>0.37096158600000001</c:v>
                </c:pt>
                <c:pt idx="51">
                  <c:v>0.33334760600000002</c:v>
                </c:pt>
                <c:pt idx="52">
                  <c:v>0.299679629</c:v>
                </c:pt>
                <c:pt idx="53">
                  <c:v>0.26956239399999998</c:v>
                </c:pt>
                <c:pt idx="54">
                  <c:v>0.242629504</c:v>
                </c:pt>
                <c:pt idx="55">
                  <c:v>0.21854534</c:v>
                </c:pt>
                <c:pt idx="56">
                  <c:v>0.19700514799999999</c:v>
                </c:pt>
                <c:pt idx="57">
                  <c:v>0.17773398700000001</c:v>
                </c:pt>
                <c:pt idx="58">
                  <c:v>0.16048501400000001</c:v>
                </c:pt>
                <c:pt idx="59">
                  <c:v>0.14503741000000001</c:v>
                </c:pt>
                <c:pt idx="60">
                  <c:v>0.131194165</c:v>
                </c:pt>
                <c:pt idx="61">
                  <c:v>0.118779863</c:v>
                </c:pt>
                <c:pt idx="62">
                  <c:v>0.107638528</c:v>
                </c:pt>
                <c:pt idx="63">
                  <c:v>9.7631608999999994E-2</c:v>
                </c:pt>
                <c:pt idx="64">
                  <c:v>8.8636102999999994E-2</c:v>
                </c:pt>
                <c:pt idx="65">
                  <c:v>8.0542849599999994E-2</c:v>
                </c:pt>
                <c:pt idx="66">
                  <c:v>7.3254979900000003E-2</c:v>
                </c:pt>
                <c:pt idx="67">
                  <c:v>6.6686525100000005E-2</c:v>
                </c:pt>
                <c:pt idx="68">
                  <c:v>6.0761170500000003E-2</c:v>
                </c:pt>
                <c:pt idx="69">
                  <c:v>5.5411146500000001E-2</c:v>
                </c:pt>
                <c:pt idx="70">
                  <c:v>5.0576242799999997E-2</c:v>
                </c:pt>
                <c:pt idx="71">
                  <c:v>4.6202935799999997E-2</c:v>
                </c:pt>
                <c:pt idx="72">
                  <c:v>4.2243615900000003E-2</c:v>
                </c:pt>
                <c:pt idx="73">
                  <c:v>3.86559052E-2</c:v>
                </c:pt>
                <c:pt idx="74">
                  <c:v>3.5402055299999999E-2</c:v>
                </c:pt>
                <c:pt idx="75">
                  <c:v>3.2448415799999998E-2</c:v>
                </c:pt>
                <c:pt idx="76">
                  <c:v>2.9764965800000001E-2</c:v>
                </c:pt>
                <c:pt idx="77">
                  <c:v>2.7324900900000001E-2</c:v>
                </c:pt>
                <c:pt idx="78">
                  <c:v>2.5104268200000002E-2</c:v>
                </c:pt>
                <c:pt idx="79">
                  <c:v>2.3081645299999998E-2</c:v>
                </c:pt>
                <c:pt idx="80">
                  <c:v>2.12378566E-2</c:v>
                </c:pt>
                <c:pt idx="81">
                  <c:v>1.9555722800000001E-2</c:v>
                </c:pt>
                <c:pt idx="82">
                  <c:v>1.80198401E-2</c:v>
                </c:pt>
                <c:pt idx="83">
                  <c:v>1.6616384500000001E-2</c:v>
                </c:pt>
                <c:pt idx="84">
                  <c:v>1.5332939300000001E-2</c:v>
                </c:pt>
                <c:pt idx="85">
                  <c:v>1.4158342399999999E-2</c:v>
                </c:pt>
                <c:pt idx="86">
                  <c:v>1.30825505E-2</c:v>
                </c:pt>
                <c:pt idx="87">
                  <c:v>1.20965199E-2</c:v>
                </c:pt>
                <c:pt idx="88">
                  <c:v>1.1192099699999999E-2</c:v>
                </c:pt>
                <c:pt idx="89">
                  <c:v>1.0361937599999999E-2</c:v>
                </c:pt>
                <c:pt idx="90">
                  <c:v>9.5993964399999996E-3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8FC4-5647-AFC6-787B6D236F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0"/>
        <c:axId val="200"/>
      </c:scatterChart>
      <c:valAx>
        <c:axId val="100"/>
        <c:scaling>
          <c:orientation val="minMax"/>
          <c:max val="180"/>
          <c:min val="90"/>
        </c:scaling>
        <c:delete val="0"/>
        <c:axPos val="b"/>
        <c:numFmt formatCode="0" sourceLinked="0"/>
        <c:majorTickMark val="none"/>
        <c:minorTickMark val="none"/>
        <c:tickLblPos val="none"/>
        <c:spPr>
          <a:ln w="7000">
            <a:solidFill>
              <a:srgbClr val="C7BCCD"/>
            </a:solidFill>
          </a:ln>
        </c:spPr>
        <c:crossAx val="200"/>
        <c:crossesAt val="0"/>
        <c:crossBetween val="midCat"/>
        <c:majorUnit val="100"/>
      </c:valAx>
      <c:valAx>
        <c:axId val="200"/>
        <c:scaling>
          <c:orientation val="minMax"/>
          <c:max val="2.0499999999999998"/>
          <c:min val="0"/>
        </c:scaling>
        <c:delete val="1"/>
        <c:axPos val="l"/>
        <c:numFmt formatCode="0" sourceLinked="0"/>
        <c:majorTickMark val="none"/>
        <c:minorTickMark val="none"/>
        <c:tickLblPos val="none"/>
        <c:crossAx val="100"/>
        <c:crossesAt val="0"/>
        <c:crossBetween val="midCat"/>
      </c:valAx>
    </c:plotArea>
    <c:plotVisOnly val="1"/>
    <c:dispBlanksAs val="gap"/>
    <c:showDLblsOverMax val="1"/>
  </c:chart>
  <c:spPr>
    <a:noFill/>
    <a:ln>
      <a:noFill/>
    </a:ln>
  </c:spPr>
  <c:txPr>
    <a:bodyPr/>
    <a:lstStyle/>
    <a:p>
      <a:pPr>
        <a:defRPr sz="900">
          <a:solidFill>
            <a:srgbClr val="6E6675"/>
          </a:solidFill>
          <a:latin typeface="STIX Two Text"/>
          <a:ea typeface="SimSun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layoutTarget val="inner"/>
          <c:xMode val="edge"/>
          <c:yMode val="edge"/>
          <c:x val="4.0000000000000036E-2"/>
          <c:y val="8.500000000000002E-2"/>
          <c:w val="0.96"/>
          <c:h val="0.91"/>
        </c:manualLayout>
      </c:layout>
      <c:scatterChart>
        <c:scatterStyle val="lineMarker"/>
        <c:varyColors val="0"/>
        <c:ser>
          <c:idx val="0"/>
          <c:order val="0"/>
          <c:tx>
            <c:v>PE 1</c:v>
          </c:tx>
          <c:spPr>
            <a:ln w="10160">
              <a:solidFill>
                <a:srgbClr val="B389BD"/>
              </a:solidFill>
            </a:ln>
          </c:spPr>
          <c:marker>
            <c:symbol val="none"/>
          </c:marker>
          <c:xVal>
            <c:numRef>
              <c:f>Data!$A$2:$A$92</c:f>
              <c:numCache>
                <c:formatCode>General</c:formatCode>
                <c:ptCount val="91"/>
                <c:pt idx="0">
                  <c:v>90</c:v>
                </c:pt>
                <c:pt idx="1">
                  <c:v>91</c:v>
                </c:pt>
                <c:pt idx="2">
                  <c:v>92</c:v>
                </c:pt>
                <c:pt idx="3">
                  <c:v>93</c:v>
                </c:pt>
                <c:pt idx="4">
                  <c:v>94</c:v>
                </c:pt>
                <c:pt idx="5">
                  <c:v>95</c:v>
                </c:pt>
                <c:pt idx="6">
                  <c:v>96</c:v>
                </c:pt>
                <c:pt idx="7">
                  <c:v>97</c:v>
                </c:pt>
                <c:pt idx="8">
                  <c:v>98</c:v>
                </c:pt>
                <c:pt idx="9">
                  <c:v>99</c:v>
                </c:pt>
                <c:pt idx="10">
                  <c:v>100</c:v>
                </c:pt>
                <c:pt idx="11">
                  <c:v>101</c:v>
                </c:pt>
                <c:pt idx="12">
                  <c:v>102</c:v>
                </c:pt>
                <c:pt idx="13">
                  <c:v>103</c:v>
                </c:pt>
                <c:pt idx="14">
                  <c:v>104</c:v>
                </c:pt>
                <c:pt idx="15">
                  <c:v>105</c:v>
                </c:pt>
                <c:pt idx="16">
                  <c:v>106</c:v>
                </c:pt>
                <c:pt idx="17">
                  <c:v>107</c:v>
                </c:pt>
                <c:pt idx="18">
                  <c:v>108</c:v>
                </c:pt>
                <c:pt idx="19">
                  <c:v>109</c:v>
                </c:pt>
                <c:pt idx="20">
                  <c:v>110</c:v>
                </c:pt>
                <c:pt idx="21">
                  <c:v>111</c:v>
                </c:pt>
                <c:pt idx="22">
                  <c:v>112</c:v>
                </c:pt>
                <c:pt idx="23">
                  <c:v>113</c:v>
                </c:pt>
                <c:pt idx="24">
                  <c:v>114</c:v>
                </c:pt>
                <c:pt idx="25">
                  <c:v>115</c:v>
                </c:pt>
                <c:pt idx="26">
                  <c:v>116</c:v>
                </c:pt>
                <c:pt idx="27">
                  <c:v>117</c:v>
                </c:pt>
                <c:pt idx="28">
                  <c:v>118</c:v>
                </c:pt>
                <c:pt idx="29">
                  <c:v>119</c:v>
                </c:pt>
                <c:pt idx="30">
                  <c:v>120</c:v>
                </c:pt>
                <c:pt idx="31">
                  <c:v>121</c:v>
                </c:pt>
                <c:pt idx="32">
                  <c:v>122</c:v>
                </c:pt>
                <c:pt idx="33">
                  <c:v>123</c:v>
                </c:pt>
                <c:pt idx="34">
                  <c:v>124</c:v>
                </c:pt>
                <c:pt idx="35">
                  <c:v>125</c:v>
                </c:pt>
                <c:pt idx="36">
                  <c:v>126</c:v>
                </c:pt>
                <c:pt idx="37">
                  <c:v>127</c:v>
                </c:pt>
                <c:pt idx="38">
                  <c:v>128</c:v>
                </c:pt>
                <c:pt idx="39">
                  <c:v>129</c:v>
                </c:pt>
                <c:pt idx="40">
                  <c:v>130</c:v>
                </c:pt>
                <c:pt idx="41">
                  <c:v>131</c:v>
                </c:pt>
                <c:pt idx="42">
                  <c:v>132</c:v>
                </c:pt>
                <c:pt idx="43">
                  <c:v>133</c:v>
                </c:pt>
                <c:pt idx="44">
                  <c:v>134</c:v>
                </c:pt>
                <c:pt idx="45">
                  <c:v>135</c:v>
                </c:pt>
                <c:pt idx="46">
                  <c:v>136</c:v>
                </c:pt>
                <c:pt idx="47">
                  <c:v>137</c:v>
                </c:pt>
                <c:pt idx="48">
                  <c:v>138</c:v>
                </c:pt>
                <c:pt idx="49">
                  <c:v>139</c:v>
                </c:pt>
                <c:pt idx="50">
                  <c:v>140</c:v>
                </c:pt>
                <c:pt idx="51">
                  <c:v>141</c:v>
                </c:pt>
                <c:pt idx="52">
                  <c:v>142</c:v>
                </c:pt>
                <c:pt idx="53">
                  <c:v>143</c:v>
                </c:pt>
                <c:pt idx="54">
                  <c:v>144</c:v>
                </c:pt>
                <c:pt idx="55">
                  <c:v>145</c:v>
                </c:pt>
                <c:pt idx="56">
                  <c:v>146</c:v>
                </c:pt>
                <c:pt idx="57">
                  <c:v>147</c:v>
                </c:pt>
                <c:pt idx="58">
                  <c:v>148</c:v>
                </c:pt>
                <c:pt idx="59">
                  <c:v>149</c:v>
                </c:pt>
                <c:pt idx="60">
                  <c:v>150</c:v>
                </c:pt>
                <c:pt idx="61">
                  <c:v>151</c:v>
                </c:pt>
                <c:pt idx="62">
                  <c:v>152</c:v>
                </c:pt>
                <c:pt idx="63">
                  <c:v>153</c:v>
                </c:pt>
                <c:pt idx="64">
                  <c:v>154</c:v>
                </c:pt>
                <c:pt idx="65">
                  <c:v>155</c:v>
                </c:pt>
                <c:pt idx="66">
                  <c:v>156</c:v>
                </c:pt>
                <c:pt idx="67">
                  <c:v>157</c:v>
                </c:pt>
                <c:pt idx="68">
                  <c:v>158</c:v>
                </c:pt>
                <c:pt idx="69">
                  <c:v>159</c:v>
                </c:pt>
                <c:pt idx="70">
                  <c:v>160</c:v>
                </c:pt>
                <c:pt idx="71">
                  <c:v>161</c:v>
                </c:pt>
                <c:pt idx="72">
                  <c:v>162</c:v>
                </c:pt>
                <c:pt idx="73">
                  <c:v>163</c:v>
                </c:pt>
                <c:pt idx="74">
                  <c:v>164</c:v>
                </c:pt>
                <c:pt idx="75">
                  <c:v>165</c:v>
                </c:pt>
                <c:pt idx="76">
                  <c:v>166</c:v>
                </c:pt>
                <c:pt idx="77">
                  <c:v>167</c:v>
                </c:pt>
                <c:pt idx="78">
                  <c:v>168</c:v>
                </c:pt>
                <c:pt idx="79">
                  <c:v>169</c:v>
                </c:pt>
                <c:pt idx="80">
                  <c:v>170</c:v>
                </c:pt>
                <c:pt idx="81">
                  <c:v>171</c:v>
                </c:pt>
                <c:pt idx="82">
                  <c:v>172</c:v>
                </c:pt>
                <c:pt idx="83">
                  <c:v>173</c:v>
                </c:pt>
                <c:pt idx="84">
                  <c:v>174</c:v>
                </c:pt>
                <c:pt idx="85">
                  <c:v>175</c:v>
                </c:pt>
                <c:pt idx="86">
                  <c:v>176</c:v>
                </c:pt>
                <c:pt idx="87">
                  <c:v>177</c:v>
                </c:pt>
                <c:pt idx="88">
                  <c:v>178</c:v>
                </c:pt>
                <c:pt idx="89">
                  <c:v>179</c:v>
                </c:pt>
                <c:pt idx="90">
                  <c:v>180</c:v>
                </c:pt>
              </c:numCache>
            </c:numRef>
          </c:xVal>
          <c:yVal>
            <c:numRef>
              <c:f>Data!$B$2:$B$92</c:f>
              <c:numCache>
                <c:formatCode>General</c:formatCode>
                <c:ptCount val="9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5.9924733700000002E-3</c:v>
                </c:pt>
                <c:pt idx="20">
                  <c:v>0.102865415</c:v>
                </c:pt>
                <c:pt idx="21">
                  <c:v>0.32030156500000001</c:v>
                </c:pt>
                <c:pt idx="22">
                  <c:v>0.56632710200000003</c:v>
                </c:pt>
                <c:pt idx="23">
                  <c:v>0.76995427000000005</c:v>
                </c:pt>
                <c:pt idx="24">
                  <c:v>0.90670150699999996</c:v>
                </c:pt>
                <c:pt idx="25">
                  <c:v>0.97911973500000005</c:v>
                </c:pt>
                <c:pt idx="26">
                  <c:v>1</c:v>
                </c:pt>
                <c:pt idx="27">
                  <c:v>0.98371646700000004</c:v>
                </c:pt>
                <c:pt idx="28">
                  <c:v>0.94277589100000003</c:v>
                </c:pt>
                <c:pt idx="29">
                  <c:v>0.88690702399999999</c:v>
                </c:pt>
                <c:pt idx="30">
                  <c:v>0.82319799900000001</c:v>
                </c:pt>
                <c:pt idx="31">
                  <c:v>0.75657317499999999</c:v>
                </c:pt>
                <c:pt idx="32">
                  <c:v>0.69030953299999998</c:v>
                </c:pt>
                <c:pt idx="33">
                  <c:v>0.62648417099999998</c:v>
                </c:pt>
                <c:pt idx="34">
                  <c:v>0.56632710200000003</c:v>
                </c:pt>
                <c:pt idx="35">
                  <c:v>0.51048561699999995</c:v>
                </c:pt>
                <c:pt idx="36">
                  <c:v>0.45921622499999998</c:v>
                </c:pt>
                <c:pt idx="37">
                  <c:v>0.41252101600000002</c:v>
                </c:pt>
                <c:pt idx="38">
                  <c:v>0.37024286299999998</c:v>
                </c:pt>
                <c:pt idx="39">
                  <c:v>0.33213087200000002</c:v>
                </c:pt>
                <c:pt idx="40">
                  <c:v>0.29788463500000001</c:v>
                </c:pt>
                <c:pt idx="41">
                  <c:v>0.26718359600000002</c:v>
                </c:pt>
                <c:pt idx="42">
                  <c:v>0.23970603400000001</c:v>
                </c:pt>
                <c:pt idx="43">
                  <c:v>0.215140901</c:v>
                </c:pt>
                <c:pt idx="44">
                  <c:v>0.19319478900000001</c:v>
                </c:pt>
                <c:pt idx="45">
                  <c:v>0.17359561600000001</c:v>
                </c:pt>
                <c:pt idx="46">
                  <c:v>0.15609415099999999</c:v>
                </c:pt>
                <c:pt idx="47">
                  <c:v>0.14046412599999999</c:v>
                </c:pt>
                <c:pt idx="48">
                  <c:v>0.12650149099999999</c:v>
                </c:pt>
                <c:pt idx="49">
                  <c:v>0.114023149</c:v>
                </c:pt>
                <c:pt idx="50">
                  <c:v>0.102865415</c:v>
                </c:pt>
                <c:pt idx="51">
                  <c:v>9.2882370000000006E-2</c:v>
                </c:pt>
                <c:pt idx="52">
                  <c:v>8.3944198100000006E-2</c:v>
                </c:pt>
                <c:pt idx="53">
                  <c:v>7.5935583200000004E-2</c:v>
                </c:pt>
                <c:pt idx="54">
                  <c:v>6.8754194500000004E-2</c:v>
                </c:pt>
                <c:pt idx="55">
                  <c:v>6.2309285300000003E-2</c:v>
                </c:pt>
                <c:pt idx="56">
                  <c:v>5.6520411899999998E-2</c:v>
                </c:pt>
                <c:pt idx="57">
                  <c:v>5.1316274100000003E-2</c:v>
                </c:pt>
                <c:pt idx="58">
                  <c:v>4.6633672199999997E-2</c:v>
                </c:pt>
                <c:pt idx="59">
                  <c:v>4.2416575499999998E-2</c:v>
                </c:pt>
                <c:pt idx="60">
                  <c:v>3.8615291500000003E-2</c:v>
                </c:pt>
                <c:pt idx="61">
                  <c:v>3.5185729999999998E-2</c:v>
                </c:pt>
                <c:pt idx="62">
                  <c:v>3.2088750200000002E-2</c:v>
                </c:pt>
                <c:pt idx="63">
                  <c:v>2.9289584099999998E-2</c:v>
                </c:pt>
                <c:pt idx="64">
                  <c:v>2.6757327899999999E-2</c:v>
                </c:pt>
                <c:pt idx="65">
                  <c:v>2.4464492800000001E-2</c:v>
                </c:pt>
                <c:pt idx="66">
                  <c:v>2.2386609200000001E-2</c:v>
                </c:pt>
                <c:pt idx="67">
                  <c:v>2.05018784E-2</c:v>
                </c:pt>
                <c:pt idx="68">
                  <c:v>1.87908655E-2</c:v>
                </c:pt>
                <c:pt idx="69">
                  <c:v>1.7236228499999999E-2</c:v>
                </c:pt>
                <c:pt idx="70">
                  <c:v>1.5822480399999998E-2</c:v>
                </c:pt>
                <c:pt idx="71">
                  <c:v>1.4535778799999999E-2</c:v>
                </c:pt>
                <c:pt idx="72">
                  <c:v>1.3363740799999999E-2</c:v>
                </c:pt>
                <c:pt idx="73">
                  <c:v>1.2295279500000001E-2</c:v>
                </c:pt>
                <c:pt idx="74">
                  <c:v>1.1320460100000001E-2</c:v>
                </c:pt>
                <c:pt idx="75">
                  <c:v>1.0430372199999999E-2</c:v>
                </c:pt>
                <c:pt idx="76">
                  <c:v>9.6170175500000007E-3</c:v>
                </c:pt>
                <c:pt idx="77">
                  <c:v>8.8732103E-3</c:v>
                </c:pt>
                <c:pt idx="78">
                  <c:v>8.1924892199999998E-3</c:v>
                </c:pt>
                <c:pt idx="79">
                  <c:v>7.5690395899999999E-3</c:v>
                </c:pt>
                <c:pt idx="80">
                  <c:v>6.9976241600000003E-3</c:v>
                </c:pt>
                <c:pt idx="81">
                  <c:v>6.4735218500000004E-3</c:v>
                </c:pt>
                <c:pt idx="82">
                  <c:v>5.9924733700000002E-3</c:v>
                </c:pt>
                <c:pt idx="83">
                  <c:v>5.5506329199999996E-3</c:v>
                </c:pt>
                <c:pt idx="84">
                  <c:v>5.1445252400000004E-3</c:v>
                </c:pt>
                <c:pt idx="85">
                  <c:v>4.77100739E-3</c:v>
                </c:pt>
                <c:pt idx="86">
                  <c:v>4.42723475E-3</c:v>
                </c:pt>
                <c:pt idx="87">
                  <c:v>4.1106306499999997E-3</c:v>
                </c:pt>
                <c:pt idx="88">
                  <c:v>3.8188593599999998E-3</c:v>
                </c:pt>
                <c:pt idx="89">
                  <c:v>3.5498019500000001E-3</c:v>
                </c:pt>
                <c:pt idx="90">
                  <c:v>3.3015346899999999E-3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516A-F64B-A59B-8B329B848CFE}"/>
            </c:ext>
          </c:extLst>
        </c:ser>
        <c:ser>
          <c:idx val="1"/>
          <c:order val="1"/>
          <c:tx>
            <c:v>PE 2</c:v>
          </c:tx>
          <c:spPr>
            <a:ln w="10160">
              <a:solidFill>
                <a:srgbClr val="B389BD"/>
              </a:solidFill>
            </a:ln>
          </c:spPr>
          <c:marker>
            <c:symbol val="none"/>
          </c:marker>
          <c:xVal>
            <c:numRef>
              <c:f>Data!$C$2:$C$92</c:f>
              <c:numCache>
                <c:formatCode>General</c:formatCode>
                <c:ptCount val="91"/>
                <c:pt idx="0">
                  <c:v>90</c:v>
                </c:pt>
                <c:pt idx="1">
                  <c:v>91</c:v>
                </c:pt>
                <c:pt idx="2">
                  <c:v>92</c:v>
                </c:pt>
                <c:pt idx="3">
                  <c:v>93</c:v>
                </c:pt>
                <c:pt idx="4">
                  <c:v>94</c:v>
                </c:pt>
                <c:pt idx="5">
                  <c:v>95</c:v>
                </c:pt>
                <c:pt idx="6">
                  <c:v>96</c:v>
                </c:pt>
                <c:pt idx="7">
                  <c:v>97</c:v>
                </c:pt>
                <c:pt idx="8">
                  <c:v>98</c:v>
                </c:pt>
                <c:pt idx="9">
                  <c:v>99</c:v>
                </c:pt>
                <c:pt idx="10">
                  <c:v>100</c:v>
                </c:pt>
                <c:pt idx="11">
                  <c:v>101</c:v>
                </c:pt>
                <c:pt idx="12">
                  <c:v>102</c:v>
                </c:pt>
                <c:pt idx="13">
                  <c:v>103</c:v>
                </c:pt>
                <c:pt idx="14">
                  <c:v>104</c:v>
                </c:pt>
                <c:pt idx="15">
                  <c:v>105</c:v>
                </c:pt>
                <c:pt idx="16">
                  <c:v>106</c:v>
                </c:pt>
                <c:pt idx="17">
                  <c:v>107</c:v>
                </c:pt>
                <c:pt idx="18">
                  <c:v>108</c:v>
                </c:pt>
                <c:pt idx="19">
                  <c:v>109</c:v>
                </c:pt>
                <c:pt idx="20">
                  <c:v>110</c:v>
                </c:pt>
                <c:pt idx="21">
                  <c:v>111</c:v>
                </c:pt>
                <c:pt idx="22">
                  <c:v>112</c:v>
                </c:pt>
                <c:pt idx="23">
                  <c:v>113</c:v>
                </c:pt>
                <c:pt idx="24">
                  <c:v>114</c:v>
                </c:pt>
                <c:pt idx="25">
                  <c:v>115</c:v>
                </c:pt>
                <c:pt idx="26">
                  <c:v>116</c:v>
                </c:pt>
                <c:pt idx="27">
                  <c:v>117</c:v>
                </c:pt>
                <c:pt idx="28">
                  <c:v>118</c:v>
                </c:pt>
                <c:pt idx="29">
                  <c:v>119</c:v>
                </c:pt>
                <c:pt idx="30">
                  <c:v>120</c:v>
                </c:pt>
                <c:pt idx="31">
                  <c:v>121</c:v>
                </c:pt>
                <c:pt idx="32">
                  <c:v>122</c:v>
                </c:pt>
                <c:pt idx="33">
                  <c:v>123</c:v>
                </c:pt>
                <c:pt idx="34">
                  <c:v>124</c:v>
                </c:pt>
                <c:pt idx="35">
                  <c:v>125</c:v>
                </c:pt>
                <c:pt idx="36">
                  <c:v>126</c:v>
                </c:pt>
                <c:pt idx="37">
                  <c:v>127</c:v>
                </c:pt>
                <c:pt idx="38">
                  <c:v>128</c:v>
                </c:pt>
                <c:pt idx="39">
                  <c:v>129</c:v>
                </c:pt>
                <c:pt idx="40">
                  <c:v>130</c:v>
                </c:pt>
                <c:pt idx="41">
                  <c:v>131</c:v>
                </c:pt>
                <c:pt idx="42">
                  <c:v>132</c:v>
                </c:pt>
                <c:pt idx="43">
                  <c:v>133</c:v>
                </c:pt>
                <c:pt idx="44">
                  <c:v>134</c:v>
                </c:pt>
                <c:pt idx="45">
                  <c:v>135</c:v>
                </c:pt>
                <c:pt idx="46">
                  <c:v>136</c:v>
                </c:pt>
                <c:pt idx="47">
                  <c:v>137</c:v>
                </c:pt>
                <c:pt idx="48">
                  <c:v>138</c:v>
                </c:pt>
                <c:pt idx="49">
                  <c:v>139</c:v>
                </c:pt>
                <c:pt idx="50">
                  <c:v>140</c:v>
                </c:pt>
                <c:pt idx="51">
                  <c:v>141</c:v>
                </c:pt>
                <c:pt idx="52">
                  <c:v>142</c:v>
                </c:pt>
                <c:pt idx="53">
                  <c:v>143</c:v>
                </c:pt>
                <c:pt idx="54">
                  <c:v>144</c:v>
                </c:pt>
                <c:pt idx="55">
                  <c:v>145</c:v>
                </c:pt>
                <c:pt idx="56">
                  <c:v>146</c:v>
                </c:pt>
                <c:pt idx="57">
                  <c:v>147</c:v>
                </c:pt>
                <c:pt idx="58">
                  <c:v>148</c:v>
                </c:pt>
                <c:pt idx="59">
                  <c:v>149</c:v>
                </c:pt>
                <c:pt idx="60">
                  <c:v>150</c:v>
                </c:pt>
                <c:pt idx="61">
                  <c:v>151</c:v>
                </c:pt>
                <c:pt idx="62">
                  <c:v>152</c:v>
                </c:pt>
                <c:pt idx="63">
                  <c:v>153</c:v>
                </c:pt>
                <c:pt idx="64">
                  <c:v>154</c:v>
                </c:pt>
                <c:pt idx="65">
                  <c:v>155</c:v>
                </c:pt>
                <c:pt idx="66">
                  <c:v>156</c:v>
                </c:pt>
                <c:pt idx="67">
                  <c:v>157</c:v>
                </c:pt>
                <c:pt idx="68">
                  <c:v>158</c:v>
                </c:pt>
                <c:pt idx="69">
                  <c:v>159</c:v>
                </c:pt>
                <c:pt idx="70">
                  <c:v>160</c:v>
                </c:pt>
                <c:pt idx="71">
                  <c:v>161</c:v>
                </c:pt>
                <c:pt idx="72">
                  <c:v>162</c:v>
                </c:pt>
                <c:pt idx="73">
                  <c:v>163</c:v>
                </c:pt>
                <c:pt idx="74">
                  <c:v>164</c:v>
                </c:pt>
                <c:pt idx="75">
                  <c:v>165</c:v>
                </c:pt>
                <c:pt idx="76">
                  <c:v>166</c:v>
                </c:pt>
                <c:pt idx="77">
                  <c:v>167</c:v>
                </c:pt>
                <c:pt idx="78">
                  <c:v>168</c:v>
                </c:pt>
                <c:pt idx="79">
                  <c:v>169</c:v>
                </c:pt>
                <c:pt idx="80">
                  <c:v>170</c:v>
                </c:pt>
                <c:pt idx="81">
                  <c:v>171</c:v>
                </c:pt>
                <c:pt idx="82">
                  <c:v>172</c:v>
                </c:pt>
                <c:pt idx="83">
                  <c:v>173</c:v>
                </c:pt>
                <c:pt idx="84">
                  <c:v>174</c:v>
                </c:pt>
                <c:pt idx="85">
                  <c:v>175</c:v>
                </c:pt>
                <c:pt idx="86">
                  <c:v>176</c:v>
                </c:pt>
                <c:pt idx="87">
                  <c:v>177</c:v>
                </c:pt>
                <c:pt idx="88">
                  <c:v>178</c:v>
                </c:pt>
                <c:pt idx="89">
                  <c:v>179</c:v>
                </c:pt>
                <c:pt idx="90">
                  <c:v>180</c:v>
                </c:pt>
              </c:numCache>
            </c:numRef>
          </c:xVal>
          <c:yVal>
            <c:numRef>
              <c:f>Data!$D$2:$D$92</c:f>
              <c:numCache>
                <c:formatCode>General</c:formatCode>
                <c:ptCount val="9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5.39322603E-3</c:v>
                </c:pt>
                <c:pt idx="24">
                  <c:v>9.2578873699999994E-2</c:v>
                </c:pt>
                <c:pt idx="25">
                  <c:v>0.28827140899999998</c:v>
                </c:pt>
                <c:pt idx="26">
                  <c:v>0.509694392</c:v>
                </c:pt>
                <c:pt idx="27">
                  <c:v>0.69295884299999999</c:v>
                </c:pt>
                <c:pt idx="28">
                  <c:v>0.81603135599999999</c:v>
                </c:pt>
                <c:pt idx="29">
                  <c:v>0.88120776099999998</c:v>
                </c:pt>
                <c:pt idx="30">
                  <c:v>0.9</c:v>
                </c:pt>
                <c:pt idx="31">
                  <c:v>0.885344821</c:v>
                </c:pt>
                <c:pt idx="32">
                  <c:v>0.84849830199999998</c:v>
                </c:pt>
                <c:pt idx="33">
                  <c:v>0.79821632200000003</c:v>
                </c:pt>
                <c:pt idx="34">
                  <c:v>0.74087819899999996</c:v>
                </c:pt>
                <c:pt idx="35">
                  <c:v>0.68091585700000001</c:v>
                </c:pt>
                <c:pt idx="36">
                  <c:v>0.62127858000000002</c:v>
                </c:pt>
                <c:pt idx="37">
                  <c:v>0.56383575399999997</c:v>
                </c:pt>
                <c:pt idx="38">
                  <c:v>0.509694392</c:v>
                </c:pt>
                <c:pt idx="39">
                  <c:v>0.45943705499999998</c:v>
                </c:pt>
                <c:pt idx="40">
                  <c:v>0.41329460299999998</c:v>
                </c:pt>
                <c:pt idx="41">
                  <c:v>0.37126891400000001</c:v>
                </c:pt>
                <c:pt idx="42">
                  <c:v>0.33321857700000002</c:v>
                </c:pt>
                <c:pt idx="43">
                  <c:v>0.29891778400000002</c:v>
                </c:pt>
                <c:pt idx="44">
                  <c:v>0.26809617099999999</c:v>
                </c:pt>
                <c:pt idx="45">
                  <c:v>0.240465236</c:v>
                </c:pt>
                <c:pt idx="46">
                  <c:v>0.21573543000000001</c:v>
                </c:pt>
                <c:pt idx="47">
                  <c:v>0.19362681100000001</c:v>
                </c:pt>
                <c:pt idx="48">
                  <c:v>0.17387531000000001</c:v>
                </c:pt>
                <c:pt idx="49">
                  <c:v>0.15623605500000001</c:v>
                </c:pt>
                <c:pt idx="50">
                  <c:v>0.140484736</c:v>
                </c:pt>
                <c:pt idx="51">
                  <c:v>0.12641771299999999</c:v>
                </c:pt>
                <c:pt idx="52">
                  <c:v>0.11385134199999999</c:v>
                </c:pt>
                <c:pt idx="53">
                  <c:v>0.10262083399999999</c:v>
                </c:pt>
                <c:pt idx="54">
                  <c:v>9.2578873699999994E-2</c:v>
                </c:pt>
                <c:pt idx="55">
                  <c:v>8.3594133000000001E-2</c:v>
                </c:pt>
                <c:pt idx="56">
                  <c:v>7.5549778299999995E-2</c:v>
                </c:pt>
                <c:pt idx="57">
                  <c:v>6.8342024900000006E-2</c:v>
                </c:pt>
                <c:pt idx="58">
                  <c:v>6.1878775099999998E-2</c:v>
                </c:pt>
                <c:pt idx="59">
                  <c:v>5.60783568E-2</c:v>
                </c:pt>
                <c:pt idx="60">
                  <c:v>5.0868370699999998E-2</c:v>
                </c:pt>
                <c:pt idx="61">
                  <c:v>4.6184646699999998E-2</c:v>
                </c:pt>
                <c:pt idx="62">
                  <c:v>4.1970304999999999E-2</c:v>
                </c:pt>
                <c:pt idx="63">
                  <c:v>3.8174917900000001E-2</c:v>
                </c:pt>
                <c:pt idx="64">
                  <c:v>3.4753762399999999E-2</c:v>
                </c:pt>
                <c:pt idx="65">
                  <c:v>3.1667157000000001E-2</c:v>
                </c:pt>
                <c:pt idx="66">
                  <c:v>2.8879875100000001E-2</c:v>
                </c:pt>
                <c:pt idx="67">
                  <c:v>2.6360625700000001E-2</c:v>
                </c:pt>
                <c:pt idx="68">
                  <c:v>2.4081595099999999E-2</c:v>
                </c:pt>
                <c:pt idx="69">
                  <c:v>2.2018043500000001E-2</c:v>
                </c:pt>
                <c:pt idx="70">
                  <c:v>2.0147948299999999E-2</c:v>
                </c:pt>
                <c:pt idx="71">
                  <c:v>1.8451690600000001E-2</c:v>
                </c:pt>
                <c:pt idx="72">
                  <c:v>1.6911778999999998E-2</c:v>
                </c:pt>
                <c:pt idx="73">
                  <c:v>1.5512605699999999E-2</c:v>
                </c:pt>
                <c:pt idx="74">
                  <c:v>1.42402324E-2</c:v>
                </c:pt>
                <c:pt idx="75">
                  <c:v>1.30822009E-2</c:v>
                </c:pt>
                <c:pt idx="76">
                  <c:v>1.20273667E-2</c:v>
                </c:pt>
                <c:pt idx="77">
                  <c:v>1.10657516E-2</c:v>
                </c:pt>
                <c:pt idx="78">
                  <c:v>1.0188414099999999E-2</c:v>
                </c:pt>
                <c:pt idx="79">
                  <c:v>9.3873350099999992E-3</c:v>
                </c:pt>
                <c:pt idx="80">
                  <c:v>8.6553158000000005E-3</c:v>
                </c:pt>
                <c:pt idx="81">
                  <c:v>7.9858892699999993E-3</c:v>
                </c:pt>
                <c:pt idx="82">
                  <c:v>7.3732402900000002E-3</c:v>
                </c:pt>
                <c:pt idx="83">
                  <c:v>6.8121356299999996E-3</c:v>
                </c:pt>
                <c:pt idx="84">
                  <c:v>6.2978617499999997E-3</c:v>
                </c:pt>
                <c:pt idx="85">
                  <c:v>5.8261696699999999E-3</c:v>
                </c:pt>
                <c:pt idx="86">
                  <c:v>5.39322603E-3</c:v>
                </c:pt>
                <c:pt idx="87">
                  <c:v>4.9955696300000001E-3</c:v>
                </c:pt>
                <c:pt idx="88">
                  <c:v>4.6300727099999996E-3</c:v>
                </c:pt>
                <c:pt idx="89">
                  <c:v>4.2939066500000001E-3</c:v>
                </c:pt>
                <c:pt idx="90">
                  <c:v>3.9845112800000002E-3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516A-F64B-A59B-8B329B848CFE}"/>
            </c:ext>
          </c:extLst>
        </c:ser>
        <c:ser>
          <c:idx val="2"/>
          <c:order val="2"/>
          <c:tx>
            <c:v>叠加波形</c:v>
          </c:tx>
          <c:spPr>
            <a:ln w="17780">
              <a:solidFill>
                <a:srgbClr val="251B2A"/>
              </a:solidFill>
            </a:ln>
          </c:spPr>
          <c:marker>
            <c:symbol val="none"/>
          </c:marker>
          <c:xVal>
            <c:numRef>
              <c:f>Data!$E$2:$E$92</c:f>
              <c:numCache>
                <c:formatCode>General</c:formatCode>
                <c:ptCount val="91"/>
                <c:pt idx="0">
                  <c:v>90</c:v>
                </c:pt>
                <c:pt idx="1">
                  <c:v>91</c:v>
                </c:pt>
                <c:pt idx="2">
                  <c:v>92</c:v>
                </c:pt>
                <c:pt idx="3">
                  <c:v>93</c:v>
                </c:pt>
                <c:pt idx="4">
                  <c:v>94</c:v>
                </c:pt>
                <c:pt idx="5">
                  <c:v>95</c:v>
                </c:pt>
                <c:pt idx="6">
                  <c:v>96</c:v>
                </c:pt>
                <c:pt idx="7">
                  <c:v>97</c:v>
                </c:pt>
                <c:pt idx="8">
                  <c:v>98</c:v>
                </c:pt>
                <c:pt idx="9">
                  <c:v>99</c:v>
                </c:pt>
                <c:pt idx="10">
                  <c:v>100</c:v>
                </c:pt>
                <c:pt idx="11">
                  <c:v>101</c:v>
                </c:pt>
                <c:pt idx="12">
                  <c:v>102</c:v>
                </c:pt>
                <c:pt idx="13">
                  <c:v>103</c:v>
                </c:pt>
                <c:pt idx="14">
                  <c:v>104</c:v>
                </c:pt>
                <c:pt idx="15">
                  <c:v>105</c:v>
                </c:pt>
                <c:pt idx="16">
                  <c:v>106</c:v>
                </c:pt>
                <c:pt idx="17">
                  <c:v>107</c:v>
                </c:pt>
                <c:pt idx="18">
                  <c:v>108</c:v>
                </c:pt>
                <c:pt idx="19">
                  <c:v>109</c:v>
                </c:pt>
                <c:pt idx="20">
                  <c:v>110</c:v>
                </c:pt>
                <c:pt idx="21">
                  <c:v>111</c:v>
                </c:pt>
                <c:pt idx="22">
                  <c:v>112</c:v>
                </c:pt>
                <c:pt idx="23">
                  <c:v>113</c:v>
                </c:pt>
                <c:pt idx="24">
                  <c:v>114</c:v>
                </c:pt>
                <c:pt idx="25">
                  <c:v>115</c:v>
                </c:pt>
                <c:pt idx="26">
                  <c:v>116</c:v>
                </c:pt>
                <c:pt idx="27">
                  <c:v>117</c:v>
                </c:pt>
                <c:pt idx="28">
                  <c:v>118</c:v>
                </c:pt>
                <c:pt idx="29">
                  <c:v>119</c:v>
                </c:pt>
                <c:pt idx="30">
                  <c:v>120</c:v>
                </c:pt>
                <c:pt idx="31">
                  <c:v>121</c:v>
                </c:pt>
                <c:pt idx="32">
                  <c:v>122</c:v>
                </c:pt>
                <c:pt idx="33">
                  <c:v>123</c:v>
                </c:pt>
                <c:pt idx="34">
                  <c:v>124</c:v>
                </c:pt>
                <c:pt idx="35">
                  <c:v>125</c:v>
                </c:pt>
                <c:pt idx="36">
                  <c:v>126</c:v>
                </c:pt>
                <c:pt idx="37">
                  <c:v>127</c:v>
                </c:pt>
                <c:pt idx="38">
                  <c:v>128</c:v>
                </c:pt>
                <c:pt idx="39">
                  <c:v>129</c:v>
                </c:pt>
                <c:pt idx="40">
                  <c:v>130</c:v>
                </c:pt>
                <c:pt idx="41">
                  <c:v>131</c:v>
                </c:pt>
                <c:pt idx="42">
                  <c:v>132</c:v>
                </c:pt>
                <c:pt idx="43">
                  <c:v>133</c:v>
                </c:pt>
                <c:pt idx="44">
                  <c:v>134</c:v>
                </c:pt>
                <c:pt idx="45">
                  <c:v>135</c:v>
                </c:pt>
                <c:pt idx="46">
                  <c:v>136</c:v>
                </c:pt>
                <c:pt idx="47">
                  <c:v>137</c:v>
                </c:pt>
                <c:pt idx="48">
                  <c:v>138</c:v>
                </c:pt>
                <c:pt idx="49">
                  <c:v>139</c:v>
                </c:pt>
                <c:pt idx="50">
                  <c:v>140</c:v>
                </c:pt>
                <c:pt idx="51">
                  <c:v>141</c:v>
                </c:pt>
                <c:pt idx="52">
                  <c:v>142</c:v>
                </c:pt>
                <c:pt idx="53">
                  <c:v>143</c:v>
                </c:pt>
                <c:pt idx="54">
                  <c:v>144</c:v>
                </c:pt>
                <c:pt idx="55">
                  <c:v>145</c:v>
                </c:pt>
                <c:pt idx="56">
                  <c:v>146</c:v>
                </c:pt>
                <c:pt idx="57">
                  <c:v>147</c:v>
                </c:pt>
                <c:pt idx="58">
                  <c:v>148</c:v>
                </c:pt>
                <c:pt idx="59">
                  <c:v>149</c:v>
                </c:pt>
                <c:pt idx="60">
                  <c:v>150</c:v>
                </c:pt>
                <c:pt idx="61">
                  <c:v>151</c:v>
                </c:pt>
                <c:pt idx="62">
                  <c:v>152</c:v>
                </c:pt>
                <c:pt idx="63">
                  <c:v>153</c:v>
                </c:pt>
                <c:pt idx="64">
                  <c:v>154</c:v>
                </c:pt>
                <c:pt idx="65">
                  <c:v>155</c:v>
                </c:pt>
                <c:pt idx="66">
                  <c:v>156</c:v>
                </c:pt>
                <c:pt idx="67">
                  <c:v>157</c:v>
                </c:pt>
                <c:pt idx="68">
                  <c:v>158</c:v>
                </c:pt>
                <c:pt idx="69">
                  <c:v>159</c:v>
                </c:pt>
                <c:pt idx="70">
                  <c:v>160</c:v>
                </c:pt>
                <c:pt idx="71">
                  <c:v>161</c:v>
                </c:pt>
                <c:pt idx="72">
                  <c:v>162</c:v>
                </c:pt>
                <c:pt idx="73">
                  <c:v>163</c:v>
                </c:pt>
                <c:pt idx="74">
                  <c:v>164</c:v>
                </c:pt>
                <c:pt idx="75">
                  <c:v>165</c:v>
                </c:pt>
                <c:pt idx="76">
                  <c:v>166</c:v>
                </c:pt>
                <c:pt idx="77">
                  <c:v>167</c:v>
                </c:pt>
                <c:pt idx="78">
                  <c:v>168</c:v>
                </c:pt>
                <c:pt idx="79">
                  <c:v>169</c:v>
                </c:pt>
                <c:pt idx="80">
                  <c:v>170</c:v>
                </c:pt>
                <c:pt idx="81">
                  <c:v>171</c:v>
                </c:pt>
                <c:pt idx="82">
                  <c:v>172</c:v>
                </c:pt>
                <c:pt idx="83">
                  <c:v>173</c:v>
                </c:pt>
                <c:pt idx="84">
                  <c:v>174</c:v>
                </c:pt>
                <c:pt idx="85">
                  <c:v>175</c:v>
                </c:pt>
                <c:pt idx="86">
                  <c:v>176</c:v>
                </c:pt>
                <c:pt idx="87">
                  <c:v>177</c:v>
                </c:pt>
                <c:pt idx="88">
                  <c:v>178</c:v>
                </c:pt>
                <c:pt idx="89">
                  <c:v>179</c:v>
                </c:pt>
                <c:pt idx="90">
                  <c:v>180</c:v>
                </c:pt>
              </c:numCache>
            </c:numRef>
          </c:xVal>
          <c:yVal>
            <c:numRef>
              <c:f>Data!$F$2:$F$92</c:f>
              <c:numCache>
                <c:formatCode>General</c:formatCode>
                <c:ptCount val="9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5.9924733700000002E-3</c:v>
                </c:pt>
                <c:pt idx="20">
                  <c:v>0.102865415</c:v>
                </c:pt>
                <c:pt idx="21">
                  <c:v>0.32030156500000001</c:v>
                </c:pt>
                <c:pt idx="22">
                  <c:v>0.56632710200000003</c:v>
                </c:pt>
                <c:pt idx="23">
                  <c:v>0.77534749599999997</c:v>
                </c:pt>
                <c:pt idx="24">
                  <c:v>0.99928038100000005</c:v>
                </c:pt>
                <c:pt idx="25">
                  <c:v>1.26739114</c:v>
                </c:pt>
                <c:pt idx="26">
                  <c:v>1.5096943899999999</c:v>
                </c:pt>
                <c:pt idx="27">
                  <c:v>1.67667531</c:v>
                </c:pt>
                <c:pt idx="28">
                  <c:v>1.75880725</c:v>
                </c:pt>
                <c:pt idx="29">
                  <c:v>1.76811479</c:v>
                </c:pt>
                <c:pt idx="30">
                  <c:v>1.723198</c:v>
                </c:pt>
                <c:pt idx="31">
                  <c:v>1.641918</c:v>
                </c:pt>
                <c:pt idx="32">
                  <c:v>1.5388078300000001</c:v>
                </c:pt>
                <c:pt idx="33">
                  <c:v>1.42470049</c:v>
                </c:pt>
                <c:pt idx="34">
                  <c:v>1.3072052999999999</c:v>
                </c:pt>
                <c:pt idx="35">
                  <c:v>1.19140147</c:v>
                </c:pt>
                <c:pt idx="36">
                  <c:v>1.0804948000000001</c:v>
                </c:pt>
                <c:pt idx="37">
                  <c:v>0.97635676999999998</c:v>
                </c:pt>
                <c:pt idx="38">
                  <c:v>0.87993725599999995</c:v>
                </c:pt>
                <c:pt idx="39">
                  <c:v>0.791567927</c:v>
                </c:pt>
                <c:pt idx="40">
                  <c:v>0.71117923699999996</c:v>
                </c:pt>
                <c:pt idx="41">
                  <c:v>0.63845251000000003</c:v>
                </c:pt>
                <c:pt idx="42">
                  <c:v>0.57292461100000003</c:v>
                </c:pt>
                <c:pt idx="43">
                  <c:v>0.51405868499999996</c:v>
                </c:pt>
                <c:pt idx="44">
                  <c:v>0.46129096000000003</c:v>
                </c:pt>
                <c:pt idx="45">
                  <c:v>0.41406085300000001</c:v>
                </c:pt>
                <c:pt idx="46">
                  <c:v>0.37182958100000002</c:v>
                </c:pt>
                <c:pt idx="47">
                  <c:v>0.33409093600000001</c:v>
                </c:pt>
                <c:pt idx="48">
                  <c:v>0.30037680100000003</c:v>
                </c:pt>
                <c:pt idx="49">
                  <c:v>0.27025920399999998</c:v>
                </c:pt>
                <c:pt idx="50">
                  <c:v>0.24335015099999999</c:v>
                </c:pt>
                <c:pt idx="51">
                  <c:v>0.21930008300000001</c:v>
                </c:pt>
                <c:pt idx="52">
                  <c:v>0.19779553999999999</c:v>
                </c:pt>
                <c:pt idx="53">
                  <c:v>0.178556417</c:v>
                </c:pt>
                <c:pt idx="54">
                  <c:v>0.161333068</c:v>
                </c:pt>
                <c:pt idx="55">
                  <c:v>0.14590341800000001</c:v>
                </c:pt>
                <c:pt idx="56">
                  <c:v>0.13207019</c:v>
                </c:pt>
                <c:pt idx="57">
                  <c:v>0.119658299</c:v>
                </c:pt>
                <c:pt idx="58">
                  <c:v>0.108512447</c:v>
                </c:pt>
                <c:pt idx="59">
                  <c:v>9.8494932199999996E-2</c:v>
                </c:pt>
                <c:pt idx="60">
                  <c:v>8.9483662300000003E-2</c:v>
                </c:pt>
                <c:pt idx="61">
                  <c:v>8.1370376699999997E-2</c:v>
                </c:pt>
                <c:pt idx="62">
                  <c:v>7.4059055200000001E-2</c:v>
                </c:pt>
                <c:pt idx="63">
                  <c:v>6.7464501999999996E-2</c:v>
                </c:pt>
                <c:pt idx="64">
                  <c:v>6.1511090300000001E-2</c:v>
                </c:pt>
                <c:pt idx="65">
                  <c:v>5.6131649800000002E-2</c:v>
                </c:pt>
                <c:pt idx="66">
                  <c:v>5.1266484299999998E-2</c:v>
                </c:pt>
                <c:pt idx="67">
                  <c:v>4.6862504100000001E-2</c:v>
                </c:pt>
                <c:pt idx="68">
                  <c:v>4.2872460699999997E-2</c:v>
                </c:pt>
                <c:pt idx="69">
                  <c:v>3.9254272100000001E-2</c:v>
                </c:pt>
                <c:pt idx="70">
                  <c:v>3.5970428700000001E-2</c:v>
                </c:pt>
                <c:pt idx="71">
                  <c:v>3.2987469399999997E-2</c:v>
                </c:pt>
                <c:pt idx="72">
                  <c:v>3.02755197E-2</c:v>
                </c:pt>
                <c:pt idx="73">
                  <c:v>2.78078852E-2</c:v>
                </c:pt>
                <c:pt idx="74">
                  <c:v>2.5560692499999999E-2</c:v>
                </c:pt>
                <c:pt idx="75">
                  <c:v>2.3512573200000001E-2</c:v>
                </c:pt>
                <c:pt idx="76">
                  <c:v>2.16443843E-2</c:v>
                </c:pt>
                <c:pt idx="77">
                  <c:v>1.99389619E-2</c:v>
                </c:pt>
                <c:pt idx="78">
                  <c:v>1.8380903300000001E-2</c:v>
                </c:pt>
                <c:pt idx="79">
                  <c:v>1.6956374600000001E-2</c:v>
                </c:pt>
                <c:pt idx="80">
                  <c:v>1.5652940000000001E-2</c:v>
                </c:pt>
                <c:pt idx="81">
                  <c:v>1.44594111E-2</c:v>
                </c:pt>
                <c:pt idx="82">
                  <c:v>1.33657137E-2</c:v>
                </c:pt>
                <c:pt idx="83">
                  <c:v>1.2362768600000001E-2</c:v>
                </c:pt>
                <c:pt idx="84">
                  <c:v>1.1442387E-2</c:v>
                </c:pt>
                <c:pt idx="85">
                  <c:v>1.0597177100000001E-2</c:v>
                </c:pt>
                <c:pt idx="86">
                  <c:v>9.82046078E-3</c:v>
                </c:pt>
                <c:pt idx="87">
                  <c:v>9.1062002800000007E-3</c:v>
                </c:pt>
                <c:pt idx="88">
                  <c:v>8.4489320800000007E-3</c:v>
                </c:pt>
                <c:pt idx="89">
                  <c:v>7.8437086000000007E-3</c:v>
                </c:pt>
                <c:pt idx="90">
                  <c:v>7.2860459600000002E-3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516A-F64B-A59B-8B329B848C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0"/>
        <c:axId val="200"/>
      </c:scatterChart>
      <c:valAx>
        <c:axId val="100"/>
        <c:scaling>
          <c:orientation val="minMax"/>
          <c:max val="180"/>
          <c:min val="90"/>
        </c:scaling>
        <c:delete val="0"/>
        <c:axPos val="b"/>
        <c:numFmt formatCode="0" sourceLinked="0"/>
        <c:majorTickMark val="none"/>
        <c:minorTickMark val="none"/>
        <c:tickLblPos val="none"/>
        <c:spPr>
          <a:ln w="7000">
            <a:solidFill>
              <a:srgbClr val="C7BCCD"/>
            </a:solidFill>
          </a:ln>
        </c:spPr>
        <c:crossAx val="200"/>
        <c:crossesAt val="0"/>
        <c:crossBetween val="midCat"/>
        <c:majorUnit val="100"/>
      </c:valAx>
      <c:valAx>
        <c:axId val="200"/>
        <c:scaling>
          <c:orientation val="minMax"/>
          <c:max val="2.0499999999999998"/>
          <c:min val="0"/>
        </c:scaling>
        <c:delete val="1"/>
        <c:axPos val="l"/>
        <c:numFmt formatCode="0" sourceLinked="0"/>
        <c:majorTickMark val="none"/>
        <c:minorTickMark val="none"/>
        <c:tickLblPos val="none"/>
        <c:crossAx val="100"/>
        <c:crossesAt val="0"/>
        <c:crossBetween val="midCat"/>
      </c:valAx>
    </c:plotArea>
    <c:plotVisOnly val="1"/>
    <c:dispBlanksAs val="gap"/>
    <c:showDLblsOverMax val="1"/>
  </c:chart>
  <c:spPr>
    <a:noFill/>
    <a:ln>
      <a:noFill/>
    </a:ln>
  </c:spPr>
  <c:txPr>
    <a:bodyPr/>
    <a:lstStyle/>
    <a:p>
      <a:pPr>
        <a:defRPr sz="900">
          <a:solidFill>
            <a:srgbClr val="6E6675"/>
          </a:solidFill>
          <a:latin typeface="STIX Two Text"/>
          <a:ea typeface="SimSun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layoutTarget val="inner"/>
          <c:xMode val="edge"/>
          <c:yMode val="edge"/>
          <c:x val="2.1604149646857061E-2"/>
          <c:y val="5.0277504374453191E-2"/>
          <c:w val="0.96"/>
          <c:h val="0.91"/>
        </c:manualLayout>
      </c:layout>
      <c:scatterChart>
        <c:scatterStyle val="lineMarker"/>
        <c:varyColors val="0"/>
        <c:ser>
          <c:idx val="0"/>
          <c:order val="0"/>
          <c:tx>
            <c:v>PE1</c:v>
          </c:tx>
          <c:spPr>
            <a:ln w="22860">
              <a:solidFill>
                <a:srgbClr val="660874"/>
              </a:solidFill>
            </a:ln>
          </c:spPr>
          <c:marker>
            <c:symbol val="none"/>
          </c:marker>
          <c:xVal>
            <c:numRef>
              <c:f>Data!$A$2:$A$3</c:f>
              <c:numCache>
                <c:formatCode>General</c:formatCode>
                <c:ptCount val="2"/>
                <c:pt idx="0">
                  <c:v>45</c:v>
                </c:pt>
                <c:pt idx="1">
                  <c:v>45</c:v>
                </c:pt>
              </c:numCache>
            </c:numRef>
          </c:xVal>
          <c:yVal>
            <c:numRef>
              <c:f>Data!$B$2:$B$3</c:f>
              <c:numCache>
                <c:formatCode>General</c:formatCode>
                <c:ptCount val="2"/>
                <c:pt idx="0">
                  <c:v>0</c:v>
                </c:pt>
                <c:pt idx="1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B0F9-164E-8198-27B1EFA8A6BD}"/>
            </c:ext>
          </c:extLst>
        </c:ser>
        <c:ser>
          <c:idx val="1"/>
          <c:order val="1"/>
          <c:tx>
            <c:v>PE2</c:v>
          </c:tx>
          <c:spPr>
            <a:ln w="22860">
              <a:solidFill>
                <a:srgbClr val="660874"/>
              </a:solidFill>
            </a:ln>
          </c:spPr>
          <c:marker>
            <c:symbol val="none"/>
          </c:marker>
          <c:xVal>
            <c:numRef>
              <c:f>Data!$C$2:$C$3</c:f>
              <c:numCache>
                <c:formatCode>General</c:formatCode>
                <c:ptCount val="2"/>
                <c:pt idx="0">
                  <c:v>72</c:v>
                </c:pt>
                <c:pt idx="1">
                  <c:v>72</c:v>
                </c:pt>
              </c:numCache>
            </c:numRef>
          </c:xVal>
          <c:yVal>
            <c:numRef>
              <c:f>Data!$D$2:$D$3</c:f>
              <c:numCache>
                <c:formatCode>General</c:formatCode>
                <c:ptCount val="2"/>
                <c:pt idx="0">
                  <c:v>0</c:v>
                </c:pt>
                <c:pt idx="1">
                  <c:v>1.2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B0F9-164E-8198-27B1EFA8A6BD}"/>
            </c:ext>
          </c:extLst>
        </c:ser>
        <c:ser>
          <c:idx val="2"/>
          <c:order val="2"/>
          <c:tx>
            <c:v>PE3</c:v>
          </c:tx>
          <c:spPr>
            <a:ln w="22860">
              <a:solidFill>
                <a:srgbClr val="660874"/>
              </a:solidFill>
            </a:ln>
          </c:spPr>
          <c:marker>
            <c:symbol val="none"/>
          </c:marker>
          <c:xVal>
            <c:numRef>
              <c:f>Data!$E$2:$E$3</c:f>
              <c:numCache>
                <c:formatCode>General</c:formatCode>
                <c:ptCount val="2"/>
                <c:pt idx="0">
                  <c:v>130</c:v>
                </c:pt>
                <c:pt idx="1">
                  <c:v>130</c:v>
                </c:pt>
              </c:numCache>
            </c:numRef>
          </c:xVal>
          <c:yVal>
            <c:numRef>
              <c:f>Data!$F$2:$F$3</c:f>
              <c:numCache>
                <c:formatCode>General</c:formatCode>
                <c:ptCount val="2"/>
                <c:pt idx="0">
                  <c:v>0</c:v>
                </c:pt>
                <c:pt idx="1">
                  <c:v>0.5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B0F9-164E-8198-27B1EFA8A6BD}"/>
            </c:ext>
          </c:extLst>
        </c:ser>
        <c:ser>
          <c:idx val="3"/>
          <c:order val="3"/>
          <c:tx>
            <c:v>PE4</c:v>
          </c:tx>
          <c:spPr>
            <a:ln w="22860">
              <a:solidFill>
                <a:srgbClr val="660874"/>
              </a:solidFill>
            </a:ln>
          </c:spPr>
          <c:marker>
            <c:symbol val="none"/>
          </c:marker>
          <c:xVal>
            <c:numRef>
              <c:f>Data!$G$2:$G$3</c:f>
              <c:numCache>
                <c:formatCode>General</c:formatCode>
                <c:ptCount val="2"/>
                <c:pt idx="0">
                  <c:v>138</c:v>
                </c:pt>
                <c:pt idx="1">
                  <c:v>138</c:v>
                </c:pt>
              </c:numCache>
            </c:numRef>
          </c:xVal>
          <c:yVal>
            <c:numRef>
              <c:f>Data!$H$2:$H$3</c:f>
              <c:numCache>
                <c:formatCode>General</c:formatCode>
                <c:ptCount val="2"/>
                <c:pt idx="0">
                  <c:v>0</c:v>
                </c:pt>
                <c:pt idx="1">
                  <c:v>1.1000000000000001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B0F9-164E-8198-27B1EFA8A6BD}"/>
            </c:ext>
          </c:extLst>
        </c:ser>
        <c:ser>
          <c:idx val="4"/>
          <c:order val="4"/>
          <c:tx>
            <c:v>PE5</c:v>
          </c:tx>
          <c:spPr>
            <a:ln w="22860">
              <a:solidFill>
                <a:srgbClr val="660874"/>
              </a:solidFill>
            </a:ln>
          </c:spPr>
          <c:marker>
            <c:symbol val="none"/>
          </c:marker>
          <c:xVal>
            <c:numRef>
              <c:f>Data!$I$2:$I$3</c:f>
              <c:numCache>
                <c:formatCode>General</c:formatCode>
                <c:ptCount val="2"/>
                <c:pt idx="0">
                  <c:v>260</c:v>
                </c:pt>
                <c:pt idx="1">
                  <c:v>260</c:v>
                </c:pt>
              </c:numCache>
            </c:numRef>
          </c:xVal>
          <c:yVal>
            <c:numRef>
              <c:f>Data!$J$2:$J$3</c:f>
              <c:numCache>
                <c:formatCode>General</c:formatCode>
                <c:ptCount val="2"/>
                <c:pt idx="0">
                  <c:v>0</c:v>
                </c:pt>
                <c:pt idx="1">
                  <c:v>0.9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B0F9-164E-8198-27B1EFA8A6BD}"/>
            </c:ext>
          </c:extLst>
        </c:ser>
        <c:ser>
          <c:idx val="5"/>
          <c:order val="5"/>
          <c:tx>
            <c:v>PE6</c:v>
          </c:tx>
          <c:spPr>
            <a:ln w="22860">
              <a:solidFill>
                <a:srgbClr val="660874"/>
              </a:solidFill>
            </a:ln>
          </c:spPr>
          <c:marker>
            <c:symbol val="none"/>
          </c:marker>
          <c:xVal>
            <c:numRef>
              <c:f>Data!$K$2:$K$3</c:f>
              <c:numCache>
                <c:formatCode>General</c:formatCode>
                <c:ptCount val="2"/>
                <c:pt idx="0">
                  <c:v>340</c:v>
                </c:pt>
                <c:pt idx="1">
                  <c:v>340</c:v>
                </c:pt>
              </c:numCache>
            </c:numRef>
          </c:xVal>
          <c:yVal>
            <c:numRef>
              <c:f>Data!$L$2:$L$3</c:f>
              <c:numCache>
                <c:formatCode>General</c:formatCode>
                <c:ptCount val="2"/>
                <c:pt idx="0">
                  <c:v>0</c:v>
                </c:pt>
                <c:pt idx="1">
                  <c:v>1.25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B0F9-164E-8198-27B1EFA8A6BD}"/>
            </c:ext>
          </c:extLst>
        </c:ser>
        <c:ser>
          <c:idx val="6"/>
          <c:order val="6"/>
          <c:tx>
            <c:v>PE7</c:v>
          </c:tx>
          <c:spPr>
            <a:ln w="22860">
              <a:solidFill>
                <a:srgbClr val="660874"/>
              </a:solidFill>
            </a:ln>
          </c:spPr>
          <c:marker>
            <c:symbol val="none"/>
          </c:marker>
          <c:xVal>
            <c:numRef>
              <c:f>Data!$M$2:$M$3</c:f>
              <c:numCache>
                <c:formatCode>General</c:formatCode>
                <c:ptCount val="2"/>
                <c:pt idx="0">
                  <c:v>352</c:v>
                </c:pt>
                <c:pt idx="1">
                  <c:v>352</c:v>
                </c:pt>
              </c:numCache>
            </c:numRef>
          </c:xVal>
          <c:yVal>
            <c:numRef>
              <c:f>Data!$N$2:$N$3</c:f>
              <c:numCache>
                <c:formatCode>General</c:formatCode>
                <c:ptCount val="2"/>
                <c:pt idx="0">
                  <c:v>0</c:v>
                </c:pt>
                <c:pt idx="1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B0F9-164E-8198-27B1EFA8A6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0"/>
        <c:axId val="200"/>
      </c:scatterChart>
      <c:valAx>
        <c:axId val="100"/>
        <c:scaling>
          <c:orientation val="minMax"/>
          <c:max val="500"/>
          <c:min val="0"/>
        </c:scaling>
        <c:delete val="0"/>
        <c:axPos val="b"/>
        <c:numFmt formatCode="0" sourceLinked="0"/>
        <c:majorTickMark val="none"/>
        <c:minorTickMark val="none"/>
        <c:tickLblPos val="none"/>
        <c:spPr>
          <a:ln w="7000">
            <a:solidFill>
              <a:srgbClr val="C7BCCD"/>
            </a:solidFill>
          </a:ln>
        </c:spPr>
        <c:crossAx val="200"/>
        <c:crossesAt val="0"/>
        <c:crossBetween val="midCat"/>
        <c:majorUnit val="100"/>
      </c:valAx>
      <c:valAx>
        <c:axId val="200"/>
        <c:scaling>
          <c:orientation val="minMax"/>
          <c:max val="1.5"/>
          <c:min val="0"/>
        </c:scaling>
        <c:delete val="1"/>
        <c:axPos val="l"/>
        <c:numFmt formatCode="0" sourceLinked="0"/>
        <c:majorTickMark val="none"/>
        <c:minorTickMark val="none"/>
        <c:tickLblPos val="none"/>
        <c:crossAx val="100"/>
        <c:crossesAt val="0"/>
        <c:crossBetween val="midCat"/>
      </c:valAx>
    </c:plotArea>
    <c:plotVisOnly val="1"/>
    <c:dispBlanksAs val="gap"/>
    <c:showDLblsOverMax val="1"/>
  </c:chart>
  <c:spPr>
    <a:noFill/>
    <a:ln>
      <a:noFill/>
    </a:ln>
  </c:spPr>
  <c:txPr>
    <a:bodyPr/>
    <a:lstStyle/>
    <a:p>
      <a:pPr>
        <a:defRPr sz="900">
          <a:solidFill>
            <a:srgbClr val="6E6675"/>
          </a:solidFill>
          <a:latin typeface="STIX Two Text"/>
          <a:ea typeface="SimSun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layoutTarget val="inner"/>
          <c:xMode val="edge"/>
          <c:yMode val="edge"/>
          <c:x val="4.0000000000000036E-2"/>
          <c:y val="8.500000000000002E-2"/>
          <c:w val="0.96"/>
          <c:h val="0.91"/>
        </c:manualLayout>
      </c:layout>
      <c:scatterChart>
        <c:scatterStyle val="lineMarker"/>
        <c:varyColors val="0"/>
        <c:ser>
          <c:idx val="0"/>
          <c:order val="0"/>
          <c:tx>
            <c:v>PE1</c:v>
          </c:tx>
          <c:spPr>
            <a:ln w="13335">
              <a:solidFill>
                <a:srgbClr val="8C5298"/>
              </a:solidFill>
            </a:ln>
          </c:spPr>
          <c:marker>
            <c:symbol val="none"/>
          </c:marker>
          <c:xVal>
            <c:numRef>
              <c:f>Data!$A$2:$A$502</c:f>
              <c:numCache>
                <c:formatCode>General</c:formatCode>
                <c:ptCount val="50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  <c:pt idx="251">
                  <c:v>251</c:v>
                </c:pt>
                <c:pt idx="252">
                  <c:v>252</c:v>
                </c:pt>
                <c:pt idx="253">
                  <c:v>253</c:v>
                </c:pt>
                <c:pt idx="254">
                  <c:v>254</c:v>
                </c:pt>
                <c:pt idx="255">
                  <c:v>255</c:v>
                </c:pt>
                <c:pt idx="256">
                  <c:v>256</c:v>
                </c:pt>
                <c:pt idx="257">
                  <c:v>257</c:v>
                </c:pt>
                <c:pt idx="258">
                  <c:v>258</c:v>
                </c:pt>
                <c:pt idx="259">
                  <c:v>259</c:v>
                </c:pt>
                <c:pt idx="260">
                  <c:v>260</c:v>
                </c:pt>
                <c:pt idx="261">
                  <c:v>261</c:v>
                </c:pt>
                <c:pt idx="262">
                  <c:v>262</c:v>
                </c:pt>
                <c:pt idx="263">
                  <c:v>263</c:v>
                </c:pt>
                <c:pt idx="264">
                  <c:v>264</c:v>
                </c:pt>
                <c:pt idx="265">
                  <c:v>265</c:v>
                </c:pt>
                <c:pt idx="266">
                  <c:v>266</c:v>
                </c:pt>
                <c:pt idx="267">
                  <c:v>267</c:v>
                </c:pt>
                <c:pt idx="268">
                  <c:v>268</c:v>
                </c:pt>
                <c:pt idx="269">
                  <c:v>269</c:v>
                </c:pt>
                <c:pt idx="270">
                  <c:v>270</c:v>
                </c:pt>
                <c:pt idx="271">
                  <c:v>271</c:v>
                </c:pt>
                <c:pt idx="272">
                  <c:v>272</c:v>
                </c:pt>
                <c:pt idx="273">
                  <c:v>273</c:v>
                </c:pt>
                <c:pt idx="274">
                  <c:v>274</c:v>
                </c:pt>
                <c:pt idx="275">
                  <c:v>275</c:v>
                </c:pt>
                <c:pt idx="276">
                  <c:v>276</c:v>
                </c:pt>
                <c:pt idx="277">
                  <c:v>277</c:v>
                </c:pt>
                <c:pt idx="278">
                  <c:v>278</c:v>
                </c:pt>
                <c:pt idx="279">
                  <c:v>279</c:v>
                </c:pt>
                <c:pt idx="280">
                  <c:v>280</c:v>
                </c:pt>
                <c:pt idx="281">
                  <c:v>281</c:v>
                </c:pt>
                <c:pt idx="282">
                  <c:v>282</c:v>
                </c:pt>
                <c:pt idx="283">
                  <c:v>283</c:v>
                </c:pt>
                <c:pt idx="284">
                  <c:v>284</c:v>
                </c:pt>
                <c:pt idx="285">
                  <c:v>285</c:v>
                </c:pt>
                <c:pt idx="286">
                  <c:v>286</c:v>
                </c:pt>
                <c:pt idx="287">
                  <c:v>287</c:v>
                </c:pt>
                <c:pt idx="288">
                  <c:v>288</c:v>
                </c:pt>
                <c:pt idx="289">
                  <c:v>289</c:v>
                </c:pt>
                <c:pt idx="290">
                  <c:v>290</c:v>
                </c:pt>
                <c:pt idx="291">
                  <c:v>291</c:v>
                </c:pt>
                <c:pt idx="292">
                  <c:v>292</c:v>
                </c:pt>
                <c:pt idx="293">
                  <c:v>293</c:v>
                </c:pt>
                <c:pt idx="294">
                  <c:v>294</c:v>
                </c:pt>
                <c:pt idx="295">
                  <c:v>295</c:v>
                </c:pt>
                <c:pt idx="296">
                  <c:v>296</c:v>
                </c:pt>
                <c:pt idx="297">
                  <c:v>297</c:v>
                </c:pt>
                <c:pt idx="298">
                  <c:v>298</c:v>
                </c:pt>
                <c:pt idx="299">
                  <c:v>299</c:v>
                </c:pt>
                <c:pt idx="300">
                  <c:v>300</c:v>
                </c:pt>
                <c:pt idx="301">
                  <c:v>301</c:v>
                </c:pt>
                <c:pt idx="302">
                  <c:v>302</c:v>
                </c:pt>
                <c:pt idx="303">
                  <c:v>303</c:v>
                </c:pt>
                <c:pt idx="304">
                  <c:v>304</c:v>
                </c:pt>
                <c:pt idx="305">
                  <c:v>305</c:v>
                </c:pt>
                <c:pt idx="306">
                  <c:v>306</c:v>
                </c:pt>
                <c:pt idx="307">
                  <c:v>307</c:v>
                </c:pt>
                <c:pt idx="308">
                  <c:v>308</c:v>
                </c:pt>
                <c:pt idx="309">
                  <c:v>309</c:v>
                </c:pt>
                <c:pt idx="310">
                  <c:v>310</c:v>
                </c:pt>
                <c:pt idx="311">
                  <c:v>311</c:v>
                </c:pt>
                <c:pt idx="312">
                  <c:v>312</c:v>
                </c:pt>
                <c:pt idx="313">
                  <c:v>313</c:v>
                </c:pt>
                <c:pt idx="314">
                  <c:v>314</c:v>
                </c:pt>
                <c:pt idx="315">
                  <c:v>315</c:v>
                </c:pt>
                <c:pt idx="316">
                  <c:v>316</c:v>
                </c:pt>
                <c:pt idx="317">
                  <c:v>317</c:v>
                </c:pt>
                <c:pt idx="318">
                  <c:v>318</c:v>
                </c:pt>
                <c:pt idx="319">
                  <c:v>319</c:v>
                </c:pt>
                <c:pt idx="320">
                  <c:v>320</c:v>
                </c:pt>
                <c:pt idx="321">
                  <c:v>321</c:v>
                </c:pt>
                <c:pt idx="322">
                  <c:v>322</c:v>
                </c:pt>
                <c:pt idx="323">
                  <c:v>323</c:v>
                </c:pt>
                <c:pt idx="324">
                  <c:v>324</c:v>
                </c:pt>
                <c:pt idx="325">
                  <c:v>325</c:v>
                </c:pt>
                <c:pt idx="326">
                  <c:v>326</c:v>
                </c:pt>
                <c:pt idx="327">
                  <c:v>327</c:v>
                </c:pt>
                <c:pt idx="328">
                  <c:v>328</c:v>
                </c:pt>
                <c:pt idx="329">
                  <c:v>329</c:v>
                </c:pt>
                <c:pt idx="330">
                  <c:v>330</c:v>
                </c:pt>
                <c:pt idx="331">
                  <c:v>331</c:v>
                </c:pt>
                <c:pt idx="332">
                  <c:v>332</c:v>
                </c:pt>
                <c:pt idx="333">
                  <c:v>333</c:v>
                </c:pt>
                <c:pt idx="334">
                  <c:v>334</c:v>
                </c:pt>
                <c:pt idx="335">
                  <c:v>335</c:v>
                </c:pt>
                <c:pt idx="336">
                  <c:v>336</c:v>
                </c:pt>
                <c:pt idx="337">
                  <c:v>337</c:v>
                </c:pt>
                <c:pt idx="338">
                  <c:v>338</c:v>
                </c:pt>
                <c:pt idx="339">
                  <c:v>339</c:v>
                </c:pt>
                <c:pt idx="340">
                  <c:v>340</c:v>
                </c:pt>
                <c:pt idx="341">
                  <c:v>341</c:v>
                </c:pt>
                <c:pt idx="342">
                  <c:v>342</c:v>
                </c:pt>
                <c:pt idx="343">
                  <c:v>343</c:v>
                </c:pt>
                <c:pt idx="344">
                  <c:v>344</c:v>
                </c:pt>
                <c:pt idx="345">
                  <c:v>345</c:v>
                </c:pt>
                <c:pt idx="346">
                  <c:v>346</c:v>
                </c:pt>
                <c:pt idx="347">
                  <c:v>347</c:v>
                </c:pt>
                <c:pt idx="348">
                  <c:v>348</c:v>
                </c:pt>
                <c:pt idx="349">
                  <c:v>349</c:v>
                </c:pt>
                <c:pt idx="350">
                  <c:v>350</c:v>
                </c:pt>
                <c:pt idx="351">
                  <c:v>351</c:v>
                </c:pt>
                <c:pt idx="352">
                  <c:v>352</c:v>
                </c:pt>
                <c:pt idx="353">
                  <c:v>353</c:v>
                </c:pt>
                <c:pt idx="354">
                  <c:v>354</c:v>
                </c:pt>
                <c:pt idx="355">
                  <c:v>355</c:v>
                </c:pt>
                <c:pt idx="356">
                  <c:v>356</c:v>
                </c:pt>
                <c:pt idx="357">
                  <c:v>357</c:v>
                </c:pt>
                <c:pt idx="358">
                  <c:v>358</c:v>
                </c:pt>
                <c:pt idx="359">
                  <c:v>359</c:v>
                </c:pt>
                <c:pt idx="360">
                  <c:v>360</c:v>
                </c:pt>
                <c:pt idx="361">
                  <c:v>361</c:v>
                </c:pt>
                <c:pt idx="362">
                  <c:v>362</c:v>
                </c:pt>
                <c:pt idx="363">
                  <c:v>363</c:v>
                </c:pt>
                <c:pt idx="364">
                  <c:v>364</c:v>
                </c:pt>
                <c:pt idx="365">
                  <c:v>365</c:v>
                </c:pt>
                <c:pt idx="366">
                  <c:v>366</c:v>
                </c:pt>
                <c:pt idx="367">
                  <c:v>367</c:v>
                </c:pt>
                <c:pt idx="368">
                  <c:v>368</c:v>
                </c:pt>
                <c:pt idx="369">
                  <c:v>369</c:v>
                </c:pt>
                <c:pt idx="370">
                  <c:v>370</c:v>
                </c:pt>
                <c:pt idx="371">
                  <c:v>371</c:v>
                </c:pt>
                <c:pt idx="372">
                  <c:v>372</c:v>
                </c:pt>
                <c:pt idx="373">
                  <c:v>373</c:v>
                </c:pt>
                <c:pt idx="374">
                  <c:v>374</c:v>
                </c:pt>
                <c:pt idx="375">
                  <c:v>375</c:v>
                </c:pt>
                <c:pt idx="376">
                  <c:v>376</c:v>
                </c:pt>
                <c:pt idx="377">
                  <c:v>377</c:v>
                </c:pt>
                <c:pt idx="378">
                  <c:v>378</c:v>
                </c:pt>
                <c:pt idx="379">
                  <c:v>379</c:v>
                </c:pt>
                <c:pt idx="380">
                  <c:v>380</c:v>
                </c:pt>
                <c:pt idx="381">
                  <c:v>381</c:v>
                </c:pt>
                <c:pt idx="382">
                  <c:v>382</c:v>
                </c:pt>
                <c:pt idx="383">
                  <c:v>383</c:v>
                </c:pt>
                <c:pt idx="384">
                  <c:v>384</c:v>
                </c:pt>
                <c:pt idx="385">
                  <c:v>385</c:v>
                </c:pt>
                <c:pt idx="386">
                  <c:v>386</c:v>
                </c:pt>
                <c:pt idx="387">
                  <c:v>387</c:v>
                </c:pt>
                <c:pt idx="388">
                  <c:v>388</c:v>
                </c:pt>
                <c:pt idx="389">
                  <c:v>389</c:v>
                </c:pt>
                <c:pt idx="390">
                  <c:v>390</c:v>
                </c:pt>
                <c:pt idx="391">
                  <c:v>391</c:v>
                </c:pt>
                <c:pt idx="392">
                  <c:v>392</c:v>
                </c:pt>
                <c:pt idx="393">
                  <c:v>393</c:v>
                </c:pt>
                <c:pt idx="394">
                  <c:v>394</c:v>
                </c:pt>
                <c:pt idx="395">
                  <c:v>395</c:v>
                </c:pt>
                <c:pt idx="396">
                  <c:v>396</c:v>
                </c:pt>
                <c:pt idx="397">
                  <c:v>397</c:v>
                </c:pt>
                <c:pt idx="398">
                  <c:v>398</c:v>
                </c:pt>
                <c:pt idx="399">
                  <c:v>399</c:v>
                </c:pt>
                <c:pt idx="400">
                  <c:v>400</c:v>
                </c:pt>
                <c:pt idx="401">
                  <c:v>401</c:v>
                </c:pt>
                <c:pt idx="402">
                  <c:v>402</c:v>
                </c:pt>
                <c:pt idx="403">
                  <c:v>403</c:v>
                </c:pt>
                <c:pt idx="404">
                  <c:v>404</c:v>
                </c:pt>
                <c:pt idx="405">
                  <c:v>405</c:v>
                </c:pt>
                <c:pt idx="406">
                  <c:v>406</c:v>
                </c:pt>
                <c:pt idx="407">
                  <c:v>407</c:v>
                </c:pt>
                <c:pt idx="408">
                  <c:v>408</c:v>
                </c:pt>
                <c:pt idx="409">
                  <c:v>409</c:v>
                </c:pt>
                <c:pt idx="410">
                  <c:v>410</c:v>
                </c:pt>
                <c:pt idx="411">
                  <c:v>411</c:v>
                </c:pt>
                <c:pt idx="412">
                  <c:v>412</c:v>
                </c:pt>
                <c:pt idx="413">
                  <c:v>413</c:v>
                </c:pt>
                <c:pt idx="414">
                  <c:v>414</c:v>
                </c:pt>
                <c:pt idx="415">
                  <c:v>415</c:v>
                </c:pt>
                <c:pt idx="416">
                  <c:v>416</c:v>
                </c:pt>
                <c:pt idx="417">
                  <c:v>417</c:v>
                </c:pt>
                <c:pt idx="418">
                  <c:v>418</c:v>
                </c:pt>
                <c:pt idx="419">
                  <c:v>419</c:v>
                </c:pt>
                <c:pt idx="420">
                  <c:v>420</c:v>
                </c:pt>
                <c:pt idx="421">
                  <c:v>421</c:v>
                </c:pt>
                <c:pt idx="422">
                  <c:v>422</c:v>
                </c:pt>
                <c:pt idx="423">
                  <c:v>423</c:v>
                </c:pt>
                <c:pt idx="424">
                  <c:v>424</c:v>
                </c:pt>
                <c:pt idx="425">
                  <c:v>425</c:v>
                </c:pt>
                <c:pt idx="426">
                  <c:v>426</c:v>
                </c:pt>
                <c:pt idx="427">
                  <c:v>427</c:v>
                </c:pt>
                <c:pt idx="428">
                  <c:v>428</c:v>
                </c:pt>
                <c:pt idx="429">
                  <c:v>429</c:v>
                </c:pt>
                <c:pt idx="430">
                  <c:v>430</c:v>
                </c:pt>
                <c:pt idx="431">
                  <c:v>431</c:v>
                </c:pt>
                <c:pt idx="432">
                  <c:v>432</c:v>
                </c:pt>
                <c:pt idx="433">
                  <c:v>433</c:v>
                </c:pt>
                <c:pt idx="434">
                  <c:v>434</c:v>
                </c:pt>
                <c:pt idx="435">
                  <c:v>435</c:v>
                </c:pt>
                <c:pt idx="436">
                  <c:v>436</c:v>
                </c:pt>
                <c:pt idx="437">
                  <c:v>437</c:v>
                </c:pt>
                <c:pt idx="438">
                  <c:v>438</c:v>
                </c:pt>
                <c:pt idx="439">
                  <c:v>439</c:v>
                </c:pt>
                <c:pt idx="440">
                  <c:v>440</c:v>
                </c:pt>
                <c:pt idx="441">
                  <c:v>441</c:v>
                </c:pt>
                <c:pt idx="442">
                  <c:v>442</c:v>
                </c:pt>
                <c:pt idx="443">
                  <c:v>443</c:v>
                </c:pt>
                <c:pt idx="444">
                  <c:v>444</c:v>
                </c:pt>
                <c:pt idx="445">
                  <c:v>445</c:v>
                </c:pt>
                <c:pt idx="446">
                  <c:v>446</c:v>
                </c:pt>
                <c:pt idx="447">
                  <c:v>447</c:v>
                </c:pt>
                <c:pt idx="448">
                  <c:v>448</c:v>
                </c:pt>
                <c:pt idx="449">
                  <c:v>449</c:v>
                </c:pt>
                <c:pt idx="450">
                  <c:v>450</c:v>
                </c:pt>
                <c:pt idx="451">
                  <c:v>451</c:v>
                </c:pt>
                <c:pt idx="452">
                  <c:v>452</c:v>
                </c:pt>
                <c:pt idx="453">
                  <c:v>453</c:v>
                </c:pt>
                <c:pt idx="454">
                  <c:v>454</c:v>
                </c:pt>
                <c:pt idx="455">
                  <c:v>455</c:v>
                </c:pt>
                <c:pt idx="456">
                  <c:v>456</c:v>
                </c:pt>
                <c:pt idx="457">
                  <c:v>457</c:v>
                </c:pt>
                <c:pt idx="458">
                  <c:v>458</c:v>
                </c:pt>
                <c:pt idx="459">
                  <c:v>459</c:v>
                </c:pt>
                <c:pt idx="460">
                  <c:v>460</c:v>
                </c:pt>
                <c:pt idx="461">
                  <c:v>461</c:v>
                </c:pt>
                <c:pt idx="462">
                  <c:v>462</c:v>
                </c:pt>
                <c:pt idx="463">
                  <c:v>463</c:v>
                </c:pt>
                <c:pt idx="464">
                  <c:v>464</c:v>
                </c:pt>
                <c:pt idx="465">
                  <c:v>465</c:v>
                </c:pt>
                <c:pt idx="466">
                  <c:v>466</c:v>
                </c:pt>
                <c:pt idx="467">
                  <c:v>467</c:v>
                </c:pt>
                <c:pt idx="468">
                  <c:v>468</c:v>
                </c:pt>
                <c:pt idx="469">
                  <c:v>469</c:v>
                </c:pt>
                <c:pt idx="470">
                  <c:v>470</c:v>
                </c:pt>
                <c:pt idx="471">
                  <c:v>471</c:v>
                </c:pt>
                <c:pt idx="472">
                  <c:v>472</c:v>
                </c:pt>
                <c:pt idx="473">
                  <c:v>473</c:v>
                </c:pt>
                <c:pt idx="474">
                  <c:v>474</c:v>
                </c:pt>
                <c:pt idx="475">
                  <c:v>475</c:v>
                </c:pt>
                <c:pt idx="476">
                  <c:v>476</c:v>
                </c:pt>
                <c:pt idx="477">
                  <c:v>477</c:v>
                </c:pt>
                <c:pt idx="478">
                  <c:v>478</c:v>
                </c:pt>
                <c:pt idx="479">
                  <c:v>479</c:v>
                </c:pt>
                <c:pt idx="480">
                  <c:v>480</c:v>
                </c:pt>
                <c:pt idx="481">
                  <c:v>481</c:v>
                </c:pt>
                <c:pt idx="482">
                  <c:v>482</c:v>
                </c:pt>
                <c:pt idx="483">
                  <c:v>483</c:v>
                </c:pt>
                <c:pt idx="484">
                  <c:v>484</c:v>
                </c:pt>
                <c:pt idx="485">
                  <c:v>485</c:v>
                </c:pt>
                <c:pt idx="486">
                  <c:v>486</c:v>
                </c:pt>
                <c:pt idx="487">
                  <c:v>487</c:v>
                </c:pt>
                <c:pt idx="488">
                  <c:v>488</c:v>
                </c:pt>
                <c:pt idx="489">
                  <c:v>489</c:v>
                </c:pt>
                <c:pt idx="490">
                  <c:v>490</c:v>
                </c:pt>
                <c:pt idx="491">
                  <c:v>491</c:v>
                </c:pt>
                <c:pt idx="492">
                  <c:v>492</c:v>
                </c:pt>
                <c:pt idx="493">
                  <c:v>493</c:v>
                </c:pt>
                <c:pt idx="494">
                  <c:v>494</c:v>
                </c:pt>
                <c:pt idx="495">
                  <c:v>495</c:v>
                </c:pt>
                <c:pt idx="496">
                  <c:v>496</c:v>
                </c:pt>
                <c:pt idx="497">
                  <c:v>497</c:v>
                </c:pt>
                <c:pt idx="498">
                  <c:v>498</c:v>
                </c:pt>
                <c:pt idx="499">
                  <c:v>499</c:v>
                </c:pt>
                <c:pt idx="500">
                  <c:v>500</c:v>
                </c:pt>
              </c:numCache>
            </c:numRef>
          </c:xVal>
          <c:yVal>
            <c:numRef>
              <c:f>Data!$B$2:$B$502</c:f>
              <c:numCache>
                <c:formatCode>General</c:formatCode>
                <c:ptCount val="50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5.9924733700000002E-3</c:v>
                </c:pt>
                <c:pt idx="47">
                  <c:v>0.102865415</c:v>
                </c:pt>
                <c:pt idx="48">
                  <c:v>0.32030156500000001</c:v>
                </c:pt>
                <c:pt idx="49">
                  <c:v>0.56632710200000003</c:v>
                </c:pt>
                <c:pt idx="50">
                  <c:v>0.76995427000000005</c:v>
                </c:pt>
                <c:pt idx="51">
                  <c:v>0.90670150699999996</c:v>
                </c:pt>
                <c:pt idx="52">
                  <c:v>0.97911973500000005</c:v>
                </c:pt>
                <c:pt idx="53">
                  <c:v>1</c:v>
                </c:pt>
                <c:pt idx="54">
                  <c:v>0.98371646700000004</c:v>
                </c:pt>
                <c:pt idx="55">
                  <c:v>0.94277589100000003</c:v>
                </c:pt>
                <c:pt idx="56">
                  <c:v>0.88690702399999999</c:v>
                </c:pt>
                <c:pt idx="57">
                  <c:v>0.82319799900000001</c:v>
                </c:pt>
                <c:pt idx="58">
                  <c:v>0.75657317499999999</c:v>
                </c:pt>
                <c:pt idx="59">
                  <c:v>0.69030953299999998</c:v>
                </c:pt>
                <c:pt idx="60">
                  <c:v>0.62648417099999998</c:v>
                </c:pt>
                <c:pt idx="61">
                  <c:v>0.56632710200000003</c:v>
                </c:pt>
                <c:pt idx="62">
                  <c:v>0.51048561699999995</c:v>
                </c:pt>
                <c:pt idx="63">
                  <c:v>0.45921622499999998</c:v>
                </c:pt>
                <c:pt idx="64">
                  <c:v>0.41252101600000002</c:v>
                </c:pt>
                <c:pt idx="65">
                  <c:v>0.37024286299999998</c:v>
                </c:pt>
                <c:pt idx="66">
                  <c:v>0.33213087200000002</c:v>
                </c:pt>
                <c:pt idx="67">
                  <c:v>0.29788463500000001</c:v>
                </c:pt>
                <c:pt idx="68">
                  <c:v>0.26718359600000002</c:v>
                </c:pt>
                <c:pt idx="69">
                  <c:v>0.23970603400000001</c:v>
                </c:pt>
                <c:pt idx="70">
                  <c:v>0.215140901</c:v>
                </c:pt>
                <c:pt idx="71">
                  <c:v>0.19319478900000001</c:v>
                </c:pt>
                <c:pt idx="72">
                  <c:v>0.17359561600000001</c:v>
                </c:pt>
                <c:pt idx="73">
                  <c:v>0.15609415099999999</c:v>
                </c:pt>
                <c:pt idx="74">
                  <c:v>0.14046412599999999</c:v>
                </c:pt>
                <c:pt idx="75">
                  <c:v>0.12650149099999999</c:v>
                </c:pt>
                <c:pt idx="76">
                  <c:v>0.114023149</c:v>
                </c:pt>
                <c:pt idx="77">
                  <c:v>0.102865415</c:v>
                </c:pt>
                <c:pt idx="78">
                  <c:v>9.2882370000000006E-2</c:v>
                </c:pt>
                <c:pt idx="79">
                  <c:v>8.3944198100000006E-2</c:v>
                </c:pt>
                <c:pt idx="80">
                  <c:v>7.5935583200000004E-2</c:v>
                </c:pt>
                <c:pt idx="81">
                  <c:v>6.8754194500000004E-2</c:v>
                </c:pt>
                <c:pt idx="82">
                  <c:v>6.2309285300000003E-2</c:v>
                </c:pt>
                <c:pt idx="83">
                  <c:v>5.6520411899999998E-2</c:v>
                </c:pt>
                <c:pt idx="84">
                  <c:v>5.1316274100000003E-2</c:v>
                </c:pt>
                <c:pt idx="85">
                  <c:v>4.6633672199999997E-2</c:v>
                </c:pt>
                <c:pt idx="86">
                  <c:v>4.2416575499999998E-2</c:v>
                </c:pt>
                <c:pt idx="87">
                  <c:v>3.8615291500000003E-2</c:v>
                </c:pt>
                <c:pt idx="88">
                  <c:v>3.5185729999999998E-2</c:v>
                </c:pt>
                <c:pt idx="89">
                  <c:v>3.2088750200000002E-2</c:v>
                </c:pt>
                <c:pt idx="90">
                  <c:v>2.9289584099999998E-2</c:v>
                </c:pt>
                <c:pt idx="91">
                  <c:v>2.6757327899999999E-2</c:v>
                </c:pt>
                <c:pt idx="92">
                  <c:v>2.4464492800000001E-2</c:v>
                </c:pt>
                <c:pt idx="93">
                  <c:v>2.2386609200000001E-2</c:v>
                </c:pt>
                <c:pt idx="94">
                  <c:v>2.05018784E-2</c:v>
                </c:pt>
                <c:pt idx="95">
                  <c:v>1.87908655E-2</c:v>
                </c:pt>
                <c:pt idx="96">
                  <c:v>1.7236228499999999E-2</c:v>
                </c:pt>
                <c:pt idx="97">
                  <c:v>1.5822480399999998E-2</c:v>
                </c:pt>
                <c:pt idx="98">
                  <c:v>1.4535778799999999E-2</c:v>
                </c:pt>
                <c:pt idx="99">
                  <c:v>1.3363740799999999E-2</c:v>
                </c:pt>
                <c:pt idx="100">
                  <c:v>1.2295279500000001E-2</c:v>
                </c:pt>
                <c:pt idx="101">
                  <c:v>1.1320460100000001E-2</c:v>
                </c:pt>
                <c:pt idx="102">
                  <c:v>1.0430372199999999E-2</c:v>
                </c:pt>
                <c:pt idx="103">
                  <c:v>9.6170175500000007E-3</c:v>
                </c:pt>
                <c:pt idx="104">
                  <c:v>8.8732103E-3</c:v>
                </c:pt>
                <c:pt idx="105">
                  <c:v>8.1924892199999998E-3</c:v>
                </c:pt>
                <c:pt idx="106">
                  <c:v>7.5690395899999999E-3</c:v>
                </c:pt>
                <c:pt idx="107">
                  <c:v>6.9976241600000003E-3</c:v>
                </c:pt>
                <c:pt idx="108">
                  <c:v>6.4735218500000004E-3</c:v>
                </c:pt>
                <c:pt idx="109">
                  <c:v>5.9924733700000002E-3</c:v>
                </c:pt>
                <c:pt idx="110">
                  <c:v>5.5506329199999996E-3</c:v>
                </c:pt>
                <c:pt idx="111">
                  <c:v>5.1445252400000004E-3</c:v>
                </c:pt>
                <c:pt idx="112">
                  <c:v>4.77100739E-3</c:v>
                </c:pt>
                <c:pt idx="113">
                  <c:v>4.42723475E-3</c:v>
                </c:pt>
                <c:pt idx="114">
                  <c:v>4.1106306499999997E-3</c:v>
                </c:pt>
                <c:pt idx="115">
                  <c:v>3.8188593599999998E-3</c:v>
                </c:pt>
                <c:pt idx="116">
                  <c:v>3.5498019500000001E-3</c:v>
                </c:pt>
                <c:pt idx="117">
                  <c:v>3.3015346899999999E-3</c:v>
                </c:pt>
                <c:pt idx="118">
                  <c:v>3.0723097999999999E-3</c:v>
                </c:pt>
                <c:pt idx="119">
                  <c:v>2.8605381799999999E-3</c:v>
                </c:pt>
                <c:pt idx="120">
                  <c:v>2.6647739600000001E-3</c:v>
                </c:pt>
                <c:pt idx="121">
                  <c:v>2.4837006400000002E-3</c:v>
                </c:pt>
                <c:pt idx="122">
                  <c:v>2.31611871E-3</c:v>
                </c:pt>
                <c:pt idx="123">
                  <c:v>2.1609344400000002E-3</c:v>
                </c:pt>
                <c:pt idx="124">
                  <c:v>2.0171498900000001E-3</c:v>
                </c:pt>
                <c:pt idx="125">
                  <c:v>1.8838539399999999E-3</c:v>
                </c:pt>
                <c:pt idx="126">
                  <c:v>1.7602141199999999E-3</c:v>
                </c:pt>
                <c:pt idx="127">
                  <c:v>1.64546936E-3</c:v>
                </c:pt>
                <c:pt idx="128">
                  <c:v>1.53892343E-3</c:v>
                </c:pt>
                <c:pt idx="129">
                  <c:v>1.43993896E-3</c:v>
                </c:pt>
                <c:pt idx="130">
                  <c:v>1.34793213E-3</c:v>
                </c:pt>
                <c:pt idx="131">
                  <c:v>1.26236784E-3</c:v>
                </c:pt>
                <c:pt idx="132">
                  <c:v>1.18275532E-3</c:v>
                </c:pt>
                <c:pt idx="133">
                  <c:v>1.10864421E-3</c:v>
                </c:pt>
                <c:pt idx="134">
                  <c:v>1.03962098E-3</c:v>
                </c:pt>
                <c:pt idx="135">
                  <c:v>9.7530567899999998E-4</c:v>
                </c:pt>
                <c:pt idx="136">
                  <c:v>9.1534902999999997E-4</c:v>
                </c:pt>
                <c:pt idx="137">
                  <c:v>8.5942975100000002E-4</c:v>
                </c:pt>
                <c:pt idx="138">
                  <c:v>8.0725215499999998E-4</c:v>
                </c:pt>
                <c:pt idx="139">
                  <c:v>7.5854395399999996E-4</c:v>
                </c:pt>
                <c:pt idx="140">
                  <c:v>7.1305427499999995E-4</c:v>
                </c:pt>
                <c:pt idx="141">
                  <c:v>6.7055184400000001E-4</c:v>
                </c:pt>
                <c:pt idx="142">
                  <c:v>6.3082334899999999E-4</c:v>
                </c:pt>
                <c:pt idx="143">
                  <c:v>5.93671932E-4</c:v>
                </c:pt>
                <c:pt idx="144">
                  <c:v>5.5891583600000002E-4</c:v>
                </c:pt>
                <c:pt idx="145">
                  <c:v>5.2638714899999996E-4</c:v>
                </c:pt>
                <c:pt idx="146">
                  <c:v>4.9593068099999999E-4</c:v>
                </c:pt>
                <c:pt idx="147">
                  <c:v>4.6740292300000001E-4</c:v>
                </c:pt>
                <c:pt idx="148">
                  <c:v>4.4067110399999997E-4</c:v>
                </c:pt>
                <c:pt idx="149">
                  <c:v>4.1561232599999999E-4</c:v>
                </c:pt>
                <c:pt idx="150">
                  <c:v>3.92112778E-4</c:v>
                </c:pt>
                <c:pt idx="151">
                  <c:v>3.7006701400000002E-4</c:v>
                </c:pt>
                <c:pt idx="152">
                  <c:v>3.4937728799999999E-4</c:v>
                </c:pt>
                <c:pt idx="153">
                  <c:v>3.2995295599999998E-4</c:v>
                </c:pt>
                <c:pt idx="154">
                  <c:v>3.1170991799999998E-4</c:v>
                </c:pt>
                <c:pt idx="155">
                  <c:v>2.9457011200000001E-4</c:v>
                </c:pt>
                <c:pt idx="156">
                  <c:v>2.78461047E-4</c:v>
                </c:pt>
                <c:pt idx="157">
                  <c:v>2.6331537699999998E-4</c:v>
                </c:pt>
                <c:pt idx="158">
                  <c:v>2.4907050699999998E-4</c:v>
                </c:pt>
                <c:pt idx="159">
                  <c:v>2.35668237E-4</c:v>
                </c:pt>
                <c:pt idx="160">
                  <c:v>2.2305442599999999E-4</c:v>
                </c:pt>
                <c:pt idx="161">
                  <c:v>2.11178689E-4</c:v>
                </c:pt>
                <c:pt idx="162">
                  <c:v>1.9999411900000001E-4</c:v>
                </c:pt>
                <c:pt idx="163">
                  <c:v>1.8945702899999999E-4</c:v>
                </c:pt>
                <c:pt idx="164">
                  <c:v>1.7952671100000001E-4</c:v>
                </c:pt>
                <c:pt idx="165">
                  <c:v>1.7016522199999999E-4</c:v>
                </c:pt>
                <c:pt idx="166">
                  <c:v>1.6133717999999999E-4</c:v>
                </c:pt>
                <c:pt idx="167">
                  <c:v>1.5300958E-4</c:v>
                </c:pt>
                <c:pt idx="168">
                  <c:v>1.4515162100000001E-4</c:v>
                </c:pt>
                <c:pt idx="169">
                  <c:v>1.3773454800000001E-4</c:v>
                </c:pt>
                <c:pt idx="170">
                  <c:v>1.3073150599999999E-4</c:v>
                </c:pt>
                <c:pt idx="171">
                  <c:v>1.24117408E-4</c:v>
                </c:pt>
                <c:pt idx="172">
                  <c:v>1.17868805E-4</c:v>
                </c:pt>
                <c:pt idx="173">
                  <c:v>1.1196377500000001E-4</c:v>
                </c:pt>
                <c:pt idx="174">
                  <c:v>1.06381816E-4</c:v>
                </c:pt>
                <c:pt idx="175">
                  <c:v>1.01103745E-4</c:v>
                </c:pt>
                <c:pt idx="176">
                  <c:v>9.6111607699999997E-5</c:v>
                </c:pt>
                <c:pt idx="177">
                  <c:v>9.1388596500000002E-5</c:v>
                </c:pt>
                <c:pt idx="178">
                  <c:v>8.6918968300000006E-5</c:v>
                </c:pt>
                <c:pt idx="179">
                  <c:v>8.2687974199999997E-5</c:v>
                </c:pt>
                <c:pt idx="180">
                  <c:v>7.8681791499999996E-5</c:v>
                </c:pt>
                <c:pt idx="181">
                  <c:v>7.4887461399999997E-5</c:v>
                </c:pt>
                <c:pt idx="182">
                  <c:v>7.1292830900000003E-5</c:v>
                </c:pt>
                <c:pt idx="183">
                  <c:v>6.7886499099999997E-5</c:v>
                </c:pt>
                <c:pt idx="184">
                  <c:v>6.4657767400000006E-5</c:v>
                </c:pt>
                <c:pt idx="185">
                  <c:v>6.1596592599999993E-5</c:v>
                </c:pt>
                <c:pt idx="186">
                  <c:v>5.8693544500000001E-5</c:v>
                </c:pt>
                <c:pt idx="187">
                  <c:v>5.5939764900000002E-5</c:v>
                </c:pt>
                <c:pt idx="188">
                  <c:v>5.3326931200000001E-5</c:v>
                </c:pt>
                <c:pt idx="189">
                  <c:v>5.0847221000000001E-5</c:v>
                </c:pt>
                <c:pt idx="190">
                  <c:v>4.8493280200000001E-5</c:v>
                </c:pt>
                <c:pt idx="191">
                  <c:v>4.62581929E-5</c:v>
                </c:pt>
                <c:pt idx="192">
                  <c:v>4.4135452899999998E-5</c:v>
                </c:pt>
                <c:pt idx="193">
                  <c:v>4.2118938600000001E-5</c:v>
                </c:pt>
                <c:pt idx="194">
                  <c:v>4.0202887600000002E-5</c:v>
                </c:pt>
                <c:pt idx="195">
                  <c:v>3.8381874700000003E-5</c:v>
                </c:pt>
                <c:pt idx="196">
                  <c:v>3.6650790500000002E-5</c:v>
                </c:pt>
                <c:pt idx="197">
                  <c:v>3.5004821900000003E-5</c:v>
                </c:pt>
                <c:pt idx="198">
                  <c:v>3.34394334E-5</c:v>
                </c:pt>
                <c:pt idx="199">
                  <c:v>3.1950349900000003E-5</c:v>
                </c:pt>
                <c:pt idx="200">
                  <c:v>3.0533541E-5</c:v>
                </c:pt>
                <c:pt idx="201">
                  <c:v>2.91852056E-5</c:v>
                </c:pt>
                <c:pt idx="202">
                  <c:v>2.7901758100000001E-5</c:v>
                </c:pt>
                <c:pt idx="203">
                  <c:v>2.6679815300000001E-5</c:v>
                </c:pt>
                <c:pt idx="204">
                  <c:v>2.5516184200000001E-5</c:v>
                </c:pt>
                <c:pt idx="205">
                  <c:v>2.4407850299999999E-5</c:v>
                </c:pt>
                <c:pt idx="206">
                  <c:v>2.3351966900000001E-5</c:v>
                </c:pt>
                <c:pt idx="207">
                  <c:v>2.2345845600000002E-5</c:v>
                </c:pt>
                <c:pt idx="208">
                  <c:v>2.1386946199999999E-5</c:v>
                </c:pt>
                <c:pt idx="209">
                  <c:v>2.0472868200000001E-5</c:v>
                </c:pt>
                <c:pt idx="210">
                  <c:v>1.9601342700000001E-5</c:v>
                </c:pt>
                <c:pt idx="211">
                  <c:v>1.8770224600000001E-5</c:v>
                </c:pt>
                <c:pt idx="212">
                  <c:v>1.7977485000000001E-5</c:v>
                </c:pt>
                <c:pt idx="213">
                  <c:v>1.7221205099999999E-5</c:v>
                </c:pt>
                <c:pt idx="214">
                  <c:v>1.6499569100000001E-5</c:v>
                </c:pt>
                <c:pt idx="215">
                  <c:v>1.5810858999999999E-5</c:v>
                </c:pt>
                <c:pt idx="216">
                  <c:v>1.5153448200000001E-5</c:v>
                </c:pt>
                <c:pt idx="217">
                  <c:v>1.4525796899999999E-5</c:v>
                </c:pt>
                <c:pt idx="218">
                  <c:v>1.39264467E-5</c:v>
                </c:pt>
                <c:pt idx="219">
                  <c:v>1.33540164E-5</c:v>
                </c:pt>
                <c:pt idx="220">
                  <c:v>1.28071971E-5</c:v>
                </c:pt>
                <c:pt idx="221">
                  <c:v>1.22847487E-5</c:v>
                </c:pt>
                <c:pt idx="222">
                  <c:v>1.17854956E-5</c:v>
                </c:pt>
                <c:pt idx="223">
                  <c:v>1.1308323299999999E-5</c:v>
                </c:pt>
                <c:pt idx="224">
                  <c:v>1.0852175100000001E-5</c:v>
                </c:pt>
                <c:pt idx="225">
                  <c:v>1.0416048499999999E-5</c:v>
                </c:pt>
                <c:pt idx="226">
                  <c:v>9.9989925999999997E-6</c:v>
                </c:pt>
                <c:pt idx="227">
                  <c:v>9.6001051499999992E-6</c:v>
                </c:pt>
                <c:pt idx="228">
                  <c:v>9.2185297900000006E-6</c:v>
                </c:pt>
                <c:pt idx="229">
                  <c:v>8.8534536499999994E-6</c:v>
                </c:pt>
                <c:pt idx="230">
                  <c:v>8.5041049100000007E-6</c:v>
                </c:pt>
                <c:pt idx="231">
                  <c:v>8.1697506499999996E-6</c:v>
                </c:pt>
                <c:pt idx="232">
                  <c:v>7.8496946900000004E-6</c:v>
                </c:pt>
                <c:pt idx="233">
                  <c:v>7.5432756499999998E-6</c:v>
                </c:pt>
                <c:pt idx="234">
                  <c:v>7.2498650700000004E-6</c:v>
                </c:pt>
                <c:pt idx="235">
                  <c:v>6.9688656699999997E-6</c:v>
                </c:pt>
                <c:pt idx="236">
                  <c:v>6.6997096700000001E-6</c:v>
                </c:pt>
                <c:pt idx="237">
                  <c:v>6.4418572499999998E-6</c:v>
                </c:pt>
                <c:pt idx="238">
                  <c:v>6.1947950599999998E-6</c:v>
                </c:pt>
                <c:pt idx="239">
                  <c:v>5.9580348600000002E-6</c:v>
                </c:pt>
                <c:pt idx="240">
                  <c:v>5.7311121399999996E-6</c:v>
                </c:pt>
                <c:pt idx="241">
                  <c:v>5.5135849599999997E-6</c:v>
                </c:pt>
                <c:pt idx="242">
                  <c:v>5.30503273E-6</c:v>
                </c:pt>
                <c:pt idx="243">
                  <c:v>5.1050550999999998E-6</c:v>
                </c:pt>
                <c:pt idx="244">
                  <c:v>4.9132709700000004E-6</c:v>
                </c:pt>
                <c:pt idx="245">
                  <c:v>4.72931741E-6</c:v>
                </c:pt>
                <c:pt idx="246">
                  <c:v>4.55284884E-6</c:v>
                </c:pt>
                <c:pt idx="247">
                  <c:v>4.3835360399999999E-6</c:v>
                </c:pt>
                <c:pt idx="248">
                  <c:v>4.2210653800000003E-6</c:v>
                </c:pt>
                <c:pt idx="249">
                  <c:v>4.0651380300000004E-6</c:v>
                </c:pt>
                <c:pt idx="250">
                  <c:v>3.9154691799999996E-6</c:v>
                </c:pt>
                <c:pt idx="251">
                  <c:v>3.7717873500000001E-6</c:v>
                </c:pt>
                <c:pt idx="252">
                  <c:v>3.6338337500000001E-6</c:v>
                </c:pt>
                <c:pt idx="253">
                  <c:v>3.5013615899999998E-6</c:v>
                </c:pt>
                <c:pt idx="254">
                  <c:v>3.3741355299999999E-6</c:v>
                </c:pt>
                <c:pt idx="255">
                  <c:v>3.2519310900000001E-6</c:v>
                </c:pt>
                <c:pt idx="256">
                  <c:v>3.1345341199999999E-6</c:v>
                </c:pt>
                <c:pt idx="257">
                  <c:v>3.0217402999999999E-6</c:v>
                </c:pt>
                <c:pt idx="258">
                  <c:v>2.9133546299999999E-6</c:v>
                </c:pt>
                <c:pt idx="259">
                  <c:v>2.8091910000000001E-6</c:v>
                </c:pt>
                <c:pt idx="260">
                  <c:v>2.70907174E-6</c:v>
                </c:pt>
                <c:pt idx="261">
                  <c:v>2.6128272399999999E-6</c:v>
                </c:pt>
                <c:pt idx="262">
                  <c:v>2.5202955099999998E-6</c:v>
                </c:pt>
                <c:pt idx="263">
                  <c:v>2.4313218500000002E-6</c:v>
                </c:pt>
                <c:pt idx="264">
                  <c:v>2.3457584999999999E-6</c:v>
                </c:pt>
                <c:pt idx="265">
                  <c:v>2.26346428E-6</c:v>
                </c:pt>
                <c:pt idx="266">
                  <c:v>2.1843042999999999E-6</c:v>
                </c:pt>
                <c:pt idx="267">
                  <c:v>2.1081496500000001E-6</c:v>
                </c:pt>
                <c:pt idx="268">
                  <c:v>2.03487711E-6</c:v>
                </c:pt>
                <c:pt idx="269">
                  <c:v>1.9643689200000001E-6</c:v>
                </c:pt>
                <c:pt idx="270">
                  <c:v>1.8965124600000001E-6</c:v>
                </c:pt>
                <c:pt idx="271">
                  <c:v>1.8312000400000001E-6</c:v>
                </c:pt>
                <c:pt idx="272">
                  <c:v>1.7683287E-6</c:v>
                </c:pt>
                <c:pt idx="273">
                  <c:v>1.7077999299999999E-6</c:v>
                </c:pt>
                <c:pt idx="274">
                  <c:v>1.64951949E-6</c:v>
                </c:pt>
                <c:pt idx="275">
                  <c:v>1.59339724E-6</c:v>
                </c:pt>
                <c:pt idx="276">
                  <c:v>1.5393468999999999E-6</c:v>
                </c:pt>
                <c:pt idx="277">
                  <c:v>1.4872859E-6</c:v>
                </c:pt>
                <c:pt idx="278">
                  <c:v>1.43713522E-6</c:v>
                </c:pt>
                <c:pt idx="279">
                  <c:v>1.3888191800000001E-6</c:v>
                </c:pt>
                <c:pt idx="280">
                  <c:v>1.34226536E-6</c:v>
                </c:pt>
                <c:pt idx="281">
                  <c:v>1.2974043800000001E-6</c:v>
                </c:pt>
                <c:pt idx="282">
                  <c:v>1.25416982E-6</c:v>
                </c:pt>
                <c:pt idx="283">
                  <c:v>1.2124980399999999E-6</c:v>
                </c:pt>
                <c:pt idx="284">
                  <c:v>1.17232807E-6</c:v>
                </c:pt>
                <c:pt idx="285">
                  <c:v>1.13360152E-6</c:v>
                </c:pt>
                <c:pt idx="286">
                  <c:v>1.0962624300000001E-6</c:v>
                </c:pt>
                <c:pt idx="287">
                  <c:v>1.06025714E-6</c:v>
                </c:pt>
                <c:pt idx="288">
                  <c:v>1.02553427E-6</c:v>
                </c:pt>
                <c:pt idx="289">
                  <c:v>9.9204452100000002E-7</c:v>
                </c:pt>
                <c:pt idx="290">
                  <c:v>9.5974065500000009E-7</c:v>
                </c:pt>
                <c:pt idx="291">
                  <c:v>9.2857736799999995E-7</c:v>
                </c:pt>
                <c:pt idx="292">
                  <c:v>8.9851121699999998E-7</c:v>
                </c:pt>
                <c:pt idx="293">
                  <c:v>8.6950053500000003E-7</c:v>
                </c:pt>
                <c:pt idx="294">
                  <c:v>8.4150535299999995E-7</c:v>
                </c:pt>
                <c:pt idx="295">
                  <c:v>8.1448732899999998E-7</c:v>
                </c:pt>
                <c:pt idx="296">
                  <c:v>7.8840967499999999E-7</c:v>
                </c:pt>
                <c:pt idx="297">
                  <c:v>7.6323709000000003E-7</c:v>
                </c:pt>
                <c:pt idx="298">
                  <c:v>7.3893569500000003E-7</c:v>
                </c:pt>
                <c:pt idx="299">
                  <c:v>7.1547297299999997E-7</c:v>
                </c:pt>
                <c:pt idx="300">
                  <c:v>6.9281771100000004E-7</c:v>
                </c:pt>
                <c:pt idx="301">
                  <c:v>6.7093994100000005E-7</c:v>
                </c:pt>
                <c:pt idx="302">
                  <c:v>6.4981089100000002E-7</c:v>
                </c:pt>
                <c:pt idx="303">
                  <c:v>6.2940293E-7</c:v>
                </c:pt>
                <c:pt idx="304">
                  <c:v>6.0968952299999997E-7</c:v>
                </c:pt>
                <c:pt idx="305">
                  <c:v>5.9064518300000001E-7</c:v>
                </c:pt>
                <c:pt idx="306">
                  <c:v>5.7224542700000004E-7</c:v>
                </c:pt>
                <c:pt idx="307">
                  <c:v>5.5446673199999997E-7</c:v>
                </c:pt>
                <c:pt idx="308">
                  <c:v>5.3728649799999996E-7</c:v>
                </c:pt>
                <c:pt idx="309">
                  <c:v>5.2068300800000003E-7</c:v>
                </c:pt>
                <c:pt idx="310">
                  <c:v>5.0463538800000005E-7</c:v>
                </c:pt>
                <c:pt idx="311">
                  <c:v>4.8912357799999998E-7</c:v>
                </c:pt>
                <c:pt idx="312">
                  <c:v>4.7412829300000003E-7</c:v>
                </c:pt>
                <c:pt idx="313">
                  <c:v>4.59630994E-7</c:v>
                </c:pt>
                <c:pt idx="314">
                  <c:v>4.4561385399999998E-7</c:v>
                </c:pt>
                <c:pt idx="315">
                  <c:v>4.3205973400000001E-7</c:v>
                </c:pt>
                <c:pt idx="316">
                  <c:v>4.1895214799999999E-7</c:v>
                </c:pt>
                <c:pt idx="317">
                  <c:v>4.0627524200000001E-7</c:v>
                </c:pt>
                <c:pt idx="318">
                  <c:v>3.9401376600000002E-7</c:v>
                </c:pt>
                <c:pt idx="319">
                  <c:v>3.8215304800000001E-7</c:v>
                </c:pt>
                <c:pt idx="320">
                  <c:v>3.7067897200000001E-7</c:v>
                </c:pt>
                <c:pt idx="321">
                  <c:v>3.59577957E-7</c:v>
                </c:pt>
                <c:pt idx="322">
                  <c:v>3.4883693299999998E-7</c:v>
                </c:pt>
                <c:pt idx="323">
                  <c:v>3.3844332099999998E-7</c:v>
                </c:pt>
                <c:pt idx="324">
                  <c:v>3.28385012E-7</c:v>
                </c:pt>
                <c:pt idx="325">
                  <c:v>3.1865035300000002E-7</c:v>
                </c:pt>
                <c:pt idx="326">
                  <c:v>3.0922812399999999E-7</c:v>
                </c:pt>
                <c:pt idx="327">
                  <c:v>3.0010752000000001E-7</c:v>
                </c:pt>
                <c:pt idx="328">
                  <c:v>2.9127813999999997E-7</c:v>
                </c:pt>
                <c:pt idx="329">
                  <c:v>2.8272996699999998E-7</c:v>
                </c:pt>
                <c:pt idx="330">
                  <c:v>2.7445335200000001E-7</c:v>
                </c:pt>
                <c:pt idx="331">
                  <c:v>2.6643900199999998E-7</c:v>
                </c:pt>
                <c:pt idx="332">
                  <c:v>2.5867796500000001E-7</c:v>
                </c:pt>
                <c:pt idx="333">
                  <c:v>2.5116161800000003E-7</c:v>
                </c:pt>
                <c:pt idx="334">
                  <c:v>2.4388164999999999E-7</c:v>
                </c:pt>
                <c:pt idx="335">
                  <c:v>2.36830055E-7</c:v>
                </c:pt>
                <c:pt idx="336">
                  <c:v>2.29999118E-7</c:v>
                </c:pt>
                <c:pt idx="337">
                  <c:v>2.2338140100000001E-7</c:v>
                </c:pt>
                <c:pt idx="338">
                  <c:v>2.1696973699999999E-7</c:v>
                </c:pt>
                <c:pt idx="339">
                  <c:v>2.1075721800000001E-7</c:v>
                </c:pt>
                <c:pt idx="340">
                  <c:v>2.0473718100000001E-7</c:v>
                </c:pt>
                <c:pt idx="341">
                  <c:v>1.9890320399999999E-7</c:v>
                </c:pt>
                <c:pt idx="342">
                  <c:v>1.9324909699999999E-7</c:v>
                </c:pt>
                <c:pt idx="343">
                  <c:v>1.8776888700000001E-7</c:v>
                </c:pt>
                <c:pt idx="344">
                  <c:v>1.8245681499999999E-7</c:v>
                </c:pt>
                <c:pt idx="345">
                  <c:v>1.7730732700000001E-7</c:v>
                </c:pt>
                <c:pt idx="346">
                  <c:v>1.7231506599999999E-7</c:v>
                </c:pt>
                <c:pt idx="347">
                  <c:v>1.6747486200000001E-7</c:v>
                </c:pt>
                <c:pt idx="348">
                  <c:v>1.6278173100000001E-7</c:v>
                </c:pt>
                <c:pt idx="349">
                  <c:v>1.5823086E-7</c:v>
                </c:pt>
                <c:pt idx="350">
                  <c:v>1.5381760700000001E-7</c:v>
                </c:pt>
                <c:pt idx="351">
                  <c:v>1.4953749300000001E-7</c:v>
                </c:pt>
                <c:pt idx="352">
                  <c:v>1.4538619399999999E-7</c:v>
                </c:pt>
                <c:pt idx="353">
                  <c:v>1.41359537E-7</c:v>
                </c:pt>
                <c:pt idx="354">
                  <c:v>1.37453493E-7</c:v>
                </c:pt>
                <c:pt idx="355">
                  <c:v>1.3366417399999999E-7</c:v>
                </c:pt>
                <c:pt idx="356">
                  <c:v>1.2998782599999999E-7</c:v>
                </c:pt>
                <c:pt idx="357">
                  <c:v>1.2642082300000001E-7</c:v>
                </c:pt>
                <c:pt idx="358">
                  <c:v>1.2295966599999999E-7</c:v>
                </c:pt>
                <c:pt idx="359">
                  <c:v>1.19600974E-7</c:v>
                </c:pt>
                <c:pt idx="360">
                  <c:v>1.16341482E-7</c:v>
                </c:pt>
                <c:pt idx="361">
                  <c:v>1.13178038E-7</c:v>
                </c:pt>
                <c:pt idx="362">
                  <c:v>1.10107595E-7</c:v>
                </c:pt>
                <c:pt idx="363">
                  <c:v>1.0712721200000001E-7</c:v>
                </c:pt>
                <c:pt idx="364">
                  <c:v>1.04234047E-7</c:v>
                </c:pt>
                <c:pt idx="365">
                  <c:v>1.01425352E-7</c:v>
                </c:pt>
                <c:pt idx="366">
                  <c:v>9.8698474899999996E-8</c:v>
                </c:pt>
                <c:pt idx="367">
                  <c:v>9.6050850300000001E-8</c:v>
                </c:pt>
                <c:pt idx="368">
                  <c:v>9.3480000200000004E-8</c:v>
                </c:pt>
                <c:pt idx="369">
                  <c:v>9.0983529500000003E-8</c:v>
                </c:pt>
                <c:pt idx="370">
                  <c:v>8.8559122899999994E-8</c:v>
                </c:pt>
                <c:pt idx="371">
                  <c:v>8.62045426E-8</c:v>
                </c:pt>
                <c:pt idx="372">
                  <c:v>8.3917624900000005E-8</c:v>
                </c:pt>
                <c:pt idx="373">
                  <c:v>8.1696278199999998E-8</c:v>
                </c:pt>
                <c:pt idx="374">
                  <c:v>7.9538480099999996E-8</c:v>
                </c:pt>
                <c:pt idx="375">
                  <c:v>7.7442274899999996E-8</c:v>
                </c:pt>
                <c:pt idx="376">
                  <c:v>7.5405771400000004E-8</c:v>
                </c:pt>
                <c:pt idx="377">
                  <c:v>7.3427140699999997E-8</c:v>
                </c:pt>
                <c:pt idx="378">
                  <c:v>7.1504613800000003E-8</c:v>
                </c:pt>
                <c:pt idx="379">
                  <c:v>6.9636479800000006E-8</c:v>
                </c:pt>
                <c:pt idx="380">
                  <c:v>6.7821083399999999E-8</c:v>
                </c:pt>
                <c:pt idx="381">
                  <c:v>6.6056823500000002E-8</c:v>
                </c:pt>
                <c:pt idx="382">
                  <c:v>6.4342150900000005E-8</c:v>
                </c:pt>
                <c:pt idx="383">
                  <c:v>6.2675566700000004E-8</c:v>
                </c:pt>
                <c:pt idx="384">
                  <c:v>6.1055620599999996E-8</c:v>
                </c:pt>
                <c:pt idx="385">
                  <c:v>5.9480909000000002E-8</c:v>
                </c:pt>
                <c:pt idx="386">
                  <c:v>5.79500738E-8</c:v>
                </c:pt>
                <c:pt idx="387">
                  <c:v>5.6461800199999999E-8</c:v>
                </c:pt>
                <c:pt idx="388">
                  <c:v>5.5014815799999997E-8</c:v>
                </c:pt>
                <c:pt idx="389">
                  <c:v>5.3607888899999999E-8</c:v>
                </c:pt>
                <c:pt idx="390">
                  <c:v>5.2239827300000003E-8</c:v>
                </c:pt>
                <c:pt idx="391">
                  <c:v>5.0909476400000002E-8</c:v>
                </c:pt>
                <c:pt idx="392">
                  <c:v>4.9615718800000002E-8</c:v>
                </c:pt>
                <c:pt idx="393">
                  <c:v>4.8357472200000002E-8</c:v>
                </c:pt>
                <c:pt idx="394">
                  <c:v>4.71336886E-8</c:v>
                </c:pt>
                <c:pt idx="395">
                  <c:v>4.5943353299999998E-8</c:v>
                </c:pt>
                <c:pt idx="396">
                  <c:v>4.4785483500000001E-8</c:v>
                </c:pt>
                <c:pt idx="397">
                  <c:v>4.3659127300000003E-8</c:v>
                </c:pt>
                <c:pt idx="398">
                  <c:v>4.2563362699999997E-8</c:v>
                </c:pt>
                <c:pt idx="399">
                  <c:v>4.1497296399999999E-8</c:v>
                </c:pt>
                <c:pt idx="400">
                  <c:v>4.0460063399999997E-8</c:v>
                </c:pt>
                <c:pt idx="401">
                  <c:v>3.9450825299999999E-8</c:v>
                </c:pt>
                <c:pt idx="402">
                  <c:v>3.8468769999999998E-8</c:v>
                </c:pt>
                <c:pt idx="403">
                  <c:v>3.7513110499999997E-8</c:v>
                </c:pt>
                <c:pt idx="404">
                  <c:v>3.6583084399999998E-8</c:v>
                </c:pt>
                <c:pt idx="405">
                  <c:v>3.5677952599999998E-8</c:v>
                </c:pt>
                <c:pt idx="406">
                  <c:v>3.4796999E-8</c:v>
                </c:pt>
                <c:pt idx="407">
                  <c:v>3.3939529399999997E-8</c:v>
                </c:pt>
                <c:pt idx="408">
                  <c:v>3.3104871100000001E-8</c:v>
                </c:pt>
                <c:pt idx="409">
                  <c:v>3.22923719E-8</c:v>
                </c:pt>
                <c:pt idx="410">
                  <c:v>3.15013996E-8</c:v>
                </c:pt>
                <c:pt idx="411">
                  <c:v>3.0731341399999999E-8</c:v>
                </c:pt>
                <c:pt idx="412">
                  <c:v>2.9981602800000002E-8</c:v>
                </c:pt>
                <c:pt idx="413">
                  <c:v>2.9251607899999999E-8</c:v>
                </c:pt>
                <c:pt idx="414">
                  <c:v>2.8540797900000001E-8</c:v>
                </c:pt>
                <c:pt idx="415">
                  <c:v>2.78486311E-8</c:v>
                </c:pt>
                <c:pt idx="416">
                  <c:v>2.7174582100000001E-8</c:v>
                </c:pt>
                <c:pt idx="417">
                  <c:v>2.6518141399999998E-8</c:v>
                </c:pt>
                <c:pt idx="418">
                  <c:v>2.58788146E-8</c:v>
                </c:pt>
                <c:pt idx="419">
                  <c:v>2.5256122600000001E-8</c:v>
                </c:pt>
                <c:pt idx="420">
                  <c:v>2.4649600200000001E-8</c:v>
                </c:pt>
                <c:pt idx="421">
                  <c:v>2.4058796399999999E-8</c:v>
                </c:pt>
                <c:pt idx="422">
                  <c:v>2.3483273499999999E-8</c:v>
                </c:pt>
                <c:pt idx="423">
                  <c:v>2.2922607E-8</c:v>
                </c:pt>
                <c:pt idx="424">
                  <c:v>2.2376384800000002E-8</c:v>
                </c:pt>
                <c:pt idx="425">
                  <c:v>2.1844207299999999E-8</c:v>
                </c:pt>
                <c:pt idx="426">
                  <c:v>2.1325686600000001E-8</c:v>
                </c:pt>
                <c:pt idx="427">
                  <c:v>2.0820446E-8</c:v>
                </c:pt>
                <c:pt idx="428">
                  <c:v>2.0328120499999999E-8</c:v>
                </c:pt>
                <c:pt idx="429">
                  <c:v>1.9848355200000001E-8</c:v>
                </c:pt>
                <c:pt idx="430">
                  <c:v>1.9380806099999999E-8</c:v>
                </c:pt>
                <c:pt idx="431">
                  <c:v>1.8925139E-8</c:v>
                </c:pt>
                <c:pt idx="432">
                  <c:v>1.84810297E-8</c:v>
                </c:pt>
                <c:pt idx="433">
                  <c:v>1.8048163300000001E-8</c:v>
                </c:pt>
                <c:pt idx="434">
                  <c:v>1.7626234099999999E-8</c:v>
                </c:pt>
                <c:pt idx="435">
                  <c:v>1.72149453E-8</c:v>
                </c:pt>
                <c:pt idx="436">
                  <c:v>1.6814008699999999E-8</c:v>
                </c:pt>
                <c:pt idx="437">
                  <c:v>1.6423144600000001E-8</c:v>
                </c:pt>
                <c:pt idx="438">
                  <c:v>1.6042081199999998E-8</c:v>
                </c:pt>
                <c:pt idx="439">
                  <c:v>1.5670554599999999E-8</c:v>
                </c:pt>
                <c:pt idx="440">
                  <c:v>1.5308308500000001E-8</c:v>
                </c:pt>
                <c:pt idx="441">
                  <c:v>1.4955093899999999E-8</c:v>
                </c:pt>
                <c:pt idx="442">
                  <c:v>1.46106692E-8</c:v>
                </c:pt>
                <c:pt idx="443">
                  <c:v>1.4274799399999999E-8</c:v>
                </c:pt>
                <c:pt idx="444">
                  <c:v>1.39472564E-8</c:v>
                </c:pt>
                <c:pt idx="445">
                  <c:v>1.36278185E-8</c:v>
                </c:pt>
                <c:pt idx="446">
                  <c:v>1.33162704E-8</c:v>
                </c:pt>
                <c:pt idx="447">
                  <c:v>1.30124028E-8</c:v>
                </c:pt>
                <c:pt idx="448">
                  <c:v>1.27160126E-8</c:v>
                </c:pt>
                <c:pt idx="449">
                  <c:v>1.24269021E-8</c:v>
                </c:pt>
                <c:pt idx="450">
                  <c:v>1.21448794E-8</c:v>
                </c:pt>
                <c:pt idx="451">
                  <c:v>1.1869758E-8</c:v>
                </c:pt>
                <c:pt idx="452">
                  <c:v>1.16013565E-8</c:v>
                </c:pt>
                <c:pt idx="453">
                  <c:v>1.13394988E-8</c:v>
                </c:pt>
                <c:pt idx="454">
                  <c:v>1.10840136E-8</c:v>
                </c:pt>
                <c:pt idx="455">
                  <c:v>1.08347345E-8</c:v>
                </c:pt>
                <c:pt idx="456">
                  <c:v>1.0591499600000001E-8</c:v>
                </c:pt>
                <c:pt idx="457">
                  <c:v>1.03541516E-8</c:v>
                </c:pt>
                <c:pt idx="458">
                  <c:v>1.0122537500000001E-8</c:v>
                </c:pt>
                <c:pt idx="459">
                  <c:v>9.8965088299999993E-9</c:v>
                </c:pt>
                <c:pt idx="460">
                  <c:v>9.6759208500000005E-9</c:v>
                </c:pt>
                <c:pt idx="461">
                  <c:v>9.4606330600000006E-9</c:v>
                </c:pt>
                <c:pt idx="462">
                  <c:v>9.2505087600000008E-9</c:v>
                </c:pt>
                <c:pt idx="463">
                  <c:v>9.0454150500000001E-9</c:v>
                </c:pt>
                <c:pt idx="464">
                  <c:v>8.8452226799999993E-9</c:v>
                </c:pt>
                <c:pt idx="465">
                  <c:v>8.6498059300000002E-9</c:v>
                </c:pt>
                <c:pt idx="466">
                  <c:v>8.4590425599999992E-9</c:v>
                </c:pt>
                <c:pt idx="467">
                  <c:v>8.2728136400000002E-9</c:v>
                </c:pt>
                <c:pt idx="468">
                  <c:v>8.0910035200000003E-9</c:v>
                </c:pt>
                <c:pt idx="469">
                  <c:v>7.9134996900000001E-9</c:v>
                </c:pt>
                <c:pt idx="470">
                  <c:v>7.7401926900000005E-9</c:v>
                </c:pt>
                <c:pt idx="471">
                  <c:v>7.5709760400000004E-9</c:v>
                </c:pt>
                <c:pt idx="472">
                  <c:v>7.4057461700000001E-9</c:v>
                </c:pt>
                <c:pt idx="473">
                  <c:v>7.2444022799999997E-9</c:v>
                </c:pt>
                <c:pt idx="474">
                  <c:v>7.0868463200000003E-9</c:v>
                </c:pt>
                <c:pt idx="475">
                  <c:v>6.9329828600000001E-9</c:v>
                </c:pt>
                <c:pt idx="476">
                  <c:v>6.7827190699999997E-9</c:v>
                </c:pt>
                <c:pt idx="477">
                  <c:v>6.6359645699999998E-9</c:v>
                </c:pt>
                <c:pt idx="478">
                  <c:v>6.4926314499999998E-9</c:v>
                </c:pt>
                <c:pt idx="479">
                  <c:v>6.3526341400000001E-9</c:v>
                </c:pt>
                <c:pt idx="480">
                  <c:v>6.2158893299999998E-9</c:v>
                </c:pt>
                <c:pt idx="481">
                  <c:v>6.0823159699999998E-9</c:v>
                </c:pt>
                <c:pt idx="482">
                  <c:v>5.9518351499999997E-9</c:v>
                </c:pt>
                <c:pt idx="483">
                  <c:v>5.8243700699999999E-9</c:v>
                </c:pt>
                <c:pt idx="484">
                  <c:v>5.6998459399999996E-9</c:v>
                </c:pt>
                <c:pt idx="485">
                  <c:v>5.5781899899999999E-9</c:v>
                </c:pt>
                <c:pt idx="486">
                  <c:v>5.4593313400000002E-9</c:v>
                </c:pt>
                <c:pt idx="487">
                  <c:v>5.3432010099999997E-9</c:v>
                </c:pt>
                <c:pt idx="488">
                  <c:v>5.2297318099999999E-9</c:v>
                </c:pt>
                <c:pt idx="489">
                  <c:v>5.1188583499999997E-9</c:v>
                </c:pt>
                <c:pt idx="490">
                  <c:v>5.0105169199999997E-9</c:v>
                </c:pt>
                <c:pt idx="491">
                  <c:v>4.9046455199999999E-9</c:v>
                </c:pt>
                <c:pt idx="492">
                  <c:v>4.8011837299999996E-9</c:v>
                </c:pt>
                <c:pt idx="493">
                  <c:v>4.7000727400000001E-9</c:v>
                </c:pt>
                <c:pt idx="494">
                  <c:v>4.6012552700000001E-9</c:v>
                </c:pt>
                <c:pt idx="495">
                  <c:v>4.5046755200000001E-9</c:v>
                </c:pt>
                <c:pt idx="496">
                  <c:v>4.4102791499999999E-9</c:v>
                </c:pt>
                <c:pt idx="497">
                  <c:v>4.3180132100000001E-9</c:v>
                </c:pt>
                <c:pt idx="498">
                  <c:v>4.2278261499999999E-9</c:v>
                </c:pt>
                <c:pt idx="499">
                  <c:v>4.1396677400000003E-9</c:v>
                </c:pt>
                <c:pt idx="500">
                  <c:v>4.0534890399999997E-9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90A0-2243-8004-A3DA81669CC2}"/>
            </c:ext>
          </c:extLst>
        </c:ser>
        <c:ser>
          <c:idx val="1"/>
          <c:order val="1"/>
          <c:tx>
            <c:v>PE2</c:v>
          </c:tx>
          <c:spPr>
            <a:ln w="13335">
              <a:solidFill>
                <a:srgbClr val="B389BD"/>
              </a:solidFill>
            </a:ln>
          </c:spPr>
          <c:marker>
            <c:symbol val="none"/>
          </c:marker>
          <c:xVal>
            <c:numRef>
              <c:f>Data!$C$2:$C$502</c:f>
              <c:numCache>
                <c:formatCode>General</c:formatCode>
                <c:ptCount val="50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  <c:pt idx="251">
                  <c:v>251</c:v>
                </c:pt>
                <c:pt idx="252">
                  <c:v>252</c:v>
                </c:pt>
                <c:pt idx="253">
                  <c:v>253</c:v>
                </c:pt>
                <c:pt idx="254">
                  <c:v>254</c:v>
                </c:pt>
                <c:pt idx="255">
                  <c:v>255</c:v>
                </c:pt>
                <c:pt idx="256">
                  <c:v>256</c:v>
                </c:pt>
                <c:pt idx="257">
                  <c:v>257</c:v>
                </c:pt>
                <c:pt idx="258">
                  <c:v>258</c:v>
                </c:pt>
                <c:pt idx="259">
                  <c:v>259</c:v>
                </c:pt>
                <c:pt idx="260">
                  <c:v>260</c:v>
                </c:pt>
                <c:pt idx="261">
                  <c:v>261</c:v>
                </c:pt>
                <c:pt idx="262">
                  <c:v>262</c:v>
                </c:pt>
                <c:pt idx="263">
                  <c:v>263</c:v>
                </c:pt>
                <c:pt idx="264">
                  <c:v>264</c:v>
                </c:pt>
                <c:pt idx="265">
                  <c:v>265</c:v>
                </c:pt>
                <c:pt idx="266">
                  <c:v>266</c:v>
                </c:pt>
                <c:pt idx="267">
                  <c:v>267</c:v>
                </c:pt>
                <c:pt idx="268">
                  <c:v>268</c:v>
                </c:pt>
                <c:pt idx="269">
                  <c:v>269</c:v>
                </c:pt>
                <c:pt idx="270">
                  <c:v>270</c:v>
                </c:pt>
                <c:pt idx="271">
                  <c:v>271</c:v>
                </c:pt>
                <c:pt idx="272">
                  <c:v>272</c:v>
                </c:pt>
                <c:pt idx="273">
                  <c:v>273</c:v>
                </c:pt>
                <c:pt idx="274">
                  <c:v>274</c:v>
                </c:pt>
                <c:pt idx="275">
                  <c:v>275</c:v>
                </c:pt>
                <c:pt idx="276">
                  <c:v>276</c:v>
                </c:pt>
                <c:pt idx="277">
                  <c:v>277</c:v>
                </c:pt>
                <c:pt idx="278">
                  <c:v>278</c:v>
                </c:pt>
                <c:pt idx="279">
                  <c:v>279</c:v>
                </c:pt>
                <c:pt idx="280">
                  <c:v>280</c:v>
                </c:pt>
                <c:pt idx="281">
                  <c:v>281</c:v>
                </c:pt>
                <c:pt idx="282">
                  <c:v>282</c:v>
                </c:pt>
                <c:pt idx="283">
                  <c:v>283</c:v>
                </c:pt>
                <c:pt idx="284">
                  <c:v>284</c:v>
                </c:pt>
                <c:pt idx="285">
                  <c:v>285</c:v>
                </c:pt>
                <c:pt idx="286">
                  <c:v>286</c:v>
                </c:pt>
                <c:pt idx="287">
                  <c:v>287</c:v>
                </c:pt>
                <c:pt idx="288">
                  <c:v>288</c:v>
                </c:pt>
                <c:pt idx="289">
                  <c:v>289</c:v>
                </c:pt>
                <c:pt idx="290">
                  <c:v>290</c:v>
                </c:pt>
                <c:pt idx="291">
                  <c:v>291</c:v>
                </c:pt>
                <c:pt idx="292">
                  <c:v>292</c:v>
                </c:pt>
                <c:pt idx="293">
                  <c:v>293</c:v>
                </c:pt>
                <c:pt idx="294">
                  <c:v>294</c:v>
                </c:pt>
                <c:pt idx="295">
                  <c:v>295</c:v>
                </c:pt>
                <c:pt idx="296">
                  <c:v>296</c:v>
                </c:pt>
                <c:pt idx="297">
                  <c:v>297</c:v>
                </c:pt>
                <c:pt idx="298">
                  <c:v>298</c:v>
                </c:pt>
                <c:pt idx="299">
                  <c:v>299</c:v>
                </c:pt>
                <c:pt idx="300">
                  <c:v>300</c:v>
                </c:pt>
                <c:pt idx="301">
                  <c:v>301</c:v>
                </c:pt>
                <c:pt idx="302">
                  <c:v>302</c:v>
                </c:pt>
                <c:pt idx="303">
                  <c:v>303</c:v>
                </c:pt>
                <c:pt idx="304">
                  <c:v>304</c:v>
                </c:pt>
                <c:pt idx="305">
                  <c:v>305</c:v>
                </c:pt>
                <c:pt idx="306">
                  <c:v>306</c:v>
                </c:pt>
                <c:pt idx="307">
                  <c:v>307</c:v>
                </c:pt>
                <c:pt idx="308">
                  <c:v>308</c:v>
                </c:pt>
                <c:pt idx="309">
                  <c:v>309</c:v>
                </c:pt>
                <c:pt idx="310">
                  <c:v>310</c:v>
                </c:pt>
                <c:pt idx="311">
                  <c:v>311</c:v>
                </c:pt>
                <c:pt idx="312">
                  <c:v>312</c:v>
                </c:pt>
                <c:pt idx="313">
                  <c:v>313</c:v>
                </c:pt>
                <c:pt idx="314">
                  <c:v>314</c:v>
                </c:pt>
                <c:pt idx="315">
                  <c:v>315</c:v>
                </c:pt>
                <c:pt idx="316">
                  <c:v>316</c:v>
                </c:pt>
                <c:pt idx="317">
                  <c:v>317</c:v>
                </c:pt>
                <c:pt idx="318">
                  <c:v>318</c:v>
                </c:pt>
                <c:pt idx="319">
                  <c:v>319</c:v>
                </c:pt>
                <c:pt idx="320">
                  <c:v>320</c:v>
                </c:pt>
                <c:pt idx="321">
                  <c:v>321</c:v>
                </c:pt>
                <c:pt idx="322">
                  <c:v>322</c:v>
                </c:pt>
                <c:pt idx="323">
                  <c:v>323</c:v>
                </c:pt>
                <c:pt idx="324">
                  <c:v>324</c:v>
                </c:pt>
                <c:pt idx="325">
                  <c:v>325</c:v>
                </c:pt>
                <c:pt idx="326">
                  <c:v>326</c:v>
                </c:pt>
                <c:pt idx="327">
                  <c:v>327</c:v>
                </c:pt>
                <c:pt idx="328">
                  <c:v>328</c:v>
                </c:pt>
                <c:pt idx="329">
                  <c:v>329</c:v>
                </c:pt>
                <c:pt idx="330">
                  <c:v>330</c:v>
                </c:pt>
                <c:pt idx="331">
                  <c:v>331</c:v>
                </c:pt>
                <c:pt idx="332">
                  <c:v>332</c:v>
                </c:pt>
                <c:pt idx="333">
                  <c:v>333</c:v>
                </c:pt>
                <c:pt idx="334">
                  <c:v>334</c:v>
                </c:pt>
                <c:pt idx="335">
                  <c:v>335</c:v>
                </c:pt>
                <c:pt idx="336">
                  <c:v>336</c:v>
                </c:pt>
                <c:pt idx="337">
                  <c:v>337</c:v>
                </c:pt>
                <c:pt idx="338">
                  <c:v>338</c:v>
                </c:pt>
                <c:pt idx="339">
                  <c:v>339</c:v>
                </c:pt>
                <c:pt idx="340">
                  <c:v>340</c:v>
                </c:pt>
                <c:pt idx="341">
                  <c:v>341</c:v>
                </c:pt>
                <c:pt idx="342">
                  <c:v>342</c:v>
                </c:pt>
                <c:pt idx="343">
                  <c:v>343</c:v>
                </c:pt>
                <c:pt idx="344">
                  <c:v>344</c:v>
                </c:pt>
                <c:pt idx="345">
                  <c:v>345</c:v>
                </c:pt>
                <c:pt idx="346">
                  <c:v>346</c:v>
                </c:pt>
                <c:pt idx="347">
                  <c:v>347</c:v>
                </c:pt>
                <c:pt idx="348">
                  <c:v>348</c:v>
                </c:pt>
                <c:pt idx="349">
                  <c:v>349</c:v>
                </c:pt>
                <c:pt idx="350">
                  <c:v>350</c:v>
                </c:pt>
                <c:pt idx="351">
                  <c:v>351</c:v>
                </c:pt>
                <c:pt idx="352">
                  <c:v>352</c:v>
                </c:pt>
                <c:pt idx="353">
                  <c:v>353</c:v>
                </c:pt>
                <c:pt idx="354">
                  <c:v>354</c:v>
                </c:pt>
                <c:pt idx="355">
                  <c:v>355</c:v>
                </c:pt>
                <c:pt idx="356">
                  <c:v>356</c:v>
                </c:pt>
                <c:pt idx="357">
                  <c:v>357</c:v>
                </c:pt>
                <c:pt idx="358">
                  <c:v>358</c:v>
                </c:pt>
                <c:pt idx="359">
                  <c:v>359</c:v>
                </c:pt>
                <c:pt idx="360">
                  <c:v>360</c:v>
                </c:pt>
                <c:pt idx="361">
                  <c:v>361</c:v>
                </c:pt>
                <c:pt idx="362">
                  <c:v>362</c:v>
                </c:pt>
                <c:pt idx="363">
                  <c:v>363</c:v>
                </c:pt>
                <c:pt idx="364">
                  <c:v>364</c:v>
                </c:pt>
                <c:pt idx="365">
                  <c:v>365</c:v>
                </c:pt>
                <c:pt idx="366">
                  <c:v>366</c:v>
                </c:pt>
                <c:pt idx="367">
                  <c:v>367</c:v>
                </c:pt>
                <c:pt idx="368">
                  <c:v>368</c:v>
                </c:pt>
                <c:pt idx="369">
                  <c:v>369</c:v>
                </c:pt>
                <c:pt idx="370">
                  <c:v>370</c:v>
                </c:pt>
                <c:pt idx="371">
                  <c:v>371</c:v>
                </c:pt>
                <c:pt idx="372">
                  <c:v>372</c:v>
                </c:pt>
                <c:pt idx="373">
                  <c:v>373</c:v>
                </c:pt>
                <c:pt idx="374">
                  <c:v>374</c:v>
                </c:pt>
                <c:pt idx="375">
                  <c:v>375</c:v>
                </c:pt>
                <c:pt idx="376">
                  <c:v>376</c:v>
                </c:pt>
                <c:pt idx="377">
                  <c:v>377</c:v>
                </c:pt>
                <c:pt idx="378">
                  <c:v>378</c:v>
                </c:pt>
                <c:pt idx="379">
                  <c:v>379</c:v>
                </c:pt>
                <c:pt idx="380">
                  <c:v>380</c:v>
                </c:pt>
                <c:pt idx="381">
                  <c:v>381</c:v>
                </c:pt>
                <c:pt idx="382">
                  <c:v>382</c:v>
                </c:pt>
                <c:pt idx="383">
                  <c:v>383</c:v>
                </c:pt>
                <c:pt idx="384">
                  <c:v>384</c:v>
                </c:pt>
                <c:pt idx="385">
                  <c:v>385</c:v>
                </c:pt>
                <c:pt idx="386">
                  <c:v>386</c:v>
                </c:pt>
                <c:pt idx="387">
                  <c:v>387</c:v>
                </c:pt>
                <c:pt idx="388">
                  <c:v>388</c:v>
                </c:pt>
                <c:pt idx="389">
                  <c:v>389</c:v>
                </c:pt>
                <c:pt idx="390">
                  <c:v>390</c:v>
                </c:pt>
                <c:pt idx="391">
                  <c:v>391</c:v>
                </c:pt>
                <c:pt idx="392">
                  <c:v>392</c:v>
                </c:pt>
                <c:pt idx="393">
                  <c:v>393</c:v>
                </c:pt>
                <c:pt idx="394">
                  <c:v>394</c:v>
                </c:pt>
                <c:pt idx="395">
                  <c:v>395</c:v>
                </c:pt>
                <c:pt idx="396">
                  <c:v>396</c:v>
                </c:pt>
                <c:pt idx="397">
                  <c:v>397</c:v>
                </c:pt>
                <c:pt idx="398">
                  <c:v>398</c:v>
                </c:pt>
                <c:pt idx="399">
                  <c:v>399</c:v>
                </c:pt>
                <c:pt idx="400">
                  <c:v>400</c:v>
                </c:pt>
                <c:pt idx="401">
                  <c:v>401</c:v>
                </c:pt>
                <c:pt idx="402">
                  <c:v>402</c:v>
                </c:pt>
                <c:pt idx="403">
                  <c:v>403</c:v>
                </c:pt>
                <c:pt idx="404">
                  <c:v>404</c:v>
                </c:pt>
                <c:pt idx="405">
                  <c:v>405</c:v>
                </c:pt>
                <c:pt idx="406">
                  <c:v>406</c:v>
                </c:pt>
                <c:pt idx="407">
                  <c:v>407</c:v>
                </c:pt>
                <c:pt idx="408">
                  <c:v>408</c:v>
                </c:pt>
                <c:pt idx="409">
                  <c:v>409</c:v>
                </c:pt>
                <c:pt idx="410">
                  <c:v>410</c:v>
                </c:pt>
                <c:pt idx="411">
                  <c:v>411</c:v>
                </c:pt>
                <c:pt idx="412">
                  <c:v>412</c:v>
                </c:pt>
                <c:pt idx="413">
                  <c:v>413</c:v>
                </c:pt>
                <c:pt idx="414">
                  <c:v>414</c:v>
                </c:pt>
                <c:pt idx="415">
                  <c:v>415</c:v>
                </c:pt>
                <c:pt idx="416">
                  <c:v>416</c:v>
                </c:pt>
                <c:pt idx="417">
                  <c:v>417</c:v>
                </c:pt>
                <c:pt idx="418">
                  <c:v>418</c:v>
                </c:pt>
                <c:pt idx="419">
                  <c:v>419</c:v>
                </c:pt>
                <c:pt idx="420">
                  <c:v>420</c:v>
                </c:pt>
                <c:pt idx="421">
                  <c:v>421</c:v>
                </c:pt>
                <c:pt idx="422">
                  <c:v>422</c:v>
                </c:pt>
                <c:pt idx="423">
                  <c:v>423</c:v>
                </c:pt>
                <c:pt idx="424">
                  <c:v>424</c:v>
                </c:pt>
                <c:pt idx="425">
                  <c:v>425</c:v>
                </c:pt>
                <c:pt idx="426">
                  <c:v>426</c:v>
                </c:pt>
                <c:pt idx="427">
                  <c:v>427</c:v>
                </c:pt>
                <c:pt idx="428">
                  <c:v>428</c:v>
                </c:pt>
                <c:pt idx="429">
                  <c:v>429</c:v>
                </c:pt>
                <c:pt idx="430">
                  <c:v>430</c:v>
                </c:pt>
                <c:pt idx="431">
                  <c:v>431</c:v>
                </c:pt>
                <c:pt idx="432">
                  <c:v>432</c:v>
                </c:pt>
                <c:pt idx="433">
                  <c:v>433</c:v>
                </c:pt>
                <c:pt idx="434">
                  <c:v>434</c:v>
                </c:pt>
                <c:pt idx="435">
                  <c:v>435</c:v>
                </c:pt>
                <c:pt idx="436">
                  <c:v>436</c:v>
                </c:pt>
                <c:pt idx="437">
                  <c:v>437</c:v>
                </c:pt>
                <c:pt idx="438">
                  <c:v>438</c:v>
                </c:pt>
                <c:pt idx="439">
                  <c:v>439</c:v>
                </c:pt>
                <c:pt idx="440">
                  <c:v>440</c:v>
                </c:pt>
                <c:pt idx="441">
                  <c:v>441</c:v>
                </c:pt>
                <c:pt idx="442">
                  <c:v>442</c:v>
                </c:pt>
                <c:pt idx="443">
                  <c:v>443</c:v>
                </c:pt>
                <c:pt idx="444">
                  <c:v>444</c:v>
                </c:pt>
                <c:pt idx="445">
                  <c:v>445</c:v>
                </c:pt>
                <c:pt idx="446">
                  <c:v>446</c:v>
                </c:pt>
                <c:pt idx="447">
                  <c:v>447</c:v>
                </c:pt>
                <c:pt idx="448">
                  <c:v>448</c:v>
                </c:pt>
                <c:pt idx="449">
                  <c:v>449</c:v>
                </c:pt>
                <c:pt idx="450">
                  <c:v>450</c:v>
                </c:pt>
                <c:pt idx="451">
                  <c:v>451</c:v>
                </c:pt>
                <c:pt idx="452">
                  <c:v>452</c:v>
                </c:pt>
                <c:pt idx="453">
                  <c:v>453</c:v>
                </c:pt>
                <c:pt idx="454">
                  <c:v>454</c:v>
                </c:pt>
                <c:pt idx="455">
                  <c:v>455</c:v>
                </c:pt>
                <c:pt idx="456">
                  <c:v>456</c:v>
                </c:pt>
                <c:pt idx="457">
                  <c:v>457</c:v>
                </c:pt>
                <c:pt idx="458">
                  <c:v>458</c:v>
                </c:pt>
                <c:pt idx="459">
                  <c:v>459</c:v>
                </c:pt>
                <c:pt idx="460">
                  <c:v>460</c:v>
                </c:pt>
                <c:pt idx="461">
                  <c:v>461</c:v>
                </c:pt>
                <c:pt idx="462">
                  <c:v>462</c:v>
                </c:pt>
                <c:pt idx="463">
                  <c:v>463</c:v>
                </c:pt>
                <c:pt idx="464">
                  <c:v>464</c:v>
                </c:pt>
                <c:pt idx="465">
                  <c:v>465</c:v>
                </c:pt>
                <c:pt idx="466">
                  <c:v>466</c:v>
                </c:pt>
                <c:pt idx="467">
                  <c:v>467</c:v>
                </c:pt>
                <c:pt idx="468">
                  <c:v>468</c:v>
                </c:pt>
                <c:pt idx="469">
                  <c:v>469</c:v>
                </c:pt>
                <c:pt idx="470">
                  <c:v>470</c:v>
                </c:pt>
                <c:pt idx="471">
                  <c:v>471</c:v>
                </c:pt>
                <c:pt idx="472">
                  <c:v>472</c:v>
                </c:pt>
                <c:pt idx="473">
                  <c:v>473</c:v>
                </c:pt>
                <c:pt idx="474">
                  <c:v>474</c:v>
                </c:pt>
                <c:pt idx="475">
                  <c:v>475</c:v>
                </c:pt>
                <c:pt idx="476">
                  <c:v>476</c:v>
                </c:pt>
                <c:pt idx="477">
                  <c:v>477</c:v>
                </c:pt>
                <c:pt idx="478">
                  <c:v>478</c:v>
                </c:pt>
                <c:pt idx="479">
                  <c:v>479</c:v>
                </c:pt>
                <c:pt idx="480">
                  <c:v>480</c:v>
                </c:pt>
                <c:pt idx="481">
                  <c:v>481</c:v>
                </c:pt>
                <c:pt idx="482">
                  <c:v>482</c:v>
                </c:pt>
                <c:pt idx="483">
                  <c:v>483</c:v>
                </c:pt>
                <c:pt idx="484">
                  <c:v>484</c:v>
                </c:pt>
                <c:pt idx="485">
                  <c:v>485</c:v>
                </c:pt>
                <c:pt idx="486">
                  <c:v>486</c:v>
                </c:pt>
                <c:pt idx="487">
                  <c:v>487</c:v>
                </c:pt>
                <c:pt idx="488">
                  <c:v>488</c:v>
                </c:pt>
                <c:pt idx="489">
                  <c:v>489</c:v>
                </c:pt>
                <c:pt idx="490">
                  <c:v>490</c:v>
                </c:pt>
                <c:pt idx="491">
                  <c:v>491</c:v>
                </c:pt>
                <c:pt idx="492">
                  <c:v>492</c:v>
                </c:pt>
                <c:pt idx="493">
                  <c:v>493</c:v>
                </c:pt>
                <c:pt idx="494">
                  <c:v>494</c:v>
                </c:pt>
                <c:pt idx="495">
                  <c:v>495</c:v>
                </c:pt>
                <c:pt idx="496">
                  <c:v>496</c:v>
                </c:pt>
                <c:pt idx="497">
                  <c:v>497</c:v>
                </c:pt>
                <c:pt idx="498">
                  <c:v>498</c:v>
                </c:pt>
                <c:pt idx="499">
                  <c:v>499</c:v>
                </c:pt>
                <c:pt idx="500">
                  <c:v>500</c:v>
                </c:pt>
              </c:numCache>
            </c:numRef>
          </c:xVal>
          <c:yVal>
            <c:numRef>
              <c:f>Data!$D$2:$D$502</c:f>
              <c:numCache>
                <c:formatCode>General</c:formatCode>
                <c:ptCount val="50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7.1909680399999997E-3</c:v>
                </c:pt>
                <c:pt idx="74">
                  <c:v>0.12343849799999999</c:v>
                </c:pt>
                <c:pt idx="75">
                  <c:v>0.38436187799999999</c:v>
                </c:pt>
                <c:pt idx="76">
                  <c:v>0.67959252299999995</c:v>
                </c:pt>
                <c:pt idx="77">
                  <c:v>0.92394512399999995</c:v>
                </c:pt>
                <c:pt idx="78">
                  <c:v>1.08804181</c:v>
                </c:pt>
                <c:pt idx="79">
                  <c:v>1.1749436799999999</c:v>
                </c:pt>
                <c:pt idx="80">
                  <c:v>1.2</c:v>
                </c:pt>
                <c:pt idx="81">
                  <c:v>1.18045976</c:v>
                </c:pt>
                <c:pt idx="82">
                  <c:v>1.1313310700000001</c:v>
                </c:pt>
                <c:pt idx="83">
                  <c:v>1.06428843</c:v>
                </c:pt>
                <c:pt idx="84">
                  <c:v>0.98783759900000001</c:v>
                </c:pt>
                <c:pt idx="85">
                  <c:v>0.90788780899999999</c:v>
                </c:pt>
                <c:pt idx="86">
                  <c:v>0.82837143899999999</c:v>
                </c:pt>
                <c:pt idx="87">
                  <c:v>0.751781005</c:v>
                </c:pt>
                <c:pt idx="88">
                  <c:v>0.67959252299999995</c:v>
                </c:pt>
                <c:pt idx="89">
                  <c:v>0.61258274000000001</c:v>
                </c:pt>
                <c:pt idx="90">
                  <c:v>0.55105947</c:v>
                </c:pt>
                <c:pt idx="91">
                  <c:v>0.49502521900000002</c:v>
                </c:pt>
                <c:pt idx="92">
                  <c:v>0.44429143599999998</c:v>
                </c:pt>
                <c:pt idx="93">
                  <c:v>0.39855704600000003</c:v>
                </c:pt>
                <c:pt idx="94">
                  <c:v>0.35746156200000001</c:v>
                </c:pt>
                <c:pt idx="95">
                  <c:v>0.32062031499999999</c:v>
                </c:pt>
                <c:pt idx="96">
                  <c:v>0.287647241</c:v>
                </c:pt>
                <c:pt idx="97">
                  <c:v>0.25816908100000002</c:v>
                </c:pt>
                <c:pt idx="98">
                  <c:v>0.23183374600000001</c:v>
                </c:pt>
                <c:pt idx="99">
                  <c:v>0.20831474</c:v>
                </c:pt>
                <c:pt idx="100">
                  <c:v>0.18731298099999999</c:v>
                </c:pt>
                <c:pt idx="101">
                  <c:v>0.16855695100000001</c:v>
                </c:pt>
                <c:pt idx="102">
                  <c:v>0.15180178899999999</c:v>
                </c:pt>
                <c:pt idx="103">
                  <c:v>0.13682777900000001</c:v>
                </c:pt>
                <c:pt idx="104">
                  <c:v>0.12343849799999999</c:v>
                </c:pt>
                <c:pt idx="105">
                  <c:v>0.111458844</c:v>
                </c:pt>
                <c:pt idx="106">
                  <c:v>0.100733038</c:v>
                </c:pt>
                <c:pt idx="107">
                  <c:v>9.1122699799999998E-2</c:v>
                </c:pt>
                <c:pt idx="108">
                  <c:v>8.2505033399999997E-2</c:v>
                </c:pt>
                <c:pt idx="109">
                  <c:v>7.4771142400000004E-2</c:v>
                </c:pt>
                <c:pt idx="110">
                  <c:v>6.7824494299999996E-2</c:v>
                </c:pt>
                <c:pt idx="111">
                  <c:v>6.15795289E-2</c:v>
                </c:pt>
                <c:pt idx="112">
                  <c:v>5.59604067E-2</c:v>
                </c:pt>
                <c:pt idx="113">
                  <c:v>5.0899890599999997E-2</c:v>
                </c:pt>
                <c:pt idx="114">
                  <c:v>4.6338349799999998E-2</c:v>
                </c:pt>
                <c:pt idx="115">
                  <c:v>4.2222875999999999E-2</c:v>
                </c:pt>
                <c:pt idx="116">
                  <c:v>3.8506500200000002E-2</c:v>
                </c:pt>
                <c:pt idx="117">
                  <c:v>3.5147500900000003E-2</c:v>
                </c:pt>
                <c:pt idx="118">
                  <c:v>3.2108793500000003E-2</c:v>
                </c:pt>
                <c:pt idx="119">
                  <c:v>2.9357391399999998E-2</c:v>
                </c:pt>
                <c:pt idx="120">
                  <c:v>2.6863931000000001E-2</c:v>
                </c:pt>
                <c:pt idx="121">
                  <c:v>2.4602254099999998E-2</c:v>
                </c:pt>
                <c:pt idx="122">
                  <c:v>2.2549038600000001E-2</c:v>
                </c:pt>
                <c:pt idx="123">
                  <c:v>2.0683474300000001E-2</c:v>
                </c:pt>
                <c:pt idx="124">
                  <c:v>1.8986976499999999E-2</c:v>
                </c:pt>
                <c:pt idx="125">
                  <c:v>1.7442934600000001E-2</c:v>
                </c:pt>
                <c:pt idx="126">
                  <c:v>1.60364889E-2</c:v>
                </c:pt>
                <c:pt idx="127">
                  <c:v>1.4754335400000001E-2</c:v>
                </c:pt>
                <c:pt idx="128">
                  <c:v>1.3584552099999999E-2</c:v>
                </c:pt>
                <c:pt idx="129">
                  <c:v>1.2516446699999999E-2</c:v>
                </c:pt>
                <c:pt idx="130">
                  <c:v>1.15404211E-2</c:v>
                </c:pt>
                <c:pt idx="131">
                  <c:v>1.0647852399999999E-2</c:v>
                </c:pt>
                <c:pt idx="132">
                  <c:v>9.8309870600000009E-3</c:v>
                </c:pt>
                <c:pt idx="133">
                  <c:v>9.0828475100000004E-3</c:v>
                </c:pt>
                <c:pt idx="134">
                  <c:v>8.3971489999999996E-3</c:v>
                </c:pt>
                <c:pt idx="135">
                  <c:v>7.7682262199999996E-3</c:v>
                </c:pt>
                <c:pt idx="136">
                  <c:v>7.1909680399999997E-3</c:v>
                </c:pt>
                <c:pt idx="137">
                  <c:v>6.6607595000000002E-3</c:v>
                </c:pt>
                <c:pt idx="138">
                  <c:v>6.1734302900000003E-3</c:v>
                </c:pt>
                <c:pt idx="139">
                  <c:v>5.7252088699999999E-3</c:v>
                </c:pt>
                <c:pt idx="140">
                  <c:v>5.3126817000000003E-3</c:v>
                </c:pt>
                <c:pt idx="141">
                  <c:v>4.9327567800000003E-3</c:v>
                </c:pt>
                <c:pt idx="142">
                  <c:v>4.5826312400000001E-3</c:v>
                </c:pt>
                <c:pt idx="143">
                  <c:v>4.2597623399999998E-3</c:v>
                </c:pt>
                <c:pt idx="144">
                  <c:v>3.9618416199999999E-3</c:v>
                </c:pt>
                <c:pt idx="145">
                  <c:v>3.6867717600000001E-3</c:v>
                </c:pt>
                <c:pt idx="146">
                  <c:v>3.43264581E-3</c:v>
                </c:pt>
                <c:pt idx="147">
                  <c:v>3.19772875E-3</c:v>
                </c:pt>
                <c:pt idx="148">
                  <c:v>2.98044077E-3</c:v>
                </c:pt>
                <c:pt idx="149">
                  <c:v>2.7793424500000001E-3</c:v>
                </c:pt>
                <c:pt idx="150">
                  <c:v>2.5931213199999999E-3</c:v>
                </c:pt>
                <c:pt idx="151">
                  <c:v>2.42057987E-3</c:v>
                </c:pt>
                <c:pt idx="152">
                  <c:v>2.2606247199999999E-3</c:v>
                </c:pt>
                <c:pt idx="153">
                  <c:v>2.11225694E-3</c:v>
                </c:pt>
                <c:pt idx="154">
                  <c:v>1.9745632399999998E-3</c:v>
                </c:pt>
                <c:pt idx="155">
                  <c:v>1.84670812E-3</c:v>
                </c:pt>
                <c:pt idx="156">
                  <c:v>1.7279267499999999E-3</c:v>
                </c:pt>
                <c:pt idx="157">
                  <c:v>1.61751856E-3</c:v>
                </c:pt>
                <c:pt idx="158">
                  <c:v>1.5148414E-3</c:v>
                </c:pt>
                <c:pt idx="159">
                  <c:v>1.41930638E-3</c:v>
                </c:pt>
                <c:pt idx="160">
                  <c:v>1.3303730499999999E-3</c:v>
                </c:pt>
                <c:pt idx="161">
                  <c:v>1.24754517E-3</c:v>
                </c:pt>
                <c:pt idx="162">
                  <c:v>1.17036681E-3</c:v>
                </c:pt>
                <c:pt idx="163">
                  <c:v>1.09841884E-3</c:v>
                </c:pt>
                <c:pt idx="164">
                  <c:v>1.0313156999999999E-3</c:v>
                </c:pt>
                <c:pt idx="165">
                  <c:v>9.6870258600000004E-4</c:v>
                </c:pt>
                <c:pt idx="166">
                  <c:v>9.1025274500000002E-4</c:v>
                </c:pt>
                <c:pt idx="167">
                  <c:v>8.5566513000000005E-4</c:v>
                </c:pt>
                <c:pt idx="168">
                  <c:v>8.0466221299999995E-4</c:v>
                </c:pt>
                <c:pt idx="169">
                  <c:v>7.5698801800000003E-4</c:v>
                </c:pt>
                <c:pt idx="170">
                  <c:v>7.1240631899999998E-4</c:v>
                </c:pt>
                <c:pt idx="171">
                  <c:v>6.7069900299999996E-4</c:v>
                </c:pt>
                <c:pt idx="172">
                  <c:v>6.3166457899999995E-4</c:v>
                </c:pt>
                <c:pt idx="173">
                  <c:v>5.9511681800000001E-4</c:v>
                </c:pt>
                <c:pt idx="174">
                  <c:v>5.6088350800000001E-4</c:v>
                </c:pt>
                <c:pt idx="175">
                  <c:v>5.2880532500000003E-4</c:v>
                </c:pt>
                <c:pt idx="176">
                  <c:v>4.9873479100000001E-4</c:v>
                </c:pt>
                <c:pt idx="177">
                  <c:v>4.7053533399999997E-4</c:v>
                </c:pt>
                <c:pt idx="178">
                  <c:v>4.4408041599999998E-4</c:v>
                </c:pt>
                <c:pt idx="179">
                  <c:v>4.1925274500000001E-4</c:v>
                </c:pt>
                <c:pt idx="180">
                  <c:v>3.9594354699999998E-4</c:v>
                </c:pt>
                <c:pt idx="181">
                  <c:v>3.74051902E-4</c:v>
                </c:pt>
                <c:pt idx="182">
                  <c:v>3.53484134E-4</c:v>
                </c:pt>
                <c:pt idx="183">
                  <c:v>3.3415325600000002E-4</c:v>
                </c:pt>
                <c:pt idx="184">
                  <c:v>3.15978452E-4</c:v>
                </c:pt>
                <c:pt idx="185">
                  <c:v>2.9888460900000003E-4</c:v>
                </c:pt>
                <c:pt idx="186">
                  <c:v>2.8280188499999999E-4</c:v>
                </c:pt>
                <c:pt idx="187">
                  <c:v>2.67665311E-4</c:v>
                </c:pt>
                <c:pt idx="188">
                  <c:v>2.5341442700000001E-4</c:v>
                </c:pt>
                <c:pt idx="189">
                  <c:v>2.3999294299999999E-4</c:v>
                </c:pt>
                <c:pt idx="190">
                  <c:v>2.2734843499999999E-4</c:v>
                </c:pt>
                <c:pt idx="191">
                  <c:v>2.15432053E-4</c:v>
                </c:pt>
                <c:pt idx="192">
                  <c:v>2.0419826599999999E-4</c:v>
                </c:pt>
                <c:pt idx="193">
                  <c:v>1.93604616E-4</c:v>
                </c:pt>
                <c:pt idx="194">
                  <c:v>1.83611496E-4</c:v>
                </c:pt>
                <c:pt idx="195">
                  <c:v>1.74181945E-4</c:v>
                </c:pt>
                <c:pt idx="196">
                  <c:v>1.65281457E-4</c:v>
                </c:pt>
                <c:pt idx="197">
                  <c:v>1.5687780700000001E-4</c:v>
                </c:pt>
                <c:pt idx="198">
                  <c:v>1.4894088899999999E-4</c:v>
                </c:pt>
                <c:pt idx="199">
                  <c:v>1.4144256599999999E-4</c:v>
                </c:pt>
                <c:pt idx="200">
                  <c:v>1.3435653E-4</c:v>
                </c:pt>
                <c:pt idx="201">
                  <c:v>1.2765817899999999E-4</c:v>
                </c:pt>
                <c:pt idx="202">
                  <c:v>1.21324494E-4</c:v>
                </c:pt>
                <c:pt idx="203">
                  <c:v>1.15333929E-4</c:v>
                </c:pt>
                <c:pt idx="204">
                  <c:v>1.09666316E-4</c:v>
                </c:pt>
                <c:pt idx="205">
                  <c:v>1.04302762E-4</c:v>
                </c:pt>
                <c:pt idx="206">
                  <c:v>9.9225569000000003E-5</c:v>
                </c:pt>
                <c:pt idx="207">
                  <c:v>9.4418149800000003E-5</c:v>
                </c:pt>
                <c:pt idx="208">
                  <c:v>8.98649537E-5</c:v>
                </c:pt>
                <c:pt idx="209">
                  <c:v>8.5551396999999994E-5</c:v>
                </c:pt>
                <c:pt idx="210">
                  <c:v>8.1463798900000003E-5</c:v>
                </c:pt>
                <c:pt idx="211">
                  <c:v>7.75893208E-5</c:v>
                </c:pt>
                <c:pt idx="212">
                  <c:v>7.3915911200000002E-5</c:v>
                </c:pt>
                <c:pt idx="213">
                  <c:v>7.0432253400000004E-5</c:v>
                </c:pt>
                <c:pt idx="214">
                  <c:v>6.7127717899999995E-5</c:v>
                </c:pt>
                <c:pt idx="215">
                  <c:v>6.3992317499999998E-5</c:v>
                </c:pt>
                <c:pt idx="216">
                  <c:v>6.1016665200000002E-5</c:v>
                </c:pt>
                <c:pt idx="217">
                  <c:v>5.8191936300000001E-5</c:v>
                </c:pt>
                <c:pt idx="218">
                  <c:v>5.55098314E-5</c:v>
                </c:pt>
                <c:pt idx="219">
                  <c:v>5.2962543500000002E-5</c:v>
                </c:pt>
                <c:pt idx="220">
                  <c:v>5.0542726299999999E-5</c:v>
                </c:pt>
                <c:pt idx="221">
                  <c:v>4.8243465100000002E-5</c:v>
                </c:pt>
                <c:pt idx="222">
                  <c:v>4.6058249600000003E-5</c:v>
                </c:pt>
                <c:pt idx="223">
                  <c:v>4.3980948599999999E-5</c:v>
                </c:pt>
                <c:pt idx="224">
                  <c:v>4.20057863E-5</c:v>
                </c:pt>
                <c:pt idx="225">
                  <c:v>4.0127320099999997E-5</c:v>
                </c:pt>
                <c:pt idx="226">
                  <c:v>3.8340419899999999E-5</c:v>
                </c:pt>
                <c:pt idx="227">
                  <c:v>3.6640249199999999E-5</c:v>
                </c:pt>
                <c:pt idx="228">
                  <c:v>3.5022246699999999E-5</c:v>
                </c:pt>
                <c:pt idx="229">
                  <c:v>3.3482109700000002E-5</c:v>
                </c:pt>
                <c:pt idx="230">
                  <c:v>3.2015778399999999E-5</c:v>
                </c:pt>
                <c:pt idx="231">
                  <c:v>3.0619421100000003E-5</c:v>
                </c:pt>
                <c:pt idx="232">
                  <c:v>2.9289420300000001E-5</c:v>
                </c:pt>
                <c:pt idx="233">
                  <c:v>2.80223603E-5</c:v>
                </c:pt>
                <c:pt idx="234">
                  <c:v>2.6815014699999999E-5</c:v>
                </c:pt>
                <c:pt idx="235">
                  <c:v>2.56643354E-5</c:v>
                </c:pt>
                <c:pt idx="236">
                  <c:v>2.45674418E-5</c:v>
                </c:pt>
                <c:pt idx="237">
                  <c:v>2.35216113E-5</c:v>
                </c:pt>
                <c:pt idx="238">
                  <c:v>2.25242695E-5</c:v>
                </c:pt>
                <c:pt idx="239">
                  <c:v>2.1572981999999999E-5</c:v>
                </c:pt>
                <c:pt idx="240">
                  <c:v>2.0665446100000001E-5</c:v>
                </c:pt>
                <c:pt idx="241">
                  <c:v>1.9799482999999999E-5</c:v>
                </c:pt>
                <c:pt idx="242">
                  <c:v>1.8973030800000001E-5</c:v>
                </c:pt>
                <c:pt idx="243">
                  <c:v>1.8184137800000002E-5</c:v>
                </c:pt>
                <c:pt idx="244">
                  <c:v>1.7430956300000001E-5</c:v>
                </c:pt>
                <c:pt idx="245">
                  <c:v>1.6711736100000001E-5</c:v>
                </c:pt>
                <c:pt idx="246">
                  <c:v>1.6024819600000001E-5</c:v>
                </c:pt>
                <c:pt idx="247">
                  <c:v>1.53686365E-5</c:v>
                </c:pt>
                <c:pt idx="248">
                  <c:v>1.4741698400000001E-5</c:v>
                </c:pt>
                <c:pt idx="249">
                  <c:v>1.4142594700000001E-5</c:v>
                </c:pt>
                <c:pt idx="250">
                  <c:v>1.3569987999999999E-5</c:v>
                </c:pt>
                <c:pt idx="251">
                  <c:v>1.30226101E-5</c:v>
                </c:pt>
                <c:pt idx="252">
                  <c:v>1.2499258200000001E-5</c:v>
                </c:pt>
                <c:pt idx="253">
                  <c:v>1.19987911E-5</c:v>
                </c:pt>
                <c:pt idx="254">
                  <c:v>1.1520126199999999E-5</c:v>
                </c:pt>
                <c:pt idx="255">
                  <c:v>1.1062235800000001E-5</c:v>
                </c:pt>
                <c:pt idx="256">
                  <c:v>1.0624144400000001E-5</c:v>
                </c:pt>
                <c:pt idx="257">
                  <c:v>1.0204925900000001E-5</c:v>
                </c:pt>
                <c:pt idx="258">
                  <c:v>9.8037007800000005E-6</c:v>
                </c:pt>
                <c:pt idx="259">
                  <c:v>9.41963362E-6</c:v>
                </c:pt>
                <c:pt idx="260">
                  <c:v>9.0519307800000008E-6</c:v>
                </c:pt>
                <c:pt idx="261">
                  <c:v>8.6998380800000002E-6</c:v>
                </c:pt>
                <c:pt idx="262">
                  <c:v>8.3626388000000003E-6</c:v>
                </c:pt>
                <c:pt idx="263">
                  <c:v>8.0396515999999992E-6</c:v>
                </c:pt>
                <c:pt idx="264">
                  <c:v>7.7302287000000005E-6</c:v>
                </c:pt>
                <c:pt idx="265">
                  <c:v>7.4337540800000002E-6</c:v>
                </c:pt>
                <c:pt idx="266">
                  <c:v>7.1496418299999996E-6</c:v>
                </c:pt>
                <c:pt idx="267">
                  <c:v>6.87733457E-6</c:v>
                </c:pt>
                <c:pt idx="268">
                  <c:v>6.6163019500000002E-6</c:v>
                </c:pt>
                <c:pt idx="269">
                  <c:v>6.3660392700000001E-6</c:v>
                </c:pt>
                <c:pt idx="270">
                  <c:v>6.1260661199999996E-6</c:v>
                </c:pt>
                <c:pt idx="271">
                  <c:v>5.8959251600000004E-6</c:v>
                </c:pt>
                <c:pt idx="272">
                  <c:v>5.6751809000000001E-6</c:v>
                </c:pt>
                <c:pt idx="273">
                  <c:v>5.4634186099999996E-6</c:v>
                </c:pt>
                <c:pt idx="274">
                  <c:v>5.2602432400000002E-6</c:v>
                </c:pt>
                <c:pt idx="275">
                  <c:v>5.0652784599999998E-6</c:v>
                </c:pt>
                <c:pt idx="276">
                  <c:v>4.87816564E-6</c:v>
                </c:pt>
                <c:pt idx="277">
                  <c:v>4.6985630099999996E-6</c:v>
                </c:pt>
                <c:pt idx="278">
                  <c:v>4.5261448200000001E-6</c:v>
                </c:pt>
                <c:pt idx="279">
                  <c:v>4.3606004999999999E-6</c:v>
                </c:pt>
                <c:pt idx="280">
                  <c:v>4.2016339000000003E-6</c:v>
                </c:pt>
                <c:pt idx="281">
                  <c:v>4.0489626299999999E-6</c:v>
                </c:pt>
                <c:pt idx="282">
                  <c:v>3.9023173100000002E-6</c:v>
                </c:pt>
                <c:pt idx="283">
                  <c:v>3.7614409500000002E-6</c:v>
                </c:pt>
                <c:pt idx="284">
                  <c:v>3.62608836E-6</c:v>
                </c:pt>
                <c:pt idx="285">
                  <c:v>3.4960255499999998E-6</c:v>
                </c:pt>
                <c:pt idx="286">
                  <c:v>3.3710292E-6</c:v>
                </c:pt>
                <c:pt idx="287">
                  <c:v>3.2508860899999998E-6</c:v>
                </c:pt>
                <c:pt idx="288">
                  <c:v>3.13539269E-6</c:v>
                </c:pt>
                <c:pt idx="289">
                  <c:v>3.0243546100000001E-6</c:v>
                </c:pt>
                <c:pt idx="290">
                  <c:v>2.9175862199999998E-6</c:v>
                </c:pt>
                <c:pt idx="291">
                  <c:v>2.8149102000000001E-6</c:v>
                </c:pt>
                <c:pt idx="292">
                  <c:v>2.7161571300000001E-6</c:v>
                </c:pt>
                <c:pt idx="293">
                  <c:v>2.6211651599999998E-6</c:v>
                </c:pt>
                <c:pt idx="294">
                  <c:v>2.5297795799999999E-6</c:v>
                </c:pt>
                <c:pt idx="295">
                  <c:v>2.4418525400000001E-6</c:v>
                </c:pt>
                <c:pt idx="296">
                  <c:v>2.3572427100000002E-6</c:v>
                </c:pt>
                <c:pt idx="297">
                  <c:v>2.2758149500000001E-6</c:v>
                </c:pt>
                <c:pt idx="298">
                  <c:v>2.1974400500000001E-6</c:v>
                </c:pt>
                <c:pt idx="299">
                  <c:v>2.1219944399999999E-6</c:v>
                </c:pt>
                <c:pt idx="300">
                  <c:v>2.0493599099999999E-6</c:v>
                </c:pt>
                <c:pt idx="301">
                  <c:v>1.97942339E-6</c:v>
                </c:pt>
                <c:pt idx="302">
                  <c:v>1.9120766899999998E-6</c:v>
                </c:pt>
                <c:pt idx="303">
                  <c:v>1.8472162800000001E-6</c:v>
                </c:pt>
                <c:pt idx="304">
                  <c:v>1.78474308E-6</c:v>
                </c:pt>
                <c:pt idx="305">
                  <c:v>1.7245622600000001E-6</c:v>
                </c:pt>
                <c:pt idx="306">
                  <c:v>1.6665830200000001E-6</c:v>
                </c:pt>
                <c:pt idx="307">
                  <c:v>1.61071843E-6</c:v>
                </c:pt>
                <c:pt idx="308">
                  <c:v>1.55688526E-6</c:v>
                </c:pt>
                <c:pt idx="309">
                  <c:v>1.50500379E-6</c:v>
                </c:pt>
                <c:pt idx="310">
                  <c:v>1.45499764E-6</c:v>
                </c:pt>
                <c:pt idx="311">
                  <c:v>1.40679369E-6</c:v>
                </c:pt>
                <c:pt idx="312">
                  <c:v>1.3603218299999999E-6</c:v>
                </c:pt>
                <c:pt idx="313">
                  <c:v>1.31551491E-6</c:v>
                </c:pt>
                <c:pt idx="314">
                  <c:v>1.27230857E-6</c:v>
                </c:pt>
                <c:pt idx="315">
                  <c:v>1.23064112E-6</c:v>
                </c:pt>
                <c:pt idx="316">
                  <c:v>1.1904534299999999E-6</c:v>
                </c:pt>
                <c:pt idx="317">
                  <c:v>1.1516887899999999E-6</c:v>
                </c:pt>
                <c:pt idx="318">
                  <c:v>1.1142928399999999E-6</c:v>
                </c:pt>
                <c:pt idx="319">
                  <c:v>1.07821346E-6</c:v>
                </c:pt>
                <c:pt idx="320">
                  <c:v>1.04340064E-6</c:v>
                </c:pt>
                <c:pt idx="321">
                  <c:v>1.0098064200000001E-6</c:v>
                </c:pt>
                <c:pt idx="322">
                  <c:v>9.7738479499999996E-7</c:v>
                </c:pt>
                <c:pt idx="323">
                  <c:v>9.4609160999999999E-7</c:v>
                </c:pt>
                <c:pt idx="324">
                  <c:v>9.1588450800000001E-7</c:v>
                </c:pt>
                <c:pt idx="325">
                  <c:v>8.8672283400000005E-7</c:v>
                </c:pt>
                <c:pt idx="326">
                  <c:v>8.5856756800000001E-7</c:v>
                </c:pt>
                <c:pt idx="327">
                  <c:v>8.3138125299999996E-7</c:v>
                </c:pt>
                <c:pt idx="328">
                  <c:v>8.0512792900000002E-7</c:v>
                </c:pt>
                <c:pt idx="329">
                  <c:v>7.7977306899999996E-7</c:v>
                </c:pt>
                <c:pt idx="330">
                  <c:v>7.5528351600000002E-7</c:v>
                </c:pt>
                <c:pt idx="331">
                  <c:v>7.3162742799999998E-7</c:v>
                </c:pt>
                <c:pt idx="332">
                  <c:v>7.0877421999999997E-7</c:v>
                </c:pt>
                <c:pt idx="333">
                  <c:v>6.8669451200000003E-7</c:v>
                </c:pt>
                <c:pt idx="334">
                  <c:v>6.6536007900000005E-7</c:v>
                </c:pt>
                <c:pt idx="335">
                  <c:v>6.44743798E-7</c:v>
                </c:pt>
                <c:pt idx="336">
                  <c:v>6.2481960900000002E-7</c:v>
                </c:pt>
                <c:pt idx="337">
                  <c:v>6.0556246599999998E-7</c:v>
                </c:pt>
                <c:pt idx="338">
                  <c:v>5.86948294E-7</c:v>
                </c:pt>
                <c:pt idx="339">
                  <c:v>5.6895395200000001E-7</c:v>
                </c:pt>
                <c:pt idx="340">
                  <c:v>5.5155719299999998E-7</c:v>
                </c:pt>
                <c:pt idx="341">
                  <c:v>5.3473662500000002E-7</c:v>
                </c:pt>
                <c:pt idx="342">
                  <c:v>5.1847168099999997E-7</c:v>
                </c:pt>
                <c:pt idx="343">
                  <c:v>5.0274257800000005E-7</c:v>
                </c:pt>
                <c:pt idx="344">
                  <c:v>4.8753029099999997E-7</c:v>
                </c:pt>
                <c:pt idx="345">
                  <c:v>4.7281651899999999E-7</c:v>
                </c:pt>
                <c:pt idx="346">
                  <c:v>4.58583657E-7</c:v>
                </c:pt>
                <c:pt idx="347">
                  <c:v>4.44814767E-7</c:v>
                </c:pt>
                <c:pt idx="348">
                  <c:v>4.3149354900000002E-7</c:v>
                </c:pt>
                <c:pt idx="349">
                  <c:v>4.1860432E-7</c:v>
                </c:pt>
                <c:pt idx="350">
                  <c:v>4.06131985E-7</c:v>
                </c:pt>
                <c:pt idx="351">
                  <c:v>3.9406201500000003E-7</c:v>
                </c:pt>
                <c:pt idx="352">
                  <c:v>3.8238042400000002E-7</c:v>
                </c:pt>
                <c:pt idx="353">
                  <c:v>3.7107374799999999E-7</c:v>
                </c:pt>
                <c:pt idx="354">
                  <c:v>3.6012902399999999E-7</c:v>
                </c:pt>
                <c:pt idx="355">
                  <c:v>3.4953376799999999E-7</c:v>
                </c:pt>
                <c:pt idx="356">
                  <c:v>3.3927596000000001E-7</c:v>
                </c:pt>
                <c:pt idx="357">
                  <c:v>3.2934402199999999E-7</c:v>
                </c:pt>
                <c:pt idx="358">
                  <c:v>3.1972680200000001E-7</c:v>
                </c:pt>
                <c:pt idx="359">
                  <c:v>3.1041355799999997E-7</c:v>
                </c:pt>
                <c:pt idx="360">
                  <c:v>3.0139394099999998E-7</c:v>
                </c:pt>
                <c:pt idx="361">
                  <c:v>2.9265798000000001E-7</c:v>
                </c:pt>
                <c:pt idx="362">
                  <c:v>2.8419606699999999E-7</c:v>
                </c:pt>
                <c:pt idx="363">
                  <c:v>2.7599894200000001E-7</c:v>
                </c:pt>
                <c:pt idx="364">
                  <c:v>2.6805768099999998E-7</c:v>
                </c:pt>
                <c:pt idx="365">
                  <c:v>2.6036368500000001E-7</c:v>
                </c:pt>
                <c:pt idx="366">
                  <c:v>2.5290866100000002E-7</c:v>
                </c:pt>
                <c:pt idx="367">
                  <c:v>2.4568461699999998E-7</c:v>
                </c:pt>
                <c:pt idx="368">
                  <c:v>2.3868384499999999E-7</c:v>
                </c:pt>
                <c:pt idx="369">
                  <c:v>2.3189891599999999E-7</c:v>
                </c:pt>
                <c:pt idx="370">
                  <c:v>2.2532266400000001E-7</c:v>
                </c:pt>
                <c:pt idx="371">
                  <c:v>2.1894817799999999E-7</c:v>
                </c:pt>
                <c:pt idx="372">
                  <c:v>2.12768792E-7</c:v>
                </c:pt>
                <c:pt idx="373">
                  <c:v>2.06778079E-7</c:v>
                </c:pt>
                <c:pt idx="374">
                  <c:v>2.0096983499999999E-7</c:v>
                </c:pt>
                <c:pt idx="375">
                  <c:v>1.9533807700000001E-7</c:v>
                </c:pt>
                <c:pt idx="376">
                  <c:v>1.8987703200000001E-7</c:v>
                </c:pt>
                <c:pt idx="377">
                  <c:v>1.84581129E-7</c:v>
                </c:pt>
                <c:pt idx="378">
                  <c:v>1.79444992E-7</c:v>
                </c:pt>
                <c:pt idx="379">
                  <c:v>1.74463433E-7</c:v>
                </c:pt>
                <c:pt idx="380">
                  <c:v>1.6963144399999999E-7</c:v>
                </c:pt>
                <c:pt idx="381">
                  <c:v>1.6494419200000001E-7</c:v>
                </c:pt>
                <c:pt idx="382">
                  <c:v>1.6039700900000001E-7</c:v>
                </c:pt>
                <c:pt idx="383">
                  <c:v>1.5598539099999999E-7</c:v>
                </c:pt>
                <c:pt idx="384">
                  <c:v>1.51704988E-7</c:v>
                </c:pt>
                <c:pt idx="385">
                  <c:v>1.47551599E-7</c:v>
                </c:pt>
                <c:pt idx="386">
                  <c:v>1.4352116800000001E-7</c:v>
                </c:pt>
                <c:pt idx="387">
                  <c:v>1.3960977800000001E-7</c:v>
                </c:pt>
                <c:pt idx="388">
                  <c:v>1.3581364500000001E-7</c:v>
                </c:pt>
                <c:pt idx="389">
                  <c:v>1.3212911399999999E-7</c:v>
                </c:pt>
                <c:pt idx="390">
                  <c:v>1.2855265499999999E-7</c:v>
                </c:pt>
                <c:pt idx="391">
                  <c:v>1.2508085599999999E-7</c:v>
                </c:pt>
                <c:pt idx="392">
                  <c:v>1.21710423E-7</c:v>
                </c:pt>
                <c:pt idx="393">
                  <c:v>1.1843817E-7</c:v>
                </c:pt>
                <c:pt idx="394">
                  <c:v>1.1526102E-7</c:v>
                </c:pt>
                <c:pt idx="395">
                  <c:v>1.12176E-7</c:v>
                </c:pt>
                <c:pt idx="396">
                  <c:v>1.0918023499999999E-7</c:v>
                </c:pt>
                <c:pt idx="397">
                  <c:v>1.06270948E-7</c:v>
                </c:pt>
                <c:pt idx="398">
                  <c:v>1.0344545100000001E-7</c:v>
                </c:pt>
                <c:pt idx="399">
                  <c:v>1.0070115E-7</c:v>
                </c:pt>
                <c:pt idx="400">
                  <c:v>9.8035533900000001E-8</c:v>
                </c:pt>
                <c:pt idx="401">
                  <c:v>9.5446176100000005E-8</c:v>
                </c:pt>
                <c:pt idx="402">
                  <c:v>9.2930729799999997E-8</c:v>
                </c:pt>
                <c:pt idx="403">
                  <c:v>9.0486925599999998E-8</c:v>
                </c:pt>
                <c:pt idx="404">
                  <c:v>8.8112568799999998E-8</c:v>
                </c:pt>
                <c:pt idx="405">
                  <c:v>8.5805536600000002E-8</c:v>
                </c:pt>
                <c:pt idx="406">
                  <c:v>8.3563775799999998E-8</c:v>
                </c:pt>
                <c:pt idx="407">
                  <c:v>8.1385300099999995E-8</c:v>
                </c:pt>
                <c:pt idx="408">
                  <c:v>7.9268188200000003E-8</c:v>
                </c:pt>
                <c:pt idx="409">
                  <c:v>7.7210581000000004E-8</c:v>
                </c:pt>
                <c:pt idx="410">
                  <c:v>7.5210680000000002E-8</c:v>
                </c:pt>
                <c:pt idx="411">
                  <c:v>7.3266744700000007E-8</c:v>
                </c:pt>
                <c:pt idx="412">
                  <c:v>7.13770908E-8</c:v>
                </c:pt>
                <c:pt idx="413">
                  <c:v>6.9540088500000003E-8</c:v>
                </c:pt>
                <c:pt idx="414">
                  <c:v>6.7754160200000001E-8</c:v>
                </c:pt>
                <c:pt idx="415">
                  <c:v>6.60177789E-8</c:v>
                </c:pt>
                <c:pt idx="416">
                  <c:v>6.4329466699999995E-8</c:v>
                </c:pt>
                <c:pt idx="417">
                  <c:v>6.2687792700000004E-8</c:v>
                </c:pt>
                <c:pt idx="418">
                  <c:v>6.1091371700000002E-8</c:v>
                </c:pt>
                <c:pt idx="419">
                  <c:v>5.9538862600000001E-8</c:v>
                </c:pt>
                <c:pt idx="420">
                  <c:v>5.8028966600000002E-8</c:v>
                </c:pt>
                <c:pt idx="421">
                  <c:v>5.65604263E-8</c:v>
                </c:pt>
                <c:pt idx="422">
                  <c:v>5.5132024000000001E-8</c:v>
                </c:pt>
                <c:pt idx="423">
                  <c:v>5.3742580299999997E-8</c:v>
                </c:pt>
                <c:pt idx="424">
                  <c:v>5.2390952800000001E-8</c:v>
                </c:pt>
                <c:pt idx="425">
                  <c:v>5.1076035199999998E-8</c:v>
                </c:pt>
                <c:pt idx="426">
                  <c:v>4.9796755700000002E-8</c:v>
                </c:pt>
                <c:pt idx="427">
                  <c:v>4.8552076100000003E-8</c:v>
                </c:pt>
                <c:pt idx="428">
                  <c:v>4.7340990300000002E-8</c:v>
                </c:pt>
                <c:pt idx="429">
                  <c:v>4.6162524000000002E-8</c:v>
                </c:pt>
                <c:pt idx="430">
                  <c:v>4.5015732699999997E-8</c:v>
                </c:pt>
                <c:pt idx="431">
                  <c:v>4.3899701300000002E-8</c:v>
                </c:pt>
                <c:pt idx="432">
                  <c:v>4.2813543200000002E-8</c:v>
                </c:pt>
                <c:pt idx="433">
                  <c:v>4.1756398800000002E-8</c:v>
                </c:pt>
                <c:pt idx="434">
                  <c:v>4.0727435299999999E-8</c:v>
                </c:pt>
                <c:pt idx="435">
                  <c:v>3.9725845400000002E-8</c:v>
                </c:pt>
                <c:pt idx="436">
                  <c:v>3.8750846300000003E-8</c:v>
                </c:pt>
                <c:pt idx="437">
                  <c:v>3.78016796E-8</c:v>
                </c:pt>
                <c:pt idx="438">
                  <c:v>3.6877609600000002E-8</c:v>
                </c:pt>
                <c:pt idx="439">
                  <c:v>3.5977923399999998E-8</c:v>
                </c:pt>
                <c:pt idx="440">
                  <c:v>3.5101929500000001E-8</c:v>
                </c:pt>
                <c:pt idx="441">
                  <c:v>3.4248957500000002E-8</c:v>
                </c:pt>
                <c:pt idx="442">
                  <c:v>3.34183574E-8</c:v>
                </c:pt>
                <c:pt idx="443">
                  <c:v>3.2609498600000001E-8</c:v>
                </c:pt>
                <c:pt idx="444">
                  <c:v>3.1821769599999998E-8</c:v>
                </c:pt>
                <c:pt idx="445">
                  <c:v>3.10545776E-8</c:v>
                </c:pt>
                <c:pt idx="446">
                  <c:v>3.0307347099999998E-8</c:v>
                </c:pt>
                <c:pt idx="447">
                  <c:v>2.95795202E-8</c:v>
                </c:pt>
                <c:pt idx="448">
                  <c:v>2.8870555600000002E-8</c:v>
                </c:pt>
                <c:pt idx="449">
                  <c:v>2.8179928199999999E-8</c:v>
                </c:pt>
                <c:pt idx="450">
                  <c:v>2.7507128400000001E-8</c:v>
                </c:pt>
                <c:pt idx="451">
                  <c:v>2.6851661799999999E-8</c:v>
                </c:pt>
                <c:pt idx="452">
                  <c:v>2.62130488E-8</c:v>
                </c:pt>
                <c:pt idx="453">
                  <c:v>2.5590823899999999E-8</c:v>
                </c:pt>
                <c:pt idx="454">
                  <c:v>2.4984535300000001E-8</c:v>
                </c:pt>
                <c:pt idx="455">
                  <c:v>2.4393744600000001E-8</c:v>
                </c:pt>
                <c:pt idx="456">
                  <c:v>2.38180262E-8</c:v>
                </c:pt>
                <c:pt idx="457">
                  <c:v>2.3256967299999999E-8</c:v>
                </c:pt>
                <c:pt idx="458">
                  <c:v>2.27101668E-8</c:v>
                </c:pt>
                <c:pt idx="459">
                  <c:v>2.2177235700000001E-8</c:v>
                </c:pt>
                <c:pt idx="460">
                  <c:v>2.1657795900000001E-8</c:v>
                </c:pt>
                <c:pt idx="461">
                  <c:v>2.1151480900000001E-8</c:v>
                </c:pt>
                <c:pt idx="462">
                  <c:v>2.0657934299999999E-8</c:v>
                </c:pt>
                <c:pt idx="463">
                  <c:v>2.01768105E-8</c:v>
                </c:pt>
                <c:pt idx="464">
                  <c:v>1.9707773499999999E-8</c:v>
                </c:pt>
                <c:pt idx="465">
                  <c:v>1.92504974E-8</c:v>
                </c:pt>
                <c:pt idx="466">
                  <c:v>1.88046655E-8</c:v>
                </c:pt>
                <c:pt idx="467">
                  <c:v>1.8369970199999999E-8</c:v>
                </c:pt>
                <c:pt idx="468">
                  <c:v>1.7946112699999999E-8</c:v>
                </c:pt>
                <c:pt idx="469">
                  <c:v>1.7532803100000001E-8</c:v>
                </c:pt>
                <c:pt idx="470">
                  <c:v>1.71297593E-8</c:v>
                </c:pt>
                <c:pt idx="471">
                  <c:v>1.6736707700000001E-8</c:v>
                </c:pt>
                <c:pt idx="472">
                  <c:v>1.63533822E-8</c:v>
                </c:pt>
                <c:pt idx="473">
                  <c:v>1.5979524399999999E-8</c:v>
                </c:pt>
                <c:pt idx="474">
                  <c:v>1.56148834E-8</c:v>
                </c:pt>
                <c:pt idx="475">
                  <c:v>1.5259215099999999E-8</c:v>
                </c:pt>
                <c:pt idx="476">
                  <c:v>1.4912282500000001E-8</c:v>
                </c:pt>
                <c:pt idx="477">
                  <c:v>1.4573855300000001E-8</c:v>
                </c:pt>
                <c:pt idx="478">
                  <c:v>1.42437096E-8</c:v>
                </c:pt>
                <c:pt idx="479">
                  <c:v>1.3921627799999999E-8</c:v>
                </c:pt>
                <c:pt idx="480">
                  <c:v>1.36073986E-8</c:v>
                </c:pt>
                <c:pt idx="481">
                  <c:v>1.33008164E-8</c:v>
                </c:pt>
                <c:pt idx="482">
                  <c:v>1.3001681400000001E-8</c:v>
                </c:pt>
                <c:pt idx="483">
                  <c:v>1.27097995E-8</c:v>
                </c:pt>
                <c:pt idx="484">
                  <c:v>1.24249819E-8</c:v>
                </c:pt>
                <c:pt idx="485">
                  <c:v>1.2147045100000001E-8</c:v>
                </c:pt>
                <c:pt idx="486">
                  <c:v>1.1875810600000001E-8</c:v>
                </c:pt>
                <c:pt idx="487">
                  <c:v>1.1611104999999999E-8</c:v>
                </c:pt>
                <c:pt idx="488">
                  <c:v>1.13527597E-8</c:v>
                </c:pt>
                <c:pt idx="489">
                  <c:v>1.11006105E-8</c:v>
                </c:pt>
                <c:pt idx="490">
                  <c:v>1.0854498100000001E-8</c:v>
                </c:pt>
                <c:pt idx="491">
                  <c:v>1.0614267200000001E-8</c:v>
                </c:pt>
                <c:pt idx="492">
                  <c:v>1.03797671E-8</c:v>
                </c:pt>
                <c:pt idx="493">
                  <c:v>1.01508511E-8</c:v>
                </c:pt>
                <c:pt idx="494">
                  <c:v>9.9273763699999999E-9</c:v>
                </c:pt>
                <c:pt idx="495">
                  <c:v>9.7092042299999995E-9</c:v>
                </c:pt>
                <c:pt idx="496">
                  <c:v>9.4961996299999997E-9</c:v>
                </c:pt>
                <c:pt idx="497">
                  <c:v>9.2882312200000008E-9</c:v>
                </c:pt>
                <c:pt idx="498">
                  <c:v>9.0851712500000008E-9</c:v>
                </c:pt>
                <c:pt idx="499">
                  <c:v>8.88689541E-9</c:v>
                </c:pt>
                <c:pt idx="500">
                  <c:v>8.6932827400000006E-9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90A0-2243-8004-A3DA81669CC2}"/>
            </c:ext>
          </c:extLst>
        </c:ser>
        <c:ser>
          <c:idx val="2"/>
          <c:order val="2"/>
          <c:tx>
            <c:v>PE3</c:v>
          </c:tx>
          <c:spPr>
            <a:ln w="13335">
              <a:solidFill>
                <a:srgbClr val="8C5298"/>
              </a:solidFill>
            </a:ln>
          </c:spPr>
          <c:marker>
            <c:symbol val="none"/>
          </c:marker>
          <c:xVal>
            <c:numRef>
              <c:f>Data!$E$2:$E$502</c:f>
              <c:numCache>
                <c:formatCode>General</c:formatCode>
                <c:ptCount val="50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  <c:pt idx="251">
                  <c:v>251</c:v>
                </c:pt>
                <c:pt idx="252">
                  <c:v>252</c:v>
                </c:pt>
                <c:pt idx="253">
                  <c:v>253</c:v>
                </c:pt>
                <c:pt idx="254">
                  <c:v>254</c:v>
                </c:pt>
                <c:pt idx="255">
                  <c:v>255</c:v>
                </c:pt>
                <c:pt idx="256">
                  <c:v>256</c:v>
                </c:pt>
                <c:pt idx="257">
                  <c:v>257</c:v>
                </c:pt>
                <c:pt idx="258">
                  <c:v>258</c:v>
                </c:pt>
                <c:pt idx="259">
                  <c:v>259</c:v>
                </c:pt>
                <c:pt idx="260">
                  <c:v>260</c:v>
                </c:pt>
                <c:pt idx="261">
                  <c:v>261</c:v>
                </c:pt>
                <c:pt idx="262">
                  <c:v>262</c:v>
                </c:pt>
                <c:pt idx="263">
                  <c:v>263</c:v>
                </c:pt>
                <c:pt idx="264">
                  <c:v>264</c:v>
                </c:pt>
                <c:pt idx="265">
                  <c:v>265</c:v>
                </c:pt>
                <c:pt idx="266">
                  <c:v>266</c:v>
                </c:pt>
                <c:pt idx="267">
                  <c:v>267</c:v>
                </c:pt>
                <c:pt idx="268">
                  <c:v>268</c:v>
                </c:pt>
                <c:pt idx="269">
                  <c:v>269</c:v>
                </c:pt>
                <c:pt idx="270">
                  <c:v>270</c:v>
                </c:pt>
                <c:pt idx="271">
                  <c:v>271</c:v>
                </c:pt>
                <c:pt idx="272">
                  <c:v>272</c:v>
                </c:pt>
                <c:pt idx="273">
                  <c:v>273</c:v>
                </c:pt>
                <c:pt idx="274">
                  <c:v>274</c:v>
                </c:pt>
                <c:pt idx="275">
                  <c:v>275</c:v>
                </c:pt>
                <c:pt idx="276">
                  <c:v>276</c:v>
                </c:pt>
                <c:pt idx="277">
                  <c:v>277</c:v>
                </c:pt>
                <c:pt idx="278">
                  <c:v>278</c:v>
                </c:pt>
                <c:pt idx="279">
                  <c:v>279</c:v>
                </c:pt>
                <c:pt idx="280">
                  <c:v>280</c:v>
                </c:pt>
                <c:pt idx="281">
                  <c:v>281</c:v>
                </c:pt>
                <c:pt idx="282">
                  <c:v>282</c:v>
                </c:pt>
                <c:pt idx="283">
                  <c:v>283</c:v>
                </c:pt>
                <c:pt idx="284">
                  <c:v>284</c:v>
                </c:pt>
                <c:pt idx="285">
                  <c:v>285</c:v>
                </c:pt>
                <c:pt idx="286">
                  <c:v>286</c:v>
                </c:pt>
                <c:pt idx="287">
                  <c:v>287</c:v>
                </c:pt>
                <c:pt idx="288">
                  <c:v>288</c:v>
                </c:pt>
                <c:pt idx="289">
                  <c:v>289</c:v>
                </c:pt>
                <c:pt idx="290">
                  <c:v>290</c:v>
                </c:pt>
                <c:pt idx="291">
                  <c:v>291</c:v>
                </c:pt>
                <c:pt idx="292">
                  <c:v>292</c:v>
                </c:pt>
                <c:pt idx="293">
                  <c:v>293</c:v>
                </c:pt>
                <c:pt idx="294">
                  <c:v>294</c:v>
                </c:pt>
                <c:pt idx="295">
                  <c:v>295</c:v>
                </c:pt>
                <c:pt idx="296">
                  <c:v>296</c:v>
                </c:pt>
                <c:pt idx="297">
                  <c:v>297</c:v>
                </c:pt>
                <c:pt idx="298">
                  <c:v>298</c:v>
                </c:pt>
                <c:pt idx="299">
                  <c:v>299</c:v>
                </c:pt>
                <c:pt idx="300">
                  <c:v>300</c:v>
                </c:pt>
                <c:pt idx="301">
                  <c:v>301</c:v>
                </c:pt>
                <c:pt idx="302">
                  <c:v>302</c:v>
                </c:pt>
                <c:pt idx="303">
                  <c:v>303</c:v>
                </c:pt>
                <c:pt idx="304">
                  <c:v>304</c:v>
                </c:pt>
                <c:pt idx="305">
                  <c:v>305</c:v>
                </c:pt>
                <c:pt idx="306">
                  <c:v>306</c:v>
                </c:pt>
                <c:pt idx="307">
                  <c:v>307</c:v>
                </c:pt>
                <c:pt idx="308">
                  <c:v>308</c:v>
                </c:pt>
                <c:pt idx="309">
                  <c:v>309</c:v>
                </c:pt>
                <c:pt idx="310">
                  <c:v>310</c:v>
                </c:pt>
                <c:pt idx="311">
                  <c:v>311</c:v>
                </c:pt>
                <c:pt idx="312">
                  <c:v>312</c:v>
                </c:pt>
                <c:pt idx="313">
                  <c:v>313</c:v>
                </c:pt>
                <c:pt idx="314">
                  <c:v>314</c:v>
                </c:pt>
                <c:pt idx="315">
                  <c:v>315</c:v>
                </c:pt>
                <c:pt idx="316">
                  <c:v>316</c:v>
                </c:pt>
                <c:pt idx="317">
                  <c:v>317</c:v>
                </c:pt>
                <c:pt idx="318">
                  <c:v>318</c:v>
                </c:pt>
                <c:pt idx="319">
                  <c:v>319</c:v>
                </c:pt>
                <c:pt idx="320">
                  <c:v>320</c:v>
                </c:pt>
                <c:pt idx="321">
                  <c:v>321</c:v>
                </c:pt>
                <c:pt idx="322">
                  <c:v>322</c:v>
                </c:pt>
                <c:pt idx="323">
                  <c:v>323</c:v>
                </c:pt>
                <c:pt idx="324">
                  <c:v>324</c:v>
                </c:pt>
                <c:pt idx="325">
                  <c:v>325</c:v>
                </c:pt>
                <c:pt idx="326">
                  <c:v>326</c:v>
                </c:pt>
                <c:pt idx="327">
                  <c:v>327</c:v>
                </c:pt>
                <c:pt idx="328">
                  <c:v>328</c:v>
                </c:pt>
                <c:pt idx="329">
                  <c:v>329</c:v>
                </c:pt>
                <c:pt idx="330">
                  <c:v>330</c:v>
                </c:pt>
                <c:pt idx="331">
                  <c:v>331</c:v>
                </c:pt>
                <c:pt idx="332">
                  <c:v>332</c:v>
                </c:pt>
                <c:pt idx="333">
                  <c:v>333</c:v>
                </c:pt>
                <c:pt idx="334">
                  <c:v>334</c:v>
                </c:pt>
                <c:pt idx="335">
                  <c:v>335</c:v>
                </c:pt>
                <c:pt idx="336">
                  <c:v>336</c:v>
                </c:pt>
                <c:pt idx="337">
                  <c:v>337</c:v>
                </c:pt>
                <c:pt idx="338">
                  <c:v>338</c:v>
                </c:pt>
                <c:pt idx="339">
                  <c:v>339</c:v>
                </c:pt>
                <c:pt idx="340">
                  <c:v>340</c:v>
                </c:pt>
                <c:pt idx="341">
                  <c:v>341</c:v>
                </c:pt>
                <c:pt idx="342">
                  <c:v>342</c:v>
                </c:pt>
                <c:pt idx="343">
                  <c:v>343</c:v>
                </c:pt>
                <c:pt idx="344">
                  <c:v>344</c:v>
                </c:pt>
                <c:pt idx="345">
                  <c:v>345</c:v>
                </c:pt>
                <c:pt idx="346">
                  <c:v>346</c:v>
                </c:pt>
                <c:pt idx="347">
                  <c:v>347</c:v>
                </c:pt>
                <c:pt idx="348">
                  <c:v>348</c:v>
                </c:pt>
                <c:pt idx="349">
                  <c:v>349</c:v>
                </c:pt>
                <c:pt idx="350">
                  <c:v>350</c:v>
                </c:pt>
                <c:pt idx="351">
                  <c:v>351</c:v>
                </c:pt>
                <c:pt idx="352">
                  <c:v>352</c:v>
                </c:pt>
                <c:pt idx="353">
                  <c:v>353</c:v>
                </c:pt>
                <c:pt idx="354">
                  <c:v>354</c:v>
                </c:pt>
                <c:pt idx="355">
                  <c:v>355</c:v>
                </c:pt>
                <c:pt idx="356">
                  <c:v>356</c:v>
                </c:pt>
                <c:pt idx="357">
                  <c:v>357</c:v>
                </c:pt>
                <c:pt idx="358">
                  <c:v>358</c:v>
                </c:pt>
                <c:pt idx="359">
                  <c:v>359</c:v>
                </c:pt>
                <c:pt idx="360">
                  <c:v>360</c:v>
                </c:pt>
                <c:pt idx="361">
                  <c:v>361</c:v>
                </c:pt>
                <c:pt idx="362">
                  <c:v>362</c:v>
                </c:pt>
                <c:pt idx="363">
                  <c:v>363</c:v>
                </c:pt>
                <c:pt idx="364">
                  <c:v>364</c:v>
                </c:pt>
                <c:pt idx="365">
                  <c:v>365</c:v>
                </c:pt>
                <c:pt idx="366">
                  <c:v>366</c:v>
                </c:pt>
                <c:pt idx="367">
                  <c:v>367</c:v>
                </c:pt>
                <c:pt idx="368">
                  <c:v>368</c:v>
                </c:pt>
                <c:pt idx="369">
                  <c:v>369</c:v>
                </c:pt>
                <c:pt idx="370">
                  <c:v>370</c:v>
                </c:pt>
                <c:pt idx="371">
                  <c:v>371</c:v>
                </c:pt>
                <c:pt idx="372">
                  <c:v>372</c:v>
                </c:pt>
                <c:pt idx="373">
                  <c:v>373</c:v>
                </c:pt>
                <c:pt idx="374">
                  <c:v>374</c:v>
                </c:pt>
                <c:pt idx="375">
                  <c:v>375</c:v>
                </c:pt>
                <c:pt idx="376">
                  <c:v>376</c:v>
                </c:pt>
                <c:pt idx="377">
                  <c:v>377</c:v>
                </c:pt>
                <c:pt idx="378">
                  <c:v>378</c:v>
                </c:pt>
                <c:pt idx="379">
                  <c:v>379</c:v>
                </c:pt>
                <c:pt idx="380">
                  <c:v>380</c:v>
                </c:pt>
                <c:pt idx="381">
                  <c:v>381</c:v>
                </c:pt>
                <c:pt idx="382">
                  <c:v>382</c:v>
                </c:pt>
                <c:pt idx="383">
                  <c:v>383</c:v>
                </c:pt>
                <c:pt idx="384">
                  <c:v>384</c:v>
                </c:pt>
                <c:pt idx="385">
                  <c:v>385</c:v>
                </c:pt>
                <c:pt idx="386">
                  <c:v>386</c:v>
                </c:pt>
                <c:pt idx="387">
                  <c:v>387</c:v>
                </c:pt>
                <c:pt idx="388">
                  <c:v>388</c:v>
                </c:pt>
                <c:pt idx="389">
                  <c:v>389</c:v>
                </c:pt>
                <c:pt idx="390">
                  <c:v>390</c:v>
                </c:pt>
                <c:pt idx="391">
                  <c:v>391</c:v>
                </c:pt>
                <c:pt idx="392">
                  <c:v>392</c:v>
                </c:pt>
                <c:pt idx="393">
                  <c:v>393</c:v>
                </c:pt>
                <c:pt idx="394">
                  <c:v>394</c:v>
                </c:pt>
                <c:pt idx="395">
                  <c:v>395</c:v>
                </c:pt>
                <c:pt idx="396">
                  <c:v>396</c:v>
                </c:pt>
                <c:pt idx="397">
                  <c:v>397</c:v>
                </c:pt>
                <c:pt idx="398">
                  <c:v>398</c:v>
                </c:pt>
                <c:pt idx="399">
                  <c:v>399</c:v>
                </c:pt>
                <c:pt idx="400">
                  <c:v>400</c:v>
                </c:pt>
                <c:pt idx="401">
                  <c:v>401</c:v>
                </c:pt>
                <c:pt idx="402">
                  <c:v>402</c:v>
                </c:pt>
                <c:pt idx="403">
                  <c:v>403</c:v>
                </c:pt>
                <c:pt idx="404">
                  <c:v>404</c:v>
                </c:pt>
                <c:pt idx="405">
                  <c:v>405</c:v>
                </c:pt>
                <c:pt idx="406">
                  <c:v>406</c:v>
                </c:pt>
                <c:pt idx="407">
                  <c:v>407</c:v>
                </c:pt>
                <c:pt idx="408">
                  <c:v>408</c:v>
                </c:pt>
                <c:pt idx="409">
                  <c:v>409</c:v>
                </c:pt>
                <c:pt idx="410">
                  <c:v>410</c:v>
                </c:pt>
                <c:pt idx="411">
                  <c:v>411</c:v>
                </c:pt>
                <c:pt idx="412">
                  <c:v>412</c:v>
                </c:pt>
                <c:pt idx="413">
                  <c:v>413</c:v>
                </c:pt>
                <c:pt idx="414">
                  <c:v>414</c:v>
                </c:pt>
                <c:pt idx="415">
                  <c:v>415</c:v>
                </c:pt>
                <c:pt idx="416">
                  <c:v>416</c:v>
                </c:pt>
                <c:pt idx="417">
                  <c:v>417</c:v>
                </c:pt>
                <c:pt idx="418">
                  <c:v>418</c:v>
                </c:pt>
                <c:pt idx="419">
                  <c:v>419</c:v>
                </c:pt>
                <c:pt idx="420">
                  <c:v>420</c:v>
                </c:pt>
                <c:pt idx="421">
                  <c:v>421</c:v>
                </c:pt>
                <c:pt idx="422">
                  <c:v>422</c:v>
                </c:pt>
                <c:pt idx="423">
                  <c:v>423</c:v>
                </c:pt>
                <c:pt idx="424">
                  <c:v>424</c:v>
                </c:pt>
                <c:pt idx="425">
                  <c:v>425</c:v>
                </c:pt>
                <c:pt idx="426">
                  <c:v>426</c:v>
                </c:pt>
                <c:pt idx="427">
                  <c:v>427</c:v>
                </c:pt>
                <c:pt idx="428">
                  <c:v>428</c:v>
                </c:pt>
                <c:pt idx="429">
                  <c:v>429</c:v>
                </c:pt>
                <c:pt idx="430">
                  <c:v>430</c:v>
                </c:pt>
                <c:pt idx="431">
                  <c:v>431</c:v>
                </c:pt>
                <c:pt idx="432">
                  <c:v>432</c:v>
                </c:pt>
                <c:pt idx="433">
                  <c:v>433</c:v>
                </c:pt>
                <c:pt idx="434">
                  <c:v>434</c:v>
                </c:pt>
                <c:pt idx="435">
                  <c:v>435</c:v>
                </c:pt>
                <c:pt idx="436">
                  <c:v>436</c:v>
                </c:pt>
                <c:pt idx="437">
                  <c:v>437</c:v>
                </c:pt>
                <c:pt idx="438">
                  <c:v>438</c:v>
                </c:pt>
                <c:pt idx="439">
                  <c:v>439</c:v>
                </c:pt>
                <c:pt idx="440">
                  <c:v>440</c:v>
                </c:pt>
                <c:pt idx="441">
                  <c:v>441</c:v>
                </c:pt>
                <c:pt idx="442">
                  <c:v>442</c:v>
                </c:pt>
                <c:pt idx="443">
                  <c:v>443</c:v>
                </c:pt>
                <c:pt idx="444">
                  <c:v>444</c:v>
                </c:pt>
                <c:pt idx="445">
                  <c:v>445</c:v>
                </c:pt>
                <c:pt idx="446">
                  <c:v>446</c:v>
                </c:pt>
                <c:pt idx="447">
                  <c:v>447</c:v>
                </c:pt>
                <c:pt idx="448">
                  <c:v>448</c:v>
                </c:pt>
                <c:pt idx="449">
                  <c:v>449</c:v>
                </c:pt>
                <c:pt idx="450">
                  <c:v>450</c:v>
                </c:pt>
                <c:pt idx="451">
                  <c:v>451</c:v>
                </c:pt>
                <c:pt idx="452">
                  <c:v>452</c:v>
                </c:pt>
                <c:pt idx="453">
                  <c:v>453</c:v>
                </c:pt>
                <c:pt idx="454">
                  <c:v>454</c:v>
                </c:pt>
                <c:pt idx="455">
                  <c:v>455</c:v>
                </c:pt>
                <c:pt idx="456">
                  <c:v>456</c:v>
                </c:pt>
                <c:pt idx="457">
                  <c:v>457</c:v>
                </c:pt>
                <c:pt idx="458">
                  <c:v>458</c:v>
                </c:pt>
                <c:pt idx="459">
                  <c:v>459</c:v>
                </c:pt>
                <c:pt idx="460">
                  <c:v>460</c:v>
                </c:pt>
                <c:pt idx="461">
                  <c:v>461</c:v>
                </c:pt>
                <c:pt idx="462">
                  <c:v>462</c:v>
                </c:pt>
                <c:pt idx="463">
                  <c:v>463</c:v>
                </c:pt>
                <c:pt idx="464">
                  <c:v>464</c:v>
                </c:pt>
                <c:pt idx="465">
                  <c:v>465</c:v>
                </c:pt>
                <c:pt idx="466">
                  <c:v>466</c:v>
                </c:pt>
                <c:pt idx="467">
                  <c:v>467</c:v>
                </c:pt>
                <c:pt idx="468">
                  <c:v>468</c:v>
                </c:pt>
                <c:pt idx="469">
                  <c:v>469</c:v>
                </c:pt>
                <c:pt idx="470">
                  <c:v>470</c:v>
                </c:pt>
                <c:pt idx="471">
                  <c:v>471</c:v>
                </c:pt>
                <c:pt idx="472">
                  <c:v>472</c:v>
                </c:pt>
                <c:pt idx="473">
                  <c:v>473</c:v>
                </c:pt>
                <c:pt idx="474">
                  <c:v>474</c:v>
                </c:pt>
                <c:pt idx="475">
                  <c:v>475</c:v>
                </c:pt>
                <c:pt idx="476">
                  <c:v>476</c:v>
                </c:pt>
                <c:pt idx="477">
                  <c:v>477</c:v>
                </c:pt>
                <c:pt idx="478">
                  <c:v>478</c:v>
                </c:pt>
                <c:pt idx="479">
                  <c:v>479</c:v>
                </c:pt>
                <c:pt idx="480">
                  <c:v>480</c:v>
                </c:pt>
                <c:pt idx="481">
                  <c:v>481</c:v>
                </c:pt>
                <c:pt idx="482">
                  <c:v>482</c:v>
                </c:pt>
                <c:pt idx="483">
                  <c:v>483</c:v>
                </c:pt>
                <c:pt idx="484">
                  <c:v>484</c:v>
                </c:pt>
                <c:pt idx="485">
                  <c:v>485</c:v>
                </c:pt>
                <c:pt idx="486">
                  <c:v>486</c:v>
                </c:pt>
                <c:pt idx="487">
                  <c:v>487</c:v>
                </c:pt>
                <c:pt idx="488">
                  <c:v>488</c:v>
                </c:pt>
                <c:pt idx="489">
                  <c:v>489</c:v>
                </c:pt>
                <c:pt idx="490">
                  <c:v>490</c:v>
                </c:pt>
                <c:pt idx="491">
                  <c:v>491</c:v>
                </c:pt>
                <c:pt idx="492">
                  <c:v>492</c:v>
                </c:pt>
                <c:pt idx="493">
                  <c:v>493</c:v>
                </c:pt>
                <c:pt idx="494">
                  <c:v>494</c:v>
                </c:pt>
                <c:pt idx="495">
                  <c:v>495</c:v>
                </c:pt>
                <c:pt idx="496">
                  <c:v>496</c:v>
                </c:pt>
                <c:pt idx="497">
                  <c:v>497</c:v>
                </c:pt>
                <c:pt idx="498">
                  <c:v>498</c:v>
                </c:pt>
                <c:pt idx="499">
                  <c:v>499</c:v>
                </c:pt>
                <c:pt idx="500">
                  <c:v>500</c:v>
                </c:pt>
              </c:numCache>
            </c:numRef>
          </c:xVal>
          <c:yVal>
            <c:numRef>
              <c:f>Data!$F$2:$F$502</c:f>
              <c:numCache>
                <c:formatCode>General</c:formatCode>
                <c:ptCount val="50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2.9962366800000001E-3</c:v>
                </c:pt>
                <c:pt idx="132">
                  <c:v>5.1432707600000002E-2</c:v>
                </c:pt>
                <c:pt idx="133">
                  <c:v>0.16015078299999999</c:v>
                </c:pt>
                <c:pt idx="134">
                  <c:v>0.28316355100000001</c:v>
                </c:pt>
                <c:pt idx="135">
                  <c:v>0.38497713500000003</c:v>
                </c:pt>
                <c:pt idx="136">
                  <c:v>0.45335075400000002</c:v>
                </c:pt>
                <c:pt idx="137">
                  <c:v>0.48955986699999998</c:v>
                </c:pt>
                <c:pt idx="138">
                  <c:v>0.5</c:v>
                </c:pt>
                <c:pt idx="139">
                  <c:v>0.49185823400000001</c:v>
                </c:pt>
                <c:pt idx="140">
                  <c:v>0.471387946</c:v>
                </c:pt>
                <c:pt idx="141">
                  <c:v>0.44345351199999999</c:v>
                </c:pt>
                <c:pt idx="142">
                  <c:v>0.41159899900000002</c:v>
                </c:pt>
                <c:pt idx="143">
                  <c:v>0.37828658700000001</c:v>
                </c:pt>
                <c:pt idx="144">
                  <c:v>0.345154766</c:v>
                </c:pt>
                <c:pt idx="145">
                  <c:v>0.313242085</c:v>
                </c:pt>
                <c:pt idx="146">
                  <c:v>0.28316355100000001</c:v>
                </c:pt>
                <c:pt idx="147">
                  <c:v>0.25524280799999999</c:v>
                </c:pt>
                <c:pt idx="148">
                  <c:v>0.229608113</c:v>
                </c:pt>
                <c:pt idx="149">
                  <c:v>0.20626050800000001</c:v>
                </c:pt>
                <c:pt idx="150">
                  <c:v>0.185121432</c:v>
                </c:pt>
                <c:pt idx="151">
                  <c:v>0.16606543600000001</c:v>
                </c:pt>
                <c:pt idx="152">
                  <c:v>0.14894231699999999</c:v>
                </c:pt>
                <c:pt idx="153">
                  <c:v>0.13359179800000001</c:v>
                </c:pt>
                <c:pt idx="154">
                  <c:v>0.11985301700000001</c:v>
                </c:pt>
                <c:pt idx="155">
                  <c:v>0.10757045</c:v>
                </c:pt>
                <c:pt idx="156">
                  <c:v>9.65973943E-2</c:v>
                </c:pt>
                <c:pt idx="157">
                  <c:v>8.6797808200000007E-2</c:v>
                </c:pt>
                <c:pt idx="158">
                  <c:v>7.8047075399999999E-2</c:v>
                </c:pt>
                <c:pt idx="159">
                  <c:v>7.0232062799999995E-2</c:v>
                </c:pt>
                <c:pt idx="160">
                  <c:v>6.3250745499999997E-2</c:v>
                </c:pt>
                <c:pt idx="161">
                  <c:v>5.7011574500000002E-2</c:v>
                </c:pt>
                <c:pt idx="162">
                  <c:v>5.1432707600000002E-2</c:v>
                </c:pt>
                <c:pt idx="163">
                  <c:v>4.6441185000000003E-2</c:v>
                </c:pt>
                <c:pt idx="164">
                  <c:v>4.1972098999999999E-2</c:v>
                </c:pt>
                <c:pt idx="165">
                  <c:v>3.7967791600000002E-2</c:v>
                </c:pt>
                <c:pt idx="166">
                  <c:v>3.4377097299999999E-2</c:v>
                </c:pt>
                <c:pt idx="167">
                  <c:v>3.1154642699999999E-2</c:v>
                </c:pt>
                <c:pt idx="168">
                  <c:v>2.8260206E-2</c:v>
                </c:pt>
                <c:pt idx="169">
                  <c:v>2.5658137000000001E-2</c:v>
                </c:pt>
                <c:pt idx="170">
                  <c:v>2.3316836099999998E-2</c:v>
                </c:pt>
                <c:pt idx="171">
                  <c:v>2.1208287700000002E-2</c:v>
                </c:pt>
                <c:pt idx="172">
                  <c:v>1.9307645799999999E-2</c:v>
                </c:pt>
                <c:pt idx="173">
                  <c:v>1.7592864999999999E-2</c:v>
                </c:pt>
                <c:pt idx="174">
                  <c:v>1.6044375100000001E-2</c:v>
                </c:pt>
                <c:pt idx="175">
                  <c:v>1.4644792E-2</c:v>
                </c:pt>
                <c:pt idx="176">
                  <c:v>1.3378664E-2</c:v>
                </c:pt>
                <c:pt idx="177">
                  <c:v>1.2232246400000001E-2</c:v>
                </c:pt>
                <c:pt idx="178">
                  <c:v>1.11933046E-2</c:v>
                </c:pt>
                <c:pt idx="179">
                  <c:v>1.02509392E-2</c:v>
                </c:pt>
                <c:pt idx="180">
                  <c:v>9.3954327599999991E-3</c:v>
                </c:pt>
                <c:pt idx="181">
                  <c:v>8.6181142699999994E-3</c:v>
                </c:pt>
                <c:pt idx="182">
                  <c:v>7.9112402200000008E-3</c:v>
                </c:pt>
                <c:pt idx="183">
                  <c:v>7.2678894099999997E-3</c:v>
                </c:pt>
                <c:pt idx="184">
                  <c:v>6.6818703899999997E-3</c:v>
                </c:pt>
                <c:pt idx="185">
                  <c:v>6.1476397600000003E-3</c:v>
                </c:pt>
                <c:pt idx="186">
                  <c:v>5.6602300600000002E-3</c:v>
                </c:pt>
                <c:pt idx="187">
                  <c:v>5.2151861199999996E-3</c:v>
                </c:pt>
                <c:pt idx="188">
                  <c:v>4.8085087799999999E-3</c:v>
                </c:pt>
                <c:pt idx="189">
                  <c:v>4.43660515E-3</c:v>
                </c:pt>
                <c:pt idx="190">
                  <c:v>4.0962446099999999E-3</c:v>
                </c:pt>
                <c:pt idx="191">
                  <c:v>3.7845197999999999E-3</c:v>
                </c:pt>
                <c:pt idx="192">
                  <c:v>3.4988120800000001E-3</c:v>
                </c:pt>
                <c:pt idx="193">
                  <c:v>3.2367609300000002E-3</c:v>
                </c:pt>
                <c:pt idx="194">
                  <c:v>2.9962366800000001E-3</c:v>
                </c:pt>
                <c:pt idx="195">
                  <c:v>2.7753164599999998E-3</c:v>
                </c:pt>
                <c:pt idx="196">
                  <c:v>2.5722626200000002E-3</c:v>
                </c:pt>
                <c:pt idx="197">
                  <c:v>2.3855037E-3</c:v>
                </c:pt>
                <c:pt idx="198">
                  <c:v>2.21361738E-3</c:v>
                </c:pt>
                <c:pt idx="199">
                  <c:v>2.0553153199999999E-3</c:v>
                </c:pt>
                <c:pt idx="200">
                  <c:v>1.9094296799999999E-3</c:v>
                </c:pt>
                <c:pt idx="201">
                  <c:v>1.7749009700000001E-3</c:v>
                </c:pt>
                <c:pt idx="202">
                  <c:v>1.65076734E-3</c:v>
                </c:pt>
                <c:pt idx="203">
                  <c:v>1.5361549E-3</c:v>
                </c:pt>
                <c:pt idx="204">
                  <c:v>1.4302690899999999E-3</c:v>
                </c:pt>
                <c:pt idx="205">
                  <c:v>1.3323869800000001E-3</c:v>
                </c:pt>
                <c:pt idx="206">
                  <c:v>1.2418503200000001E-3</c:v>
                </c:pt>
                <c:pt idx="207">
                  <c:v>1.15805936E-3</c:v>
                </c:pt>
                <c:pt idx="208">
                  <c:v>1.0804672200000001E-3</c:v>
                </c:pt>
                <c:pt idx="209">
                  <c:v>1.00857495E-3</c:v>
                </c:pt>
                <c:pt idx="210">
                  <c:v>9.4192696899999997E-4</c:v>
                </c:pt>
                <c:pt idx="211">
                  <c:v>8.8010705799999997E-4</c:v>
                </c:pt>
                <c:pt idx="212">
                  <c:v>8.2273468199999997E-4</c:v>
                </c:pt>
                <c:pt idx="213">
                  <c:v>7.69461715E-4</c:v>
                </c:pt>
                <c:pt idx="214">
                  <c:v>7.1996947900000003E-4</c:v>
                </c:pt>
                <c:pt idx="215">
                  <c:v>6.7396606499999998E-4</c:v>
                </c:pt>
                <c:pt idx="216">
                  <c:v>6.3118391800000002E-4</c:v>
                </c:pt>
                <c:pt idx="217">
                  <c:v>5.91377659E-4</c:v>
                </c:pt>
                <c:pt idx="218">
                  <c:v>5.5432210500000001E-4</c:v>
                </c:pt>
                <c:pt idx="219">
                  <c:v>5.19810489E-4</c:v>
                </c:pt>
                <c:pt idx="220">
                  <c:v>4.8765283999999999E-4</c:v>
                </c:pt>
                <c:pt idx="221">
                  <c:v>4.5767451499999998E-4</c:v>
                </c:pt>
                <c:pt idx="222">
                  <c:v>4.2971487600000001E-4</c:v>
                </c:pt>
                <c:pt idx="223">
                  <c:v>4.0362607699999999E-4</c:v>
                </c:pt>
                <c:pt idx="224">
                  <c:v>3.7927197699999998E-4</c:v>
                </c:pt>
                <c:pt idx="225">
                  <c:v>3.5652713699999998E-4</c:v>
                </c:pt>
                <c:pt idx="226">
                  <c:v>3.3527592200000001E-4</c:v>
                </c:pt>
                <c:pt idx="227">
                  <c:v>3.15411674E-4</c:v>
                </c:pt>
                <c:pt idx="228">
                  <c:v>2.96835966E-4</c:v>
                </c:pt>
                <c:pt idx="229">
                  <c:v>2.7945791800000001E-4</c:v>
                </c:pt>
                <c:pt idx="230">
                  <c:v>2.6319357399999998E-4</c:v>
                </c:pt>
                <c:pt idx="231">
                  <c:v>2.4796534099999999E-4</c:v>
                </c:pt>
                <c:pt idx="232">
                  <c:v>2.33701462E-4</c:v>
                </c:pt>
                <c:pt idx="233">
                  <c:v>2.2033555199999999E-4</c:v>
                </c:pt>
                <c:pt idx="234">
                  <c:v>2.0780616299999999E-4</c:v>
                </c:pt>
                <c:pt idx="235">
                  <c:v>1.96056389E-4</c:v>
                </c:pt>
                <c:pt idx="236">
                  <c:v>1.8503350700000001E-4</c:v>
                </c:pt>
                <c:pt idx="237">
                  <c:v>1.7468864399999999E-4</c:v>
                </c:pt>
                <c:pt idx="238">
                  <c:v>1.6497647799999999E-4</c:v>
                </c:pt>
                <c:pt idx="239">
                  <c:v>1.5585495899999999E-4</c:v>
                </c:pt>
                <c:pt idx="240">
                  <c:v>1.47285056E-4</c:v>
                </c:pt>
                <c:pt idx="241">
                  <c:v>1.39230523E-4</c:v>
                </c:pt>
                <c:pt idx="242">
                  <c:v>1.3165768799999999E-4</c:v>
                </c:pt>
                <c:pt idx="243">
                  <c:v>1.2453525399999999E-4</c:v>
                </c:pt>
                <c:pt idx="244">
                  <c:v>1.17834119E-4</c:v>
                </c:pt>
                <c:pt idx="245">
                  <c:v>1.1152721299999999E-4</c:v>
                </c:pt>
                <c:pt idx="246">
                  <c:v>1.05589344E-4</c:v>
                </c:pt>
                <c:pt idx="247">
                  <c:v>9.9997059599999996E-5</c:v>
                </c:pt>
                <c:pt idx="248">
                  <c:v>9.4728514400000004E-5</c:v>
                </c:pt>
                <c:pt idx="249">
                  <c:v>8.9763355399999998E-5</c:v>
                </c:pt>
                <c:pt idx="250">
                  <c:v>8.5082610900000003E-5</c:v>
                </c:pt>
                <c:pt idx="251">
                  <c:v>8.06685901E-5</c:v>
                </c:pt>
                <c:pt idx="252">
                  <c:v>7.6504790199999996E-5</c:v>
                </c:pt>
                <c:pt idx="253">
                  <c:v>7.2575810500000003E-5</c:v>
                </c:pt>
                <c:pt idx="254">
                  <c:v>6.8867273900000001E-5</c:v>
                </c:pt>
                <c:pt idx="255">
                  <c:v>6.53657531E-5</c:v>
                </c:pt>
                <c:pt idx="256">
                  <c:v>6.2058703899999995E-5</c:v>
                </c:pt>
                <c:pt idx="257">
                  <c:v>5.8934402400000001E-5</c:v>
                </c:pt>
                <c:pt idx="258">
                  <c:v>5.5981887600000001E-5</c:v>
                </c:pt>
                <c:pt idx="259">
                  <c:v>5.3190908000000001E-5</c:v>
                </c:pt>
                <c:pt idx="260">
                  <c:v>5.0551872299999998E-5</c:v>
                </c:pt>
                <c:pt idx="261">
                  <c:v>4.8055803900000001E-5</c:v>
                </c:pt>
                <c:pt idx="262">
                  <c:v>4.5694298199999998E-5</c:v>
                </c:pt>
                <c:pt idx="263">
                  <c:v>4.3459484100000001E-5</c:v>
                </c:pt>
                <c:pt idx="264">
                  <c:v>4.1343987099999999E-5</c:v>
                </c:pt>
                <c:pt idx="265">
                  <c:v>3.9340895800000001E-5</c:v>
                </c:pt>
                <c:pt idx="266">
                  <c:v>3.7443730699999999E-5</c:v>
                </c:pt>
                <c:pt idx="267">
                  <c:v>3.5646415399999999E-5</c:v>
                </c:pt>
                <c:pt idx="268">
                  <c:v>3.3943249600000001E-5</c:v>
                </c:pt>
                <c:pt idx="269">
                  <c:v>3.2328883700000003E-5</c:v>
                </c:pt>
                <c:pt idx="270">
                  <c:v>3.0798296299999997E-5</c:v>
                </c:pt>
                <c:pt idx="271">
                  <c:v>2.9346772200000002E-5</c:v>
                </c:pt>
                <c:pt idx="272">
                  <c:v>2.79698825E-5</c:v>
                </c:pt>
                <c:pt idx="273">
                  <c:v>2.66634656E-5</c:v>
                </c:pt>
                <c:pt idx="274">
                  <c:v>2.54236105E-5</c:v>
                </c:pt>
                <c:pt idx="275">
                  <c:v>2.42466401E-5</c:v>
                </c:pt>
                <c:pt idx="276">
                  <c:v>2.3129096400000001E-5</c:v>
                </c:pt>
                <c:pt idx="277">
                  <c:v>2.2067726500000001E-5</c:v>
                </c:pt>
                <c:pt idx="278">
                  <c:v>2.1059469300000001E-5</c:v>
                </c:pt>
                <c:pt idx="279">
                  <c:v>2.0101443800000001E-5</c:v>
                </c:pt>
                <c:pt idx="280">
                  <c:v>1.9190937299999999E-5</c:v>
                </c:pt>
                <c:pt idx="281">
                  <c:v>1.83253953E-5</c:v>
                </c:pt>
                <c:pt idx="282">
                  <c:v>1.7502411E-5</c:v>
                </c:pt>
                <c:pt idx="283">
                  <c:v>1.67197167E-5</c:v>
                </c:pt>
                <c:pt idx="284">
                  <c:v>1.5975175000000001E-5</c:v>
                </c:pt>
                <c:pt idx="285">
                  <c:v>1.52667705E-5</c:v>
                </c:pt>
                <c:pt idx="286">
                  <c:v>1.45926028E-5</c:v>
                </c:pt>
                <c:pt idx="287">
                  <c:v>1.3950879E-5</c:v>
                </c:pt>
                <c:pt idx="288">
                  <c:v>1.33399077E-5</c:v>
                </c:pt>
                <c:pt idx="289">
                  <c:v>1.27580921E-5</c:v>
                </c:pt>
                <c:pt idx="290">
                  <c:v>1.22039251E-5</c:v>
                </c:pt>
                <c:pt idx="291">
                  <c:v>1.16759835E-5</c:v>
                </c:pt>
                <c:pt idx="292">
                  <c:v>1.1172922800000001E-5</c:v>
                </c:pt>
                <c:pt idx="293">
                  <c:v>1.06934731E-5</c:v>
                </c:pt>
                <c:pt idx="294">
                  <c:v>1.02364341E-5</c:v>
                </c:pt>
                <c:pt idx="295">
                  <c:v>9.8006713700000002E-6</c:v>
                </c:pt>
                <c:pt idx="296">
                  <c:v>9.3851122800000006E-6</c:v>
                </c:pt>
                <c:pt idx="297">
                  <c:v>8.9887425000000004E-6</c:v>
                </c:pt>
                <c:pt idx="298">
                  <c:v>8.6106025299999998E-6</c:v>
                </c:pt>
                <c:pt idx="299">
                  <c:v>8.2497845600000001E-6</c:v>
                </c:pt>
                <c:pt idx="300">
                  <c:v>7.9054294899999998E-6</c:v>
                </c:pt>
                <c:pt idx="301">
                  <c:v>7.5767241000000004E-6</c:v>
                </c:pt>
                <c:pt idx="302">
                  <c:v>7.2628984399999998E-6</c:v>
                </c:pt>
                <c:pt idx="303">
                  <c:v>6.9632233599999997E-6</c:v>
                </c:pt>
                <c:pt idx="304">
                  <c:v>6.6770081800000002E-6</c:v>
                </c:pt>
                <c:pt idx="305">
                  <c:v>6.4035985400000002E-6</c:v>
                </c:pt>
                <c:pt idx="306">
                  <c:v>6.1423743400000004E-6</c:v>
                </c:pt>
                <c:pt idx="307">
                  <c:v>5.8927477900000003E-6</c:v>
                </c:pt>
                <c:pt idx="308">
                  <c:v>5.6541616700000001E-6</c:v>
                </c:pt>
                <c:pt idx="309">
                  <c:v>5.4260875500000004E-6</c:v>
                </c:pt>
                <c:pt idx="310">
                  <c:v>5.2080242399999998E-6</c:v>
                </c:pt>
                <c:pt idx="311">
                  <c:v>4.9994962999999999E-6</c:v>
                </c:pt>
                <c:pt idx="312">
                  <c:v>4.8000525800000004E-6</c:v>
                </c:pt>
                <c:pt idx="313">
                  <c:v>4.6092649000000002E-6</c:v>
                </c:pt>
                <c:pt idx="314">
                  <c:v>4.4267268199999998E-6</c:v>
                </c:pt>
                <c:pt idx="315">
                  <c:v>4.2520524499999996E-6</c:v>
                </c:pt>
                <c:pt idx="316">
                  <c:v>4.0848753199999999E-6</c:v>
                </c:pt>
                <c:pt idx="317">
                  <c:v>3.9248473400000003E-6</c:v>
                </c:pt>
                <c:pt idx="318">
                  <c:v>3.77163782E-6</c:v>
                </c:pt>
                <c:pt idx="319">
                  <c:v>3.6249325299999999E-6</c:v>
                </c:pt>
                <c:pt idx="320">
                  <c:v>3.4844328299999999E-6</c:v>
                </c:pt>
                <c:pt idx="321">
                  <c:v>3.3498548300000002E-6</c:v>
                </c:pt>
                <c:pt idx="322">
                  <c:v>3.22092862E-6</c:v>
                </c:pt>
                <c:pt idx="323">
                  <c:v>3.0973975299999999E-6</c:v>
                </c:pt>
                <c:pt idx="324">
                  <c:v>2.9790174300000001E-6</c:v>
                </c:pt>
                <c:pt idx="325">
                  <c:v>2.8655560699999998E-6</c:v>
                </c:pt>
                <c:pt idx="326">
                  <c:v>2.7567924799999998E-6</c:v>
                </c:pt>
                <c:pt idx="327">
                  <c:v>2.6525163600000001E-6</c:v>
                </c:pt>
                <c:pt idx="328">
                  <c:v>2.5525275499999999E-6</c:v>
                </c:pt>
                <c:pt idx="329">
                  <c:v>2.4566354799999999E-6</c:v>
                </c:pt>
                <c:pt idx="330">
                  <c:v>2.3646587099999999E-6</c:v>
                </c:pt>
                <c:pt idx="331">
                  <c:v>2.27642442E-6</c:v>
                </c:pt>
                <c:pt idx="332">
                  <c:v>2.19176802E-6</c:v>
                </c:pt>
                <c:pt idx="333">
                  <c:v>2.1105326900000002E-6</c:v>
                </c:pt>
                <c:pt idx="334">
                  <c:v>2.0325690200000001E-6</c:v>
                </c:pt>
                <c:pt idx="335">
                  <c:v>1.9577345899999998E-6</c:v>
                </c:pt>
                <c:pt idx="336">
                  <c:v>1.88589368E-6</c:v>
                </c:pt>
                <c:pt idx="337">
                  <c:v>1.8169168699999999E-6</c:v>
                </c:pt>
                <c:pt idx="338">
                  <c:v>1.75068079E-6</c:v>
                </c:pt>
                <c:pt idx="339">
                  <c:v>1.6870677600000001E-6</c:v>
                </c:pt>
                <c:pt idx="340">
                  <c:v>1.6259655399999999E-6</c:v>
                </c:pt>
                <c:pt idx="341">
                  <c:v>1.56726706E-6</c:v>
                </c:pt>
                <c:pt idx="342">
                  <c:v>1.5108701499999999E-6</c:v>
                </c:pt>
                <c:pt idx="343">
                  <c:v>1.45667731E-6</c:v>
                </c:pt>
                <c:pt idx="344">
                  <c:v>1.4045955000000001E-6</c:v>
                </c:pt>
                <c:pt idx="345">
                  <c:v>1.35453587E-6</c:v>
                </c:pt>
                <c:pt idx="346">
                  <c:v>1.30641362E-6</c:v>
                </c:pt>
                <c:pt idx="347">
                  <c:v>1.26014775E-6</c:v>
                </c:pt>
                <c:pt idx="348">
                  <c:v>1.21566093E-6</c:v>
                </c:pt>
                <c:pt idx="349">
                  <c:v>1.1728792499999999E-6</c:v>
                </c:pt>
                <c:pt idx="350">
                  <c:v>1.13173214E-6</c:v>
                </c:pt>
                <c:pt idx="351">
                  <c:v>1.09215215E-6</c:v>
                </c:pt>
                <c:pt idx="352">
                  <c:v>1.0540748199999999E-6</c:v>
                </c:pt>
                <c:pt idx="353">
                  <c:v>1.0174385599999999E-6</c:v>
                </c:pt>
                <c:pt idx="354">
                  <c:v>9.8218446099999995E-7</c:v>
                </c:pt>
                <c:pt idx="355">
                  <c:v>9.4825622900000003E-7</c:v>
                </c:pt>
                <c:pt idx="356">
                  <c:v>9.1560002200000005E-7</c:v>
                </c:pt>
                <c:pt idx="357">
                  <c:v>8.8416435E-7</c:v>
                </c:pt>
                <c:pt idx="358">
                  <c:v>8.5389996399999997E-7</c:v>
                </c:pt>
                <c:pt idx="359">
                  <c:v>8.2475974600000001E-7</c:v>
                </c:pt>
                <c:pt idx="360">
                  <c:v>7.9669862100000001E-7</c:v>
                </c:pt>
                <c:pt idx="361">
                  <c:v>7.6967344999999995E-7</c:v>
                </c:pt>
                <c:pt idx="362">
                  <c:v>7.4364295100000002E-7</c:v>
                </c:pt>
                <c:pt idx="363">
                  <c:v>7.1856760800000001E-7</c:v>
                </c:pt>
                <c:pt idx="364">
                  <c:v>6.9440959100000003E-7</c:v>
                </c:pt>
                <c:pt idx="365">
                  <c:v>6.7113267999999998E-7</c:v>
                </c:pt>
                <c:pt idx="366">
                  <c:v>6.4870219200000004E-7</c:v>
                </c:pt>
                <c:pt idx="367">
                  <c:v>6.27084911E-7</c:v>
                </c:pt>
                <c:pt idx="368">
                  <c:v>6.0624901899999995E-7</c:v>
                </c:pt>
                <c:pt idx="369">
                  <c:v>5.8616403699999998E-7</c:v>
                </c:pt>
                <c:pt idx="370">
                  <c:v>5.6680076200000003E-7</c:v>
                </c:pt>
                <c:pt idx="371">
                  <c:v>5.4813121300000003E-7</c:v>
                </c:pt>
                <c:pt idx="372">
                  <c:v>5.30128572E-7</c:v>
                </c:pt>
                <c:pt idx="373">
                  <c:v>5.1276713399999998E-7</c:v>
                </c:pt>
                <c:pt idx="374">
                  <c:v>4.9602225999999996E-7</c:v>
                </c:pt>
                <c:pt idx="375">
                  <c:v>4.7987032699999999E-7</c:v>
                </c:pt>
                <c:pt idx="376">
                  <c:v>4.6428868399999997E-7</c:v>
                </c:pt>
                <c:pt idx="377">
                  <c:v>4.4925560899999999E-7</c:v>
                </c:pt>
                <c:pt idx="378">
                  <c:v>4.3475026700000001E-7</c:v>
                </c:pt>
                <c:pt idx="379">
                  <c:v>4.2075267600000002E-7</c:v>
                </c:pt>
                <c:pt idx="380">
                  <c:v>4.0724366499999999E-7</c:v>
                </c:pt>
                <c:pt idx="381">
                  <c:v>3.94204838E-7</c:v>
                </c:pt>
                <c:pt idx="382">
                  <c:v>3.8161854500000001E-7</c:v>
                </c:pt>
                <c:pt idx="383">
                  <c:v>3.6946784800000001E-7</c:v>
                </c:pt>
                <c:pt idx="384">
                  <c:v>3.5773648699999999E-7</c:v>
                </c:pt>
                <c:pt idx="385">
                  <c:v>3.4640885500000002E-7</c:v>
                </c:pt>
                <c:pt idx="386">
                  <c:v>3.3546997100000003E-7</c:v>
                </c:pt>
                <c:pt idx="387">
                  <c:v>3.2490544500000001E-7</c:v>
                </c:pt>
                <c:pt idx="388">
                  <c:v>3.14701465E-7</c:v>
                </c:pt>
                <c:pt idx="389">
                  <c:v>3.0484476199999998E-7</c:v>
                </c:pt>
                <c:pt idx="390">
                  <c:v>2.9532259200000001E-7</c:v>
                </c:pt>
                <c:pt idx="391">
                  <c:v>2.8612271300000002E-7</c:v>
                </c:pt>
                <c:pt idx="392">
                  <c:v>2.7723336599999998E-7</c:v>
                </c:pt>
                <c:pt idx="393">
                  <c:v>2.6864324899999998E-7</c:v>
                </c:pt>
                <c:pt idx="394">
                  <c:v>2.6034150400000002E-7</c:v>
                </c:pt>
                <c:pt idx="395">
                  <c:v>2.5231769400000002E-7</c:v>
                </c:pt>
                <c:pt idx="396">
                  <c:v>2.4456178899999999E-7</c:v>
                </c:pt>
                <c:pt idx="397">
                  <c:v>2.3706414699999999E-7</c:v>
                </c:pt>
                <c:pt idx="398">
                  <c:v>2.29815497E-7</c:v>
                </c:pt>
                <c:pt idx="399">
                  <c:v>2.2280692699999999E-7</c:v>
                </c:pt>
                <c:pt idx="400">
                  <c:v>2.16029867E-7</c:v>
                </c:pt>
                <c:pt idx="401">
                  <c:v>2.0947607399999999E-7</c:v>
                </c:pt>
                <c:pt idx="402">
                  <c:v>2.03137621E-7</c:v>
                </c:pt>
                <c:pt idx="403">
                  <c:v>1.9700688300000001E-7</c:v>
                </c:pt>
                <c:pt idx="404">
                  <c:v>1.91076524E-7</c:v>
                </c:pt>
                <c:pt idx="405">
                  <c:v>1.8533948600000001E-7</c:v>
                </c:pt>
                <c:pt idx="406">
                  <c:v>1.79788979E-7</c:v>
                </c:pt>
                <c:pt idx="407">
                  <c:v>1.7441846699999999E-7</c:v>
                </c:pt>
                <c:pt idx="408">
                  <c:v>1.6922165999999999E-7</c:v>
                </c:pt>
                <c:pt idx="409">
                  <c:v>1.64192506E-7</c:v>
                </c:pt>
                <c:pt idx="410">
                  <c:v>1.5932517700000001E-7</c:v>
                </c:pt>
                <c:pt idx="411">
                  <c:v>1.54614062E-7</c:v>
                </c:pt>
                <c:pt idx="412">
                  <c:v>1.5005376E-7</c:v>
                </c:pt>
                <c:pt idx="413">
                  <c:v>1.4563906999999999E-7</c:v>
                </c:pt>
                <c:pt idx="414">
                  <c:v>1.4136498299999999E-7</c:v>
                </c:pt>
                <c:pt idx="415">
                  <c:v>1.37226676E-7</c:v>
                </c:pt>
                <c:pt idx="416">
                  <c:v>1.3321950099999999E-7</c:v>
                </c:pt>
                <c:pt idx="417">
                  <c:v>1.2933898300000001E-7</c:v>
                </c:pt>
                <c:pt idx="418">
                  <c:v>1.2558080900000001E-7</c:v>
                </c:pt>
                <c:pt idx="419">
                  <c:v>1.2194082499999999E-7</c:v>
                </c:pt>
                <c:pt idx="420">
                  <c:v>1.18415028E-7</c:v>
                </c:pt>
                <c:pt idx="421">
                  <c:v>1.14999559E-7</c:v>
                </c:pt>
                <c:pt idx="422">
                  <c:v>1.11690701E-7</c:v>
                </c:pt>
                <c:pt idx="423">
                  <c:v>1.08484869E-7</c:v>
                </c:pt>
                <c:pt idx="424">
                  <c:v>1.05378609E-7</c:v>
                </c:pt>
                <c:pt idx="425">
                  <c:v>1.0236859E-7</c:v>
                </c:pt>
                <c:pt idx="426">
                  <c:v>9.9451602199999998E-8</c:v>
                </c:pt>
                <c:pt idx="427">
                  <c:v>9.6624548400000002E-8</c:v>
                </c:pt>
                <c:pt idx="428">
                  <c:v>9.38844433E-8</c:v>
                </c:pt>
                <c:pt idx="429">
                  <c:v>9.1228407299999994E-8</c:v>
                </c:pt>
                <c:pt idx="430">
                  <c:v>8.8653663399999996E-8</c:v>
                </c:pt>
                <c:pt idx="431">
                  <c:v>8.6157532800000006E-8</c:v>
                </c:pt>
                <c:pt idx="432">
                  <c:v>8.3737431100000001E-8</c:v>
                </c:pt>
                <c:pt idx="433">
                  <c:v>8.1390865300000002E-8</c:v>
                </c:pt>
                <c:pt idx="434">
                  <c:v>7.9115429799999999E-8</c:v>
                </c:pt>
                <c:pt idx="435">
                  <c:v>7.6908803600000001E-8</c:v>
                </c:pt>
                <c:pt idx="436">
                  <c:v>7.4768746699999996E-8</c:v>
                </c:pt>
                <c:pt idx="437">
                  <c:v>7.2693097199999999E-8</c:v>
                </c:pt>
                <c:pt idx="438">
                  <c:v>7.0679768500000002E-8</c:v>
                </c:pt>
                <c:pt idx="439">
                  <c:v>6.8726746700000001E-8</c:v>
                </c:pt>
                <c:pt idx="440">
                  <c:v>6.68320872E-8</c:v>
                </c:pt>
                <c:pt idx="441">
                  <c:v>6.4993913100000003E-8</c:v>
                </c:pt>
                <c:pt idx="442">
                  <c:v>6.3210411699999995E-8</c:v>
                </c:pt>
                <c:pt idx="443">
                  <c:v>6.14798329E-8</c:v>
                </c:pt>
                <c:pt idx="444">
                  <c:v>5.9800486799999996E-8</c:v>
                </c:pt>
                <c:pt idx="445">
                  <c:v>5.8170740899999997E-8</c:v>
                </c:pt>
                <c:pt idx="446">
                  <c:v>5.6589018799999997E-8</c:v>
                </c:pt>
                <c:pt idx="447">
                  <c:v>5.50537976E-8</c:v>
                </c:pt>
                <c:pt idx="448">
                  <c:v>5.3563606199999999E-8</c:v>
                </c:pt>
                <c:pt idx="449">
                  <c:v>5.2117023500000002E-8</c:v>
                </c:pt>
                <c:pt idx="450">
                  <c:v>5.0712676199999998E-8</c:v>
                </c:pt>
                <c:pt idx="451">
                  <c:v>4.93492374E-8</c:v>
                </c:pt>
                <c:pt idx="452">
                  <c:v>4.8025425100000003E-8</c:v>
                </c:pt>
                <c:pt idx="453">
                  <c:v>4.6740000100000002E-8</c:v>
                </c:pt>
                <c:pt idx="454">
                  <c:v>4.5491764699999997E-8</c:v>
                </c:pt>
                <c:pt idx="455">
                  <c:v>4.4279561500000001E-8</c:v>
                </c:pt>
                <c:pt idx="456">
                  <c:v>4.31022713E-8</c:v>
                </c:pt>
                <c:pt idx="457">
                  <c:v>4.19588125E-8</c:v>
                </c:pt>
                <c:pt idx="458">
                  <c:v>4.0848139099999999E-8</c:v>
                </c:pt>
                <c:pt idx="459">
                  <c:v>3.9769240000000001E-8</c:v>
                </c:pt>
                <c:pt idx="460">
                  <c:v>3.8721137400000001E-8</c:v>
                </c:pt>
                <c:pt idx="461">
                  <c:v>3.7702885700000002E-8</c:v>
                </c:pt>
                <c:pt idx="462">
                  <c:v>3.6713570300000001E-8</c:v>
                </c:pt>
                <c:pt idx="463">
                  <c:v>3.5752306900000002E-8</c:v>
                </c:pt>
                <c:pt idx="464">
                  <c:v>3.4818239900000003E-8</c:v>
                </c:pt>
                <c:pt idx="465">
                  <c:v>3.39105417E-8</c:v>
                </c:pt>
                <c:pt idx="466">
                  <c:v>3.3028411699999997E-8</c:v>
                </c:pt>
                <c:pt idx="467">
                  <c:v>3.2171075399999998E-8</c:v>
                </c:pt>
                <c:pt idx="468">
                  <c:v>3.1337783299999998E-8</c:v>
                </c:pt>
                <c:pt idx="469">
                  <c:v>3.0527810299999998E-8</c:v>
                </c:pt>
                <c:pt idx="470">
                  <c:v>2.9740454500000001E-8</c:v>
                </c:pt>
                <c:pt idx="471">
                  <c:v>2.89750369E-8</c:v>
                </c:pt>
                <c:pt idx="472">
                  <c:v>2.8230900099999999E-8</c:v>
                </c:pt>
                <c:pt idx="473">
                  <c:v>2.7507407899999999E-8</c:v>
                </c:pt>
                <c:pt idx="474">
                  <c:v>2.68039445E-8</c:v>
                </c:pt>
                <c:pt idx="475">
                  <c:v>2.6119913600000001E-8</c:v>
                </c:pt>
                <c:pt idx="476">
                  <c:v>2.5454738200000001E-8</c:v>
                </c:pt>
                <c:pt idx="477">
                  <c:v>2.4807859400000001E-8</c:v>
                </c:pt>
                <c:pt idx="478">
                  <c:v>2.4178736100000001E-8</c:v>
                </c:pt>
                <c:pt idx="479">
                  <c:v>2.35668443E-8</c:v>
                </c:pt>
                <c:pt idx="480">
                  <c:v>2.29716767E-8</c:v>
                </c:pt>
                <c:pt idx="481">
                  <c:v>2.2392741800000001E-8</c:v>
                </c:pt>
                <c:pt idx="482">
                  <c:v>2.1829563699999999E-8</c:v>
                </c:pt>
                <c:pt idx="483">
                  <c:v>2.1281681300000001E-8</c:v>
                </c:pt>
                <c:pt idx="484">
                  <c:v>2.07486482E-8</c:v>
                </c:pt>
                <c:pt idx="485">
                  <c:v>2.0230031699999998E-8</c:v>
                </c:pt>
                <c:pt idx="486">
                  <c:v>1.9725412599999999E-8</c:v>
                </c:pt>
                <c:pt idx="487">
                  <c:v>1.9234384999999999E-8</c:v>
                </c:pt>
                <c:pt idx="488">
                  <c:v>1.8756555299999999E-8</c:v>
                </c:pt>
                <c:pt idx="489">
                  <c:v>1.8291542199999999E-8</c:v>
                </c:pt>
                <c:pt idx="490">
                  <c:v>1.7838976299999999E-8</c:v>
                </c:pt>
                <c:pt idx="491">
                  <c:v>1.73984995E-8</c:v>
                </c:pt>
                <c:pt idx="492">
                  <c:v>1.6969764699999999E-8</c:v>
                </c:pt>
                <c:pt idx="493">
                  <c:v>1.6552435600000001E-8</c:v>
                </c:pt>
                <c:pt idx="494">
                  <c:v>1.6146186000000001E-8</c:v>
                </c:pt>
                <c:pt idx="495">
                  <c:v>1.57506998E-8</c:v>
                </c:pt>
                <c:pt idx="496">
                  <c:v>1.5365670699999999E-8</c:v>
                </c:pt>
                <c:pt idx="497">
                  <c:v>1.4990801400000001E-8</c:v>
                </c:pt>
                <c:pt idx="498">
                  <c:v>1.4625804E-8</c:v>
                </c:pt>
                <c:pt idx="499">
                  <c:v>1.4270399E-8</c:v>
                </c:pt>
                <c:pt idx="500">
                  <c:v>1.3924315600000001E-8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90A0-2243-8004-A3DA81669CC2}"/>
            </c:ext>
          </c:extLst>
        </c:ser>
        <c:ser>
          <c:idx val="3"/>
          <c:order val="3"/>
          <c:tx>
            <c:v>PE4</c:v>
          </c:tx>
          <c:spPr>
            <a:ln w="13335">
              <a:solidFill>
                <a:srgbClr val="B389BD"/>
              </a:solidFill>
            </a:ln>
          </c:spPr>
          <c:marker>
            <c:symbol val="none"/>
          </c:marker>
          <c:xVal>
            <c:numRef>
              <c:f>Data!$G$2:$G$502</c:f>
              <c:numCache>
                <c:formatCode>General</c:formatCode>
                <c:ptCount val="50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  <c:pt idx="251">
                  <c:v>251</c:v>
                </c:pt>
                <c:pt idx="252">
                  <c:v>252</c:v>
                </c:pt>
                <c:pt idx="253">
                  <c:v>253</c:v>
                </c:pt>
                <c:pt idx="254">
                  <c:v>254</c:v>
                </c:pt>
                <c:pt idx="255">
                  <c:v>255</c:v>
                </c:pt>
                <c:pt idx="256">
                  <c:v>256</c:v>
                </c:pt>
                <c:pt idx="257">
                  <c:v>257</c:v>
                </c:pt>
                <c:pt idx="258">
                  <c:v>258</c:v>
                </c:pt>
                <c:pt idx="259">
                  <c:v>259</c:v>
                </c:pt>
                <c:pt idx="260">
                  <c:v>260</c:v>
                </c:pt>
                <c:pt idx="261">
                  <c:v>261</c:v>
                </c:pt>
                <c:pt idx="262">
                  <c:v>262</c:v>
                </c:pt>
                <c:pt idx="263">
                  <c:v>263</c:v>
                </c:pt>
                <c:pt idx="264">
                  <c:v>264</c:v>
                </c:pt>
                <c:pt idx="265">
                  <c:v>265</c:v>
                </c:pt>
                <c:pt idx="266">
                  <c:v>266</c:v>
                </c:pt>
                <c:pt idx="267">
                  <c:v>267</c:v>
                </c:pt>
                <c:pt idx="268">
                  <c:v>268</c:v>
                </c:pt>
                <c:pt idx="269">
                  <c:v>269</c:v>
                </c:pt>
                <c:pt idx="270">
                  <c:v>270</c:v>
                </c:pt>
                <c:pt idx="271">
                  <c:v>271</c:v>
                </c:pt>
                <c:pt idx="272">
                  <c:v>272</c:v>
                </c:pt>
                <c:pt idx="273">
                  <c:v>273</c:v>
                </c:pt>
                <c:pt idx="274">
                  <c:v>274</c:v>
                </c:pt>
                <c:pt idx="275">
                  <c:v>275</c:v>
                </c:pt>
                <c:pt idx="276">
                  <c:v>276</c:v>
                </c:pt>
                <c:pt idx="277">
                  <c:v>277</c:v>
                </c:pt>
                <c:pt idx="278">
                  <c:v>278</c:v>
                </c:pt>
                <c:pt idx="279">
                  <c:v>279</c:v>
                </c:pt>
                <c:pt idx="280">
                  <c:v>280</c:v>
                </c:pt>
                <c:pt idx="281">
                  <c:v>281</c:v>
                </c:pt>
                <c:pt idx="282">
                  <c:v>282</c:v>
                </c:pt>
                <c:pt idx="283">
                  <c:v>283</c:v>
                </c:pt>
                <c:pt idx="284">
                  <c:v>284</c:v>
                </c:pt>
                <c:pt idx="285">
                  <c:v>285</c:v>
                </c:pt>
                <c:pt idx="286">
                  <c:v>286</c:v>
                </c:pt>
                <c:pt idx="287">
                  <c:v>287</c:v>
                </c:pt>
                <c:pt idx="288">
                  <c:v>288</c:v>
                </c:pt>
                <c:pt idx="289">
                  <c:v>289</c:v>
                </c:pt>
                <c:pt idx="290">
                  <c:v>290</c:v>
                </c:pt>
                <c:pt idx="291">
                  <c:v>291</c:v>
                </c:pt>
                <c:pt idx="292">
                  <c:v>292</c:v>
                </c:pt>
                <c:pt idx="293">
                  <c:v>293</c:v>
                </c:pt>
                <c:pt idx="294">
                  <c:v>294</c:v>
                </c:pt>
                <c:pt idx="295">
                  <c:v>295</c:v>
                </c:pt>
                <c:pt idx="296">
                  <c:v>296</c:v>
                </c:pt>
                <c:pt idx="297">
                  <c:v>297</c:v>
                </c:pt>
                <c:pt idx="298">
                  <c:v>298</c:v>
                </c:pt>
                <c:pt idx="299">
                  <c:v>299</c:v>
                </c:pt>
                <c:pt idx="300">
                  <c:v>300</c:v>
                </c:pt>
                <c:pt idx="301">
                  <c:v>301</c:v>
                </c:pt>
                <c:pt idx="302">
                  <c:v>302</c:v>
                </c:pt>
                <c:pt idx="303">
                  <c:v>303</c:v>
                </c:pt>
                <c:pt idx="304">
                  <c:v>304</c:v>
                </c:pt>
                <c:pt idx="305">
                  <c:v>305</c:v>
                </c:pt>
                <c:pt idx="306">
                  <c:v>306</c:v>
                </c:pt>
                <c:pt idx="307">
                  <c:v>307</c:v>
                </c:pt>
                <c:pt idx="308">
                  <c:v>308</c:v>
                </c:pt>
                <c:pt idx="309">
                  <c:v>309</c:v>
                </c:pt>
                <c:pt idx="310">
                  <c:v>310</c:v>
                </c:pt>
                <c:pt idx="311">
                  <c:v>311</c:v>
                </c:pt>
                <c:pt idx="312">
                  <c:v>312</c:v>
                </c:pt>
                <c:pt idx="313">
                  <c:v>313</c:v>
                </c:pt>
                <c:pt idx="314">
                  <c:v>314</c:v>
                </c:pt>
                <c:pt idx="315">
                  <c:v>315</c:v>
                </c:pt>
                <c:pt idx="316">
                  <c:v>316</c:v>
                </c:pt>
                <c:pt idx="317">
                  <c:v>317</c:v>
                </c:pt>
                <c:pt idx="318">
                  <c:v>318</c:v>
                </c:pt>
                <c:pt idx="319">
                  <c:v>319</c:v>
                </c:pt>
                <c:pt idx="320">
                  <c:v>320</c:v>
                </c:pt>
                <c:pt idx="321">
                  <c:v>321</c:v>
                </c:pt>
                <c:pt idx="322">
                  <c:v>322</c:v>
                </c:pt>
                <c:pt idx="323">
                  <c:v>323</c:v>
                </c:pt>
                <c:pt idx="324">
                  <c:v>324</c:v>
                </c:pt>
                <c:pt idx="325">
                  <c:v>325</c:v>
                </c:pt>
                <c:pt idx="326">
                  <c:v>326</c:v>
                </c:pt>
                <c:pt idx="327">
                  <c:v>327</c:v>
                </c:pt>
                <c:pt idx="328">
                  <c:v>328</c:v>
                </c:pt>
                <c:pt idx="329">
                  <c:v>329</c:v>
                </c:pt>
                <c:pt idx="330">
                  <c:v>330</c:v>
                </c:pt>
                <c:pt idx="331">
                  <c:v>331</c:v>
                </c:pt>
                <c:pt idx="332">
                  <c:v>332</c:v>
                </c:pt>
                <c:pt idx="333">
                  <c:v>333</c:v>
                </c:pt>
                <c:pt idx="334">
                  <c:v>334</c:v>
                </c:pt>
                <c:pt idx="335">
                  <c:v>335</c:v>
                </c:pt>
                <c:pt idx="336">
                  <c:v>336</c:v>
                </c:pt>
                <c:pt idx="337">
                  <c:v>337</c:v>
                </c:pt>
                <c:pt idx="338">
                  <c:v>338</c:v>
                </c:pt>
                <c:pt idx="339">
                  <c:v>339</c:v>
                </c:pt>
                <c:pt idx="340">
                  <c:v>340</c:v>
                </c:pt>
                <c:pt idx="341">
                  <c:v>341</c:v>
                </c:pt>
                <c:pt idx="342">
                  <c:v>342</c:v>
                </c:pt>
                <c:pt idx="343">
                  <c:v>343</c:v>
                </c:pt>
                <c:pt idx="344">
                  <c:v>344</c:v>
                </c:pt>
                <c:pt idx="345">
                  <c:v>345</c:v>
                </c:pt>
                <c:pt idx="346">
                  <c:v>346</c:v>
                </c:pt>
                <c:pt idx="347">
                  <c:v>347</c:v>
                </c:pt>
                <c:pt idx="348">
                  <c:v>348</c:v>
                </c:pt>
                <c:pt idx="349">
                  <c:v>349</c:v>
                </c:pt>
                <c:pt idx="350">
                  <c:v>350</c:v>
                </c:pt>
                <c:pt idx="351">
                  <c:v>351</c:v>
                </c:pt>
                <c:pt idx="352">
                  <c:v>352</c:v>
                </c:pt>
                <c:pt idx="353">
                  <c:v>353</c:v>
                </c:pt>
                <c:pt idx="354">
                  <c:v>354</c:v>
                </c:pt>
                <c:pt idx="355">
                  <c:v>355</c:v>
                </c:pt>
                <c:pt idx="356">
                  <c:v>356</c:v>
                </c:pt>
                <c:pt idx="357">
                  <c:v>357</c:v>
                </c:pt>
                <c:pt idx="358">
                  <c:v>358</c:v>
                </c:pt>
                <c:pt idx="359">
                  <c:v>359</c:v>
                </c:pt>
                <c:pt idx="360">
                  <c:v>360</c:v>
                </c:pt>
                <c:pt idx="361">
                  <c:v>361</c:v>
                </c:pt>
                <c:pt idx="362">
                  <c:v>362</c:v>
                </c:pt>
                <c:pt idx="363">
                  <c:v>363</c:v>
                </c:pt>
                <c:pt idx="364">
                  <c:v>364</c:v>
                </c:pt>
                <c:pt idx="365">
                  <c:v>365</c:v>
                </c:pt>
                <c:pt idx="366">
                  <c:v>366</c:v>
                </c:pt>
                <c:pt idx="367">
                  <c:v>367</c:v>
                </c:pt>
                <c:pt idx="368">
                  <c:v>368</c:v>
                </c:pt>
                <c:pt idx="369">
                  <c:v>369</c:v>
                </c:pt>
                <c:pt idx="370">
                  <c:v>370</c:v>
                </c:pt>
                <c:pt idx="371">
                  <c:v>371</c:v>
                </c:pt>
                <c:pt idx="372">
                  <c:v>372</c:v>
                </c:pt>
                <c:pt idx="373">
                  <c:v>373</c:v>
                </c:pt>
                <c:pt idx="374">
                  <c:v>374</c:v>
                </c:pt>
                <c:pt idx="375">
                  <c:v>375</c:v>
                </c:pt>
                <c:pt idx="376">
                  <c:v>376</c:v>
                </c:pt>
                <c:pt idx="377">
                  <c:v>377</c:v>
                </c:pt>
                <c:pt idx="378">
                  <c:v>378</c:v>
                </c:pt>
                <c:pt idx="379">
                  <c:v>379</c:v>
                </c:pt>
                <c:pt idx="380">
                  <c:v>380</c:v>
                </c:pt>
                <c:pt idx="381">
                  <c:v>381</c:v>
                </c:pt>
                <c:pt idx="382">
                  <c:v>382</c:v>
                </c:pt>
                <c:pt idx="383">
                  <c:v>383</c:v>
                </c:pt>
                <c:pt idx="384">
                  <c:v>384</c:v>
                </c:pt>
                <c:pt idx="385">
                  <c:v>385</c:v>
                </c:pt>
                <c:pt idx="386">
                  <c:v>386</c:v>
                </c:pt>
                <c:pt idx="387">
                  <c:v>387</c:v>
                </c:pt>
                <c:pt idx="388">
                  <c:v>388</c:v>
                </c:pt>
                <c:pt idx="389">
                  <c:v>389</c:v>
                </c:pt>
                <c:pt idx="390">
                  <c:v>390</c:v>
                </c:pt>
                <c:pt idx="391">
                  <c:v>391</c:v>
                </c:pt>
                <c:pt idx="392">
                  <c:v>392</c:v>
                </c:pt>
                <c:pt idx="393">
                  <c:v>393</c:v>
                </c:pt>
                <c:pt idx="394">
                  <c:v>394</c:v>
                </c:pt>
                <c:pt idx="395">
                  <c:v>395</c:v>
                </c:pt>
                <c:pt idx="396">
                  <c:v>396</c:v>
                </c:pt>
                <c:pt idx="397">
                  <c:v>397</c:v>
                </c:pt>
                <c:pt idx="398">
                  <c:v>398</c:v>
                </c:pt>
                <c:pt idx="399">
                  <c:v>399</c:v>
                </c:pt>
                <c:pt idx="400">
                  <c:v>400</c:v>
                </c:pt>
                <c:pt idx="401">
                  <c:v>401</c:v>
                </c:pt>
                <c:pt idx="402">
                  <c:v>402</c:v>
                </c:pt>
                <c:pt idx="403">
                  <c:v>403</c:v>
                </c:pt>
                <c:pt idx="404">
                  <c:v>404</c:v>
                </c:pt>
                <c:pt idx="405">
                  <c:v>405</c:v>
                </c:pt>
                <c:pt idx="406">
                  <c:v>406</c:v>
                </c:pt>
                <c:pt idx="407">
                  <c:v>407</c:v>
                </c:pt>
                <c:pt idx="408">
                  <c:v>408</c:v>
                </c:pt>
                <c:pt idx="409">
                  <c:v>409</c:v>
                </c:pt>
                <c:pt idx="410">
                  <c:v>410</c:v>
                </c:pt>
                <c:pt idx="411">
                  <c:v>411</c:v>
                </c:pt>
                <c:pt idx="412">
                  <c:v>412</c:v>
                </c:pt>
                <c:pt idx="413">
                  <c:v>413</c:v>
                </c:pt>
                <c:pt idx="414">
                  <c:v>414</c:v>
                </c:pt>
                <c:pt idx="415">
                  <c:v>415</c:v>
                </c:pt>
                <c:pt idx="416">
                  <c:v>416</c:v>
                </c:pt>
                <c:pt idx="417">
                  <c:v>417</c:v>
                </c:pt>
                <c:pt idx="418">
                  <c:v>418</c:v>
                </c:pt>
                <c:pt idx="419">
                  <c:v>419</c:v>
                </c:pt>
                <c:pt idx="420">
                  <c:v>420</c:v>
                </c:pt>
                <c:pt idx="421">
                  <c:v>421</c:v>
                </c:pt>
                <c:pt idx="422">
                  <c:v>422</c:v>
                </c:pt>
                <c:pt idx="423">
                  <c:v>423</c:v>
                </c:pt>
                <c:pt idx="424">
                  <c:v>424</c:v>
                </c:pt>
                <c:pt idx="425">
                  <c:v>425</c:v>
                </c:pt>
                <c:pt idx="426">
                  <c:v>426</c:v>
                </c:pt>
                <c:pt idx="427">
                  <c:v>427</c:v>
                </c:pt>
                <c:pt idx="428">
                  <c:v>428</c:v>
                </c:pt>
                <c:pt idx="429">
                  <c:v>429</c:v>
                </c:pt>
                <c:pt idx="430">
                  <c:v>430</c:v>
                </c:pt>
                <c:pt idx="431">
                  <c:v>431</c:v>
                </c:pt>
                <c:pt idx="432">
                  <c:v>432</c:v>
                </c:pt>
                <c:pt idx="433">
                  <c:v>433</c:v>
                </c:pt>
                <c:pt idx="434">
                  <c:v>434</c:v>
                </c:pt>
                <c:pt idx="435">
                  <c:v>435</c:v>
                </c:pt>
                <c:pt idx="436">
                  <c:v>436</c:v>
                </c:pt>
                <c:pt idx="437">
                  <c:v>437</c:v>
                </c:pt>
                <c:pt idx="438">
                  <c:v>438</c:v>
                </c:pt>
                <c:pt idx="439">
                  <c:v>439</c:v>
                </c:pt>
                <c:pt idx="440">
                  <c:v>440</c:v>
                </c:pt>
                <c:pt idx="441">
                  <c:v>441</c:v>
                </c:pt>
                <c:pt idx="442">
                  <c:v>442</c:v>
                </c:pt>
                <c:pt idx="443">
                  <c:v>443</c:v>
                </c:pt>
                <c:pt idx="444">
                  <c:v>444</c:v>
                </c:pt>
                <c:pt idx="445">
                  <c:v>445</c:v>
                </c:pt>
                <c:pt idx="446">
                  <c:v>446</c:v>
                </c:pt>
                <c:pt idx="447">
                  <c:v>447</c:v>
                </c:pt>
                <c:pt idx="448">
                  <c:v>448</c:v>
                </c:pt>
                <c:pt idx="449">
                  <c:v>449</c:v>
                </c:pt>
                <c:pt idx="450">
                  <c:v>450</c:v>
                </c:pt>
                <c:pt idx="451">
                  <c:v>451</c:v>
                </c:pt>
                <c:pt idx="452">
                  <c:v>452</c:v>
                </c:pt>
                <c:pt idx="453">
                  <c:v>453</c:v>
                </c:pt>
                <c:pt idx="454">
                  <c:v>454</c:v>
                </c:pt>
                <c:pt idx="455">
                  <c:v>455</c:v>
                </c:pt>
                <c:pt idx="456">
                  <c:v>456</c:v>
                </c:pt>
                <c:pt idx="457">
                  <c:v>457</c:v>
                </c:pt>
                <c:pt idx="458">
                  <c:v>458</c:v>
                </c:pt>
                <c:pt idx="459">
                  <c:v>459</c:v>
                </c:pt>
                <c:pt idx="460">
                  <c:v>460</c:v>
                </c:pt>
                <c:pt idx="461">
                  <c:v>461</c:v>
                </c:pt>
                <c:pt idx="462">
                  <c:v>462</c:v>
                </c:pt>
                <c:pt idx="463">
                  <c:v>463</c:v>
                </c:pt>
                <c:pt idx="464">
                  <c:v>464</c:v>
                </c:pt>
                <c:pt idx="465">
                  <c:v>465</c:v>
                </c:pt>
                <c:pt idx="466">
                  <c:v>466</c:v>
                </c:pt>
                <c:pt idx="467">
                  <c:v>467</c:v>
                </c:pt>
                <c:pt idx="468">
                  <c:v>468</c:v>
                </c:pt>
                <c:pt idx="469">
                  <c:v>469</c:v>
                </c:pt>
                <c:pt idx="470">
                  <c:v>470</c:v>
                </c:pt>
                <c:pt idx="471">
                  <c:v>471</c:v>
                </c:pt>
                <c:pt idx="472">
                  <c:v>472</c:v>
                </c:pt>
                <c:pt idx="473">
                  <c:v>473</c:v>
                </c:pt>
                <c:pt idx="474">
                  <c:v>474</c:v>
                </c:pt>
                <c:pt idx="475">
                  <c:v>475</c:v>
                </c:pt>
                <c:pt idx="476">
                  <c:v>476</c:v>
                </c:pt>
                <c:pt idx="477">
                  <c:v>477</c:v>
                </c:pt>
                <c:pt idx="478">
                  <c:v>478</c:v>
                </c:pt>
                <c:pt idx="479">
                  <c:v>479</c:v>
                </c:pt>
                <c:pt idx="480">
                  <c:v>480</c:v>
                </c:pt>
                <c:pt idx="481">
                  <c:v>481</c:v>
                </c:pt>
                <c:pt idx="482">
                  <c:v>482</c:v>
                </c:pt>
                <c:pt idx="483">
                  <c:v>483</c:v>
                </c:pt>
                <c:pt idx="484">
                  <c:v>484</c:v>
                </c:pt>
                <c:pt idx="485">
                  <c:v>485</c:v>
                </c:pt>
                <c:pt idx="486">
                  <c:v>486</c:v>
                </c:pt>
                <c:pt idx="487">
                  <c:v>487</c:v>
                </c:pt>
                <c:pt idx="488">
                  <c:v>488</c:v>
                </c:pt>
                <c:pt idx="489">
                  <c:v>489</c:v>
                </c:pt>
                <c:pt idx="490">
                  <c:v>490</c:v>
                </c:pt>
                <c:pt idx="491">
                  <c:v>491</c:v>
                </c:pt>
                <c:pt idx="492">
                  <c:v>492</c:v>
                </c:pt>
                <c:pt idx="493">
                  <c:v>493</c:v>
                </c:pt>
                <c:pt idx="494">
                  <c:v>494</c:v>
                </c:pt>
                <c:pt idx="495">
                  <c:v>495</c:v>
                </c:pt>
                <c:pt idx="496">
                  <c:v>496</c:v>
                </c:pt>
                <c:pt idx="497">
                  <c:v>497</c:v>
                </c:pt>
                <c:pt idx="498">
                  <c:v>498</c:v>
                </c:pt>
                <c:pt idx="499">
                  <c:v>499</c:v>
                </c:pt>
                <c:pt idx="500">
                  <c:v>500</c:v>
                </c:pt>
              </c:numCache>
            </c:numRef>
          </c:xVal>
          <c:yVal>
            <c:numRef>
              <c:f>Data!$H$2:$H$502</c:f>
              <c:numCache>
                <c:formatCode>General</c:formatCode>
                <c:ptCount val="50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6.5917207100000003E-3</c:v>
                </c:pt>
                <c:pt idx="140">
                  <c:v>0.113151957</c:v>
                </c:pt>
                <c:pt idx="141">
                  <c:v>0.35233172200000001</c:v>
                </c:pt>
                <c:pt idx="142">
                  <c:v>0.62295981300000003</c:v>
                </c:pt>
                <c:pt idx="143">
                  <c:v>0.846949697</c:v>
                </c:pt>
                <c:pt idx="144">
                  <c:v>0.99737165800000005</c:v>
                </c:pt>
                <c:pt idx="145">
                  <c:v>1.07703171</c:v>
                </c:pt>
                <c:pt idx="146">
                  <c:v>1.1000000000000001</c:v>
                </c:pt>
                <c:pt idx="147">
                  <c:v>1.0820881099999999</c:v>
                </c:pt>
                <c:pt idx="148">
                  <c:v>1.03705348</c:v>
                </c:pt>
                <c:pt idx="149">
                  <c:v>0.97559772600000005</c:v>
                </c:pt>
                <c:pt idx="150">
                  <c:v>0.90551779899999996</c:v>
                </c:pt>
                <c:pt idx="151">
                  <c:v>0.83223049199999999</c:v>
                </c:pt>
                <c:pt idx="152">
                  <c:v>0.75934048600000004</c:v>
                </c:pt>
                <c:pt idx="153">
                  <c:v>0.68913258799999999</c:v>
                </c:pt>
                <c:pt idx="154">
                  <c:v>0.62295981300000003</c:v>
                </c:pt>
                <c:pt idx="155">
                  <c:v>0.56153417800000005</c:v>
                </c:pt>
                <c:pt idx="156">
                  <c:v>0.50513784799999994</c:v>
                </c:pt>
                <c:pt idx="157">
                  <c:v>0.45377311799999998</c:v>
                </c:pt>
                <c:pt idx="158">
                  <c:v>0.40726715000000002</c:v>
                </c:pt>
                <c:pt idx="159">
                  <c:v>0.365343959</c:v>
                </c:pt>
                <c:pt idx="160">
                  <c:v>0.327673098</c:v>
                </c:pt>
                <c:pt idx="161">
                  <c:v>0.29390195600000002</c:v>
                </c:pt>
                <c:pt idx="162">
                  <c:v>0.26367663699999999</c:v>
                </c:pt>
                <c:pt idx="163">
                  <c:v>0.23665499100000001</c:v>
                </c:pt>
                <c:pt idx="164">
                  <c:v>0.21251426700000001</c:v>
                </c:pt>
                <c:pt idx="165">
                  <c:v>0.190955178</c:v>
                </c:pt>
                <c:pt idx="166">
                  <c:v>0.171703566</c:v>
                </c:pt>
                <c:pt idx="167">
                  <c:v>0.154510538</c:v>
                </c:pt>
                <c:pt idx="168">
                  <c:v>0.13915163999999999</c:v>
                </c:pt>
                <c:pt idx="169">
                  <c:v>0.12542546399999999</c:v>
                </c:pt>
                <c:pt idx="170">
                  <c:v>0.113151957</c:v>
                </c:pt>
                <c:pt idx="171">
                  <c:v>0.102170607</c:v>
                </c:pt>
                <c:pt idx="172">
                  <c:v>9.2338617900000003E-2</c:v>
                </c:pt>
                <c:pt idx="173">
                  <c:v>8.3529141500000001E-2</c:v>
                </c:pt>
                <c:pt idx="174">
                  <c:v>7.5629613999999998E-2</c:v>
                </c:pt>
                <c:pt idx="175">
                  <c:v>6.8540213799999999E-2</c:v>
                </c:pt>
                <c:pt idx="176">
                  <c:v>6.2172453099999997E-2</c:v>
                </c:pt>
                <c:pt idx="177">
                  <c:v>5.6447901500000001E-2</c:v>
                </c:pt>
                <c:pt idx="178">
                  <c:v>5.1297039400000001E-2</c:v>
                </c:pt>
                <c:pt idx="179">
                  <c:v>4.6658233E-2</c:v>
                </c:pt>
                <c:pt idx="180">
                  <c:v>4.2476820700000001E-2</c:v>
                </c:pt>
                <c:pt idx="181">
                  <c:v>3.8704303000000002E-2</c:v>
                </c:pt>
                <c:pt idx="182">
                  <c:v>3.5297625200000002E-2</c:v>
                </c:pt>
                <c:pt idx="183">
                  <c:v>3.2218542500000003E-2</c:v>
                </c:pt>
                <c:pt idx="184">
                  <c:v>2.9433060699999999E-2</c:v>
                </c:pt>
                <c:pt idx="185">
                  <c:v>2.6910942100000002E-2</c:v>
                </c:pt>
                <c:pt idx="186">
                  <c:v>2.4625270099999999E-2</c:v>
                </c:pt>
                <c:pt idx="187">
                  <c:v>2.25520663E-2</c:v>
                </c:pt>
                <c:pt idx="188">
                  <c:v>2.06699521E-2</c:v>
                </c:pt>
                <c:pt idx="189">
                  <c:v>1.8959851400000002E-2</c:v>
                </c:pt>
                <c:pt idx="190">
                  <c:v>1.7404728500000001E-2</c:v>
                </c:pt>
                <c:pt idx="191">
                  <c:v>1.5989356699999999E-2</c:v>
                </c:pt>
                <c:pt idx="192">
                  <c:v>1.47001149E-2</c:v>
                </c:pt>
                <c:pt idx="193">
                  <c:v>1.35248075E-2</c:v>
                </c:pt>
                <c:pt idx="194">
                  <c:v>1.24525061E-2</c:v>
                </c:pt>
                <c:pt idx="195">
                  <c:v>1.14734095E-2</c:v>
                </c:pt>
                <c:pt idx="196">
                  <c:v>1.0578719300000001E-2</c:v>
                </c:pt>
                <c:pt idx="197">
                  <c:v>9.7605313300000007E-3</c:v>
                </c:pt>
                <c:pt idx="198">
                  <c:v>9.0117381399999995E-3</c:v>
                </c:pt>
                <c:pt idx="199">
                  <c:v>8.3259435499999992E-3</c:v>
                </c:pt>
                <c:pt idx="200">
                  <c:v>7.6973865799999999E-3</c:v>
                </c:pt>
                <c:pt idx="201">
                  <c:v>7.12087404E-3</c:v>
                </c:pt>
                <c:pt idx="202">
                  <c:v>6.5917207100000003E-3</c:v>
                </c:pt>
                <c:pt idx="203">
                  <c:v>6.1056962099999999E-3</c:v>
                </c:pt>
                <c:pt idx="204">
                  <c:v>5.6589777600000004E-3</c:v>
                </c:pt>
                <c:pt idx="205">
                  <c:v>5.2481081299999999E-3</c:v>
                </c:pt>
                <c:pt idx="206">
                  <c:v>4.8699582299999997E-3</c:v>
                </c:pt>
                <c:pt idx="207">
                  <c:v>4.52169371E-3</c:v>
                </c:pt>
                <c:pt idx="208">
                  <c:v>4.2007453000000002E-3</c:v>
                </c:pt>
                <c:pt idx="209">
                  <c:v>3.9047821400000002E-3</c:v>
                </c:pt>
                <c:pt idx="210">
                  <c:v>3.6316881599999999E-3</c:v>
                </c:pt>
                <c:pt idx="211">
                  <c:v>3.3795407799999998E-3</c:v>
                </c:pt>
                <c:pt idx="212">
                  <c:v>3.1465919900000002E-3</c:v>
                </c:pt>
                <c:pt idx="213">
                  <c:v>2.9312513500000001E-3</c:v>
                </c:pt>
                <c:pt idx="214">
                  <c:v>2.7320707099999998E-3</c:v>
                </c:pt>
                <c:pt idx="215">
                  <c:v>2.5477305800000001E-3</c:v>
                </c:pt>
                <c:pt idx="216">
                  <c:v>2.3770278799999998E-3</c:v>
                </c:pt>
                <c:pt idx="217">
                  <c:v>2.21886488E-3</c:v>
                </c:pt>
                <c:pt idx="218">
                  <c:v>2.07223933E-3</c:v>
                </c:pt>
                <c:pt idx="219">
                  <c:v>1.93623553E-3</c:v>
                </c:pt>
                <c:pt idx="220">
                  <c:v>1.8100162999999999E-3</c:v>
                </c:pt>
                <c:pt idx="221">
                  <c:v>1.69281577E-3</c:v>
                </c:pt>
                <c:pt idx="222">
                  <c:v>1.58393285E-3</c:v>
                </c:pt>
                <c:pt idx="223">
                  <c:v>1.48272534E-3</c:v>
                </c:pt>
                <c:pt idx="224">
                  <c:v>1.38860462E-3</c:v>
                </c:pt>
                <c:pt idx="225">
                  <c:v>1.30103085E-3</c:v>
                </c:pt>
                <c:pt idx="226">
                  <c:v>1.2195086300000001E-3</c:v>
                </c:pt>
                <c:pt idx="227">
                  <c:v>1.14358308E-3</c:v>
                </c:pt>
                <c:pt idx="228">
                  <c:v>1.0728362500000001E-3</c:v>
                </c:pt>
                <c:pt idx="229">
                  <c:v>1.0068839300000001E-3</c:v>
                </c:pt>
                <c:pt idx="230">
                  <c:v>9.4537272600000001E-4</c:v>
                </c:pt>
                <c:pt idx="231">
                  <c:v>8.8797737000000001E-4</c:v>
                </c:pt>
                <c:pt idx="232">
                  <c:v>8.3439834999999999E-4</c:v>
                </c:pt>
                <c:pt idx="233">
                  <c:v>7.84359702E-4</c:v>
                </c:pt>
                <c:pt idx="234">
                  <c:v>7.3760702900000003E-4</c:v>
                </c:pt>
                <c:pt idx="235">
                  <c:v>6.9390568399999995E-4</c:v>
                </c:pt>
                <c:pt idx="236">
                  <c:v>6.5303912600000005E-4</c:v>
                </c:pt>
                <c:pt idx="237">
                  <c:v>6.1480741900000004E-4</c:v>
                </c:pt>
                <c:pt idx="238">
                  <c:v>5.7902586399999996E-4</c:v>
                </c:pt>
                <c:pt idx="239">
                  <c:v>5.4552374899999995E-4</c:v>
                </c:pt>
                <c:pt idx="240">
                  <c:v>5.14143216E-4</c:v>
                </c:pt>
                <c:pt idx="241">
                  <c:v>4.8473821399999998E-4</c:v>
                </c:pt>
                <c:pt idx="242">
                  <c:v>4.57173559E-4</c:v>
                </c:pt>
                <c:pt idx="243">
                  <c:v>4.3132405600000001E-4</c:v>
                </c:pt>
                <c:pt idx="244">
                  <c:v>4.07073715E-4</c:v>
                </c:pt>
                <c:pt idx="245">
                  <c:v>3.8431501600000003E-4</c:v>
                </c:pt>
                <c:pt idx="246">
                  <c:v>3.6294825100000001E-4</c:v>
                </c:pt>
                <c:pt idx="247">
                  <c:v>3.4288090999999999E-4</c:v>
                </c:pt>
                <c:pt idx="248">
                  <c:v>3.24027123E-4</c:v>
                </c:pt>
                <c:pt idx="249">
                  <c:v>3.0630715200000001E-4</c:v>
                </c:pt>
                <c:pt idx="250">
                  <c:v>2.8964691399999999E-4</c:v>
                </c:pt>
                <c:pt idx="251">
                  <c:v>2.73977558E-4</c:v>
                </c:pt>
                <c:pt idx="252">
                  <c:v>2.5923506099999999E-4</c:v>
                </c:pt>
                <c:pt idx="253">
                  <c:v>2.4535986800000001E-4</c:v>
                </c:pt>
                <c:pt idx="254">
                  <c:v>2.3229655799999999E-4</c:v>
                </c:pt>
                <c:pt idx="255">
                  <c:v>2.19993531E-4</c:v>
                </c:pt>
                <c:pt idx="256">
                  <c:v>2.08402732E-4</c:v>
                </c:pt>
                <c:pt idx="257">
                  <c:v>1.9747938199999999E-4</c:v>
                </c:pt>
                <c:pt idx="258">
                  <c:v>1.87181744E-4</c:v>
                </c:pt>
                <c:pt idx="259">
                  <c:v>1.7747089800000001E-4</c:v>
                </c:pt>
                <c:pt idx="260">
                  <c:v>1.6831053800000001E-4</c:v>
                </c:pt>
                <c:pt idx="261">
                  <c:v>1.59666783E-4</c:v>
                </c:pt>
                <c:pt idx="262">
                  <c:v>1.51508003E-4</c:v>
                </c:pt>
                <c:pt idx="263">
                  <c:v>1.4380465700000001E-4</c:v>
                </c:pt>
                <c:pt idx="264">
                  <c:v>1.3652914900000001E-4</c:v>
                </c:pt>
                <c:pt idx="265">
                  <c:v>1.2965568500000001E-4</c:v>
                </c:pt>
                <c:pt idx="266">
                  <c:v>1.2316015299999999E-4</c:v>
                </c:pt>
                <c:pt idx="267">
                  <c:v>1.17019998E-4</c:v>
                </c:pt>
                <c:pt idx="268">
                  <c:v>1.1121411899999999E-4</c:v>
                </c:pt>
                <c:pt idx="269">
                  <c:v>1.05722768E-4</c:v>
                </c:pt>
                <c:pt idx="270">
                  <c:v>1.00527456E-4</c:v>
                </c:pt>
                <c:pt idx="271">
                  <c:v>9.5610865100000006E-5</c:v>
                </c:pt>
                <c:pt idx="272">
                  <c:v>9.09567716E-5</c:v>
                </c:pt>
                <c:pt idx="273">
                  <c:v>8.6549970699999996E-5</c:v>
                </c:pt>
                <c:pt idx="274">
                  <c:v>8.2376207499999996E-5</c:v>
                </c:pt>
                <c:pt idx="275">
                  <c:v>7.8422113999999994E-5</c:v>
                </c:pt>
                <c:pt idx="276">
                  <c:v>7.4675149E-5</c:v>
                </c:pt>
                <c:pt idx="277">
                  <c:v>7.1123544100000003E-5</c:v>
                </c:pt>
                <c:pt idx="278">
                  <c:v>6.7756251899999997E-5</c:v>
                </c:pt>
                <c:pt idx="279">
                  <c:v>6.4562898900000004E-5</c:v>
                </c:pt>
                <c:pt idx="280">
                  <c:v>6.1533741399999995E-5</c:v>
                </c:pt>
                <c:pt idx="281">
                  <c:v>5.8659624299999997E-5</c:v>
                </c:pt>
                <c:pt idx="282">
                  <c:v>5.5931943100000002E-5</c:v>
                </c:pt>
                <c:pt idx="283">
                  <c:v>5.3342608300000003E-5</c:v>
                </c:pt>
                <c:pt idx="284">
                  <c:v>5.08840121E-5</c:v>
                </c:pt>
                <c:pt idx="285">
                  <c:v>4.8548998200000003E-5</c:v>
                </c:pt>
                <c:pt idx="286">
                  <c:v>4.6330832400000001E-5</c:v>
                </c:pt>
                <c:pt idx="287">
                  <c:v>4.4223176300000003E-5</c:v>
                </c:pt>
                <c:pt idx="288">
                  <c:v>4.22200621E-5</c:v>
                </c:pt>
                <c:pt idx="289">
                  <c:v>4.0315869600000003E-5</c:v>
                </c:pt>
                <c:pt idx="290">
                  <c:v>3.8505304100000001E-5</c:v>
                </c:pt>
                <c:pt idx="291">
                  <c:v>3.67833767E-5</c:v>
                </c:pt>
                <c:pt idx="292">
                  <c:v>3.5145384899999998E-5</c:v>
                </c:pt>
                <c:pt idx="293">
                  <c:v>3.35868951E-5</c:v>
                </c:pt>
                <c:pt idx="294">
                  <c:v>3.2103726099999998E-5</c:v>
                </c:pt>
                <c:pt idx="295">
                  <c:v>3.0691933899999998E-5</c:v>
                </c:pt>
                <c:pt idx="296">
                  <c:v>2.9347796900000001E-5</c:v>
                </c:pt>
                <c:pt idx="297">
                  <c:v>2.8067802600000001E-5</c:v>
                </c:pt>
                <c:pt idx="298">
                  <c:v>2.68486353E-5</c:v>
                </c:pt>
                <c:pt idx="299">
                  <c:v>2.5687163599999999E-5</c:v>
                </c:pt>
                <c:pt idx="300">
                  <c:v>2.4580430200000001E-5</c:v>
                </c:pt>
                <c:pt idx="301">
                  <c:v>2.3525640799999999E-5</c:v>
                </c:pt>
                <c:pt idx="302">
                  <c:v>2.2520154999999999E-5</c:v>
                </c:pt>
                <c:pt idx="303">
                  <c:v>2.1561477000000001E-5</c:v>
                </c:pt>
                <c:pt idx="304">
                  <c:v>2.0647247E-5</c:v>
                </c:pt>
                <c:pt idx="305">
                  <c:v>1.9775233500000002E-5</c:v>
                </c:pt>
                <c:pt idx="306">
                  <c:v>1.89433256E-5</c:v>
                </c:pt>
                <c:pt idx="307">
                  <c:v>1.8149526000000001E-5</c:v>
                </c:pt>
                <c:pt idx="308">
                  <c:v>1.73919449E-5</c:v>
                </c:pt>
                <c:pt idx="309">
                  <c:v>1.6668793E-5</c:v>
                </c:pt>
                <c:pt idx="310">
                  <c:v>1.59783766E-5</c:v>
                </c:pt>
                <c:pt idx="311">
                  <c:v>1.5319091399999999E-5</c:v>
                </c:pt>
                <c:pt idx="312">
                  <c:v>1.4689418E-5</c:v>
                </c:pt>
                <c:pt idx="313">
                  <c:v>1.4087916799999999E-5</c:v>
                </c:pt>
                <c:pt idx="314">
                  <c:v>1.3513223500000001E-5</c:v>
                </c:pt>
                <c:pt idx="315">
                  <c:v>1.29640451E-5</c:v>
                </c:pt>
                <c:pt idx="316">
                  <c:v>1.2439155699999999E-5</c:v>
                </c:pt>
                <c:pt idx="317">
                  <c:v>1.19373926E-5</c:v>
                </c:pt>
                <c:pt idx="318">
                  <c:v>1.14576533E-5</c:v>
                </c:pt>
                <c:pt idx="319">
                  <c:v>1.0998891900000001E-5</c:v>
                </c:pt>
                <c:pt idx="320">
                  <c:v>1.05601157E-5</c:v>
                </c:pt>
                <c:pt idx="321">
                  <c:v>1.0140382800000001E-5</c:v>
                </c:pt>
                <c:pt idx="322">
                  <c:v>9.7387990099999994E-6</c:v>
                </c:pt>
                <c:pt idx="323">
                  <c:v>9.3545154000000008E-6</c:v>
                </c:pt>
                <c:pt idx="324">
                  <c:v>8.9867257099999993E-6</c:v>
                </c:pt>
                <c:pt idx="325">
                  <c:v>8.6346641499999994E-6</c:v>
                </c:pt>
                <c:pt idx="326">
                  <c:v>8.2976032099999995E-6</c:v>
                </c:pt>
                <c:pt idx="327">
                  <c:v>7.9748515799999998E-6</c:v>
                </c:pt>
                <c:pt idx="328">
                  <c:v>7.6657522300000001E-6</c:v>
                </c:pt>
                <c:pt idx="329">
                  <c:v>7.3696806300000002E-6</c:v>
                </c:pt>
                <c:pt idx="330">
                  <c:v>7.0860429700000002E-6</c:v>
                </c:pt>
                <c:pt idx="331">
                  <c:v>6.81427457E-6</c:v>
                </c:pt>
                <c:pt idx="332">
                  <c:v>6.5538383400000004E-6</c:v>
                </c:pt>
                <c:pt idx="333">
                  <c:v>6.3042233499999999E-6</c:v>
                </c:pt>
                <c:pt idx="334">
                  <c:v>6.0649434599999998E-6</c:v>
                </c:pt>
                <c:pt idx="335">
                  <c:v>5.8355359999999996E-6</c:v>
                </c:pt>
                <c:pt idx="336">
                  <c:v>5.6155606100000001E-6</c:v>
                </c:pt>
                <c:pt idx="337">
                  <c:v>5.4045980600000001E-6</c:v>
                </c:pt>
                <c:pt idx="338">
                  <c:v>5.2022491600000004E-6</c:v>
                </c:pt>
                <c:pt idx="339">
                  <c:v>5.0081337199999999E-6</c:v>
                </c:pt>
                <c:pt idx="340">
                  <c:v>4.8218896400000001E-6</c:v>
                </c:pt>
                <c:pt idx="341">
                  <c:v>4.6431719199999996E-6</c:v>
                </c:pt>
                <c:pt idx="342">
                  <c:v>4.4716518299999999E-6</c:v>
                </c:pt>
                <c:pt idx="343">
                  <c:v>4.3070161E-6</c:v>
                </c:pt>
                <c:pt idx="344">
                  <c:v>4.14896609E-6</c:v>
                </c:pt>
                <c:pt idx="345">
                  <c:v>3.9972171199999999E-6</c:v>
                </c:pt>
                <c:pt idx="346">
                  <c:v>3.85149775E-6</c:v>
                </c:pt>
                <c:pt idx="347">
                  <c:v>3.7115490800000001E-6</c:v>
                </c:pt>
                <c:pt idx="348">
                  <c:v>3.5771242000000001E-6</c:v>
                </c:pt>
                <c:pt idx="349">
                  <c:v>3.4479875300000001E-6</c:v>
                </c:pt>
                <c:pt idx="350">
                  <c:v>3.3239143300000002E-6</c:v>
                </c:pt>
                <c:pt idx="351">
                  <c:v>3.2046900899999998E-6</c:v>
                </c:pt>
                <c:pt idx="352">
                  <c:v>3.0901101000000001E-6</c:v>
                </c:pt>
                <c:pt idx="353">
                  <c:v>2.97997892E-6</c:v>
                </c:pt>
                <c:pt idx="354">
                  <c:v>2.8741099599999999E-6</c:v>
                </c:pt>
                <c:pt idx="355">
                  <c:v>2.77232506E-6</c:v>
                </c:pt>
                <c:pt idx="356">
                  <c:v>2.6744540400000001E-6</c:v>
                </c:pt>
                <c:pt idx="357">
                  <c:v>2.58033435E-6</c:v>
                </c:pt>
                <c:pt idx="358">
                  <c:v>2.48981071E-6</c:v>
                </c:pt>
                <c:pt idx="359">
                  <c:v>2.4027347299999999E-6</c:v>
                </c:pt>
                <c:pt idx="360">
                  <c:v>2.3189646099999999E-6</c:v>
                </c:pt>
                <c:pt idx="361">
                  <c:v>2.2383648300000001E-6</c:v>
                </c:pt>
                <c:pt idx="362">
                  <c:v>2.1608058099999998E-6</c:v>
                </c:pt>
                <c:pt idx="363">
                  <c:v>2.0861637000000001E-6</c:v>
                </c:pt>
                <c:pt idx="364">
                  <c:v>2.01432005E-6</c:v>
                </c:pt>
                <c:pt idx="365">
                  <c:v>1.9451615700000002E-6</c:v>
                </c:pt>
                <c:pt idx="366">
                  <c:v>1.8785799199999999E-6</c:v>
                </c:pt>
                <c:pt idx="367">
                  <c:v>1.8144714399999999E-6</c:v>
                </c:pt>
                <c:pt idx="368">
                  <c:v>1.75273697E-6</c:v>
                </c:pt>
                <c:pt idx="369">
                  <c:v>1.6932815900000001E-6</c:v>
                </c:pt>
                <c:pt idx="370">
                  <c:v>1.6360144899999999E-6</c:v>
                </c:pt>
                <c:pt idx="371">
                  <c:v>1.58084874E-6</c:v>
                </c:pt>
                <c:pt idx="372">
                  <c:v>1.5277011E-6</c:v>
                </c:pt>
                <c:pt idx="373">
                  <c:v>1.4764919E-6</c:v>
                </c:pt>
                <c:pt idx="374">
                  <c:v>1.42714482E-6</c:v>
                </c:pt>
                <c:pt idx="375">
                  <c:v>1.3795868000000001E-6</c:v>
                </c:pt>
                <c:pt idx="376">
                  <c:v>1.3337478399999999E-6</c:v>
                </c:pt>
                <c:pt idx="377">
                  <c:v>1.2895608800000001E-6</c:v>
                </c:pt>
                <c:pt idx="378">
                  <c:v>1.24696168E-6</c:v>
                </c:pt>
                <c:pt idx="379">
                  <c:v>1.2058886699999999E-6</c:v>
                </c:pt>
                <c:pt idx="380">
                  <c:v>1.16628286E-6</c:v>
                </c:pt>
                <c:pt idx="381">
                  <c:v>1.1280876999999999E-6</c:v>
                </c:pt>
                <c:pt idx="382">
                  <c:v>1.09124897E-6</c:v>
                </c:pt>
                <c:pt idx="383">
                  <c:v>1.0557147199999999E-6</c:v>
                </c:pt>
                <c:pt idx="384">
                  <c:v>1.02143511E-6</c:v>
                </c:pt>
                <c:pt idx="385">
                  <c:v>9.8836233900000001E-7</c:v>
                </c:pt>
                <c:pt idx="386">
                  <c:v>9.5645058799999998E-7</c:v>
                </c:pt>
                <c:pt idx="387">
                  <c:v>9.2565588799999995E-7</c:v>
                </c:pt>
                <c:pt idx="388">
                  <c:v>8.9593606200000002E-7</c:v>
                </c:pt>
                <c:pt idx="389">
                  <c:v>8.6725064300000004E-7</c:v>
                </c:pt>
                <c:pt idx="390">
                  <c:v>8.3956079899999997E-7</c:v>
                </c:pt>
                <c:pt idx="391">
                  <c:v>8.1282926500000004E-7</c:v>
                </c:pt>
                <c:pt idx="392">
                  <c:v>7.8702027099999999E-7</c:v>
                </c:pt>
                <c:pt idx="393">
                  <c:v>7.62099482E-7</c:v>
                </c:pt>
                <c:pt idx="394">
                  <c:v>7.3803393500000003E-7</c:v>
                </c:pt>
                <c:pt idx="395">
                  <c:v>7.1479198000000005E-7</c:v>
                </c:pt>
                <c:pt idx="396">
                  <c:v>6.9234322300000001E-7</c:v>
                </c:pt>
                <c:pt idx="397">
                  <c:v>6.7065847600000003E-7</c:v>
                </c:pt>
                <c:pt idx="398">
                  <c:v>6.4970970200000004E-7</c:v>
                </c:pt>
                <c:pt idx="399">
                  <c:v>6.2946996999999998E-7</c:v>
                </c:pt>
                <c:pt idx="400">
                  <c:v>6.09913405E-7</c:v>
                </c:pt>
                <c:pt idx="401">
                  <c:v>5.9101514800000004E-7</c:v>
                </c:pt>
                <c:pt idx="402">
                  <c:v>5.7275130800000002E-7</c:v>
                </c:pt>
                <c:pt idx="403">
                  <c:v>5.5509892700000001E-7</c:v>
                </c:pt>
                <c:pt idx="404">
                  <c:v>5.3803593599999999E-7</c:v>
                </c:pt>
                <c:pt idx="405">
                  <c:v>5.2154112199999999E-7</c:v>
                </c:pt>
                <c:pt idx="406">
                  <c:v>5.0559409300000004E-7</c:v>
                </c:pt>
                <c:pt idx="407">
                  <c:v>4.9017523999999995E-7</c:v>
                </c:pt>
                <c:pt idx="408">
                  <c:v>4.7526570699999998E-7</c:v>
                </c:pt>
                <c:pt idx="409">
                  <c:v>4.6084736300000002E-7</c:v>
                </c:pt>
                <c:pt idx="410">
                  <c:v>4.4690276699999999E-7</c:v>
                </c:pt>
                <c:pt idx="411">
                  <c:v>4.3341514299999998E-7</c:v>
                </c:pt>
                <c:pt idx="412">
                  <c:v>4.2036835300000001E-7</c:v>
                </c:pt>
                <c:pt idx="413">
                  <c:v>4.0774686900000001E-7</c:v>
                </c:pt>
                <c:pt idx="414">
                  <c:v>3.9553575300000001E-7</c:v>
                </c:pt>
                <c:pt idx="415">
                  <c:v>3.83720627E-7</c:v>
                </c:pt>
                <c:pt idx="416">
                  <c:v>3.7228765300000002E-7</c:v>
                </c:pt>
                <c:pt idx="417">
                  <c:v>3.6122351299999999E-7</c:v>
                </c:pt>
                <c:pt idx="418">
                  <c:v>3.5051538899999999E-7</c:v>
                </c:pt>
                <c:pt idx="419">
                  <c:v>3.4015093599999999E-7</c:v>
                </c:pt>
                <c:pt idx="420">
                  <c:v>3.3011827200000003E-7</c:v>
                </c:pt>
                <c:pt idx="421">
                  <c:v>3.2040595399999998E-7</c:v>
                </c:pt>
                <c:pt idx="422">
                  <c:v>3.1100296400000002E-7</c:v>
                </c:pt>
                <c:pt idx="423">
                  <c:v>3.0189868700000002E-7</c:v>
                </c:pt>
                <c:pt idx="424">
                  <c:v>2.9308290200000002E-7</c:v>
                </c:pt>
                <c:pt idx="425">
                  <c:v>2.8454576200000002E-7</c:v>
                </c:pt>
                <c:pt idx="426">
                  <c:v>2.7627777900000003E-7</c:v>
                </c:pt>
                <c:pt idx="427">
                  <c:v>2.6826981500000002E-7</c:v>
                </c:pt>
                <c:pt idx="428">
                  <c:v>2.6051306099999998E-7</c:v>
                </c:pt>
                <c:pt idx="429">
                  <c:v>2.5299902999999998E-7</c:v>
                </c:pt>
                <c:pt idx="430">
                  <c:v>2.4571954099999998E-7</c:v>
                </c:pt>
                <c:pt idx="431">
                  <c:v>2.3866671099999999E-7</c:v>
                </c:pt>
                <c:pt idx="432">
                  <c:v>2.31832939E-7</c:v>
                </c:pt>
                <c:pt idx="433">
                  <c:v>2.25210899E-7</c:v>
                </c:pt>
                <c:pt idx="434">
                  <c:v>2.1879352499999999E-7</c:v>
                </c:pt>
                <c:pt idx="435">
                  <c:v>2.1257400700000001E-7</c:v>
                </c:pt>
                <c:pt idx="436">
                  <c:v>2.0654577500000001E-7</c:v>
                </c:pt>
                <c:pt idx="437">
                  <c:v>2.0070249599999999E-7</c:v>
                </c:pt>
                <c:pt idx="438">
                  <c:v>1.9503806000000001E-7</c:v>
                </c:pt>
                <c:pt idx="439">
                  <c:v>1.8954657200000001E-7</c:v>
                </c:pt>
                <c:pt idx="440">
                  <c:v>1.8422234800000001E-7</c:v>
                </c:pt>
                <c:pt idx="441">
                  <c:v>1.7905990400000001E-7</c:v>
                </c:pt>
                <c:pt idx="442">
                  <c:v>1.7405394599999999E-7</c:v>
                </c:pt>
                <c:pt idx="443">
                  <c:v>1.6919936799999999E-7</c:v>
                </c:pt>
                <c:pt idx="444">
                  <c:v>1.64491243E-7</c:v>
                </c:pt>
                <c:pt idx="445">
                  <c:v>1.5992481400000001E-7</c:v>
                </c:pt>
                <c:pt idx="446">
                  <c:v>1.5549549100000001E-7</c:v>
                </c:pt>
                <c:pt idx="447">
                  <c:v>1.5119884299999999E-7</c:v>
                </c:pt>
                <c:pt idx="448">
                  <c:v>1.4703059199999999E-7</c:v>
                </c:pt>
                <c:pt idx="449">
                  <c:v>1.4298660899999999E-7</c:v>
                </c:pt>
                <c:pt idx="450">
                  <c:v>1.3906290600000001E-7</c:v>
                </c:pt>
                <c:pt idx="451">
                  <c:v>1.3525563199999999E-7</c:v>
                </c:pt>
                <c:pt idx="452">
                  <c:v>1.3156107099999999E-7</c:v>
                </c:pt>
                <c:pt idx="453">
                  <c:v>1.2797562999999999E-7</c:v>
                </c:pt>
                <c:pt idx="454">
                  <c:v>1.2449584100000001E-7</c:v>
                </c:pt>
                <c:pt idx="455">
                  <c:v>1.21118355E-7</c:v>
                </c:pt>
                <c:pt idx="456">
                  <c:v>1.17839934E-7</c:v>
                </c:pt>
                <c:pt idx="457">
                  <c:v>1.14657452E-7</c:v>
                </c:pt>
                <c:pt idx="458">
                  <c:v>1.11567888E-7</c:v>
                </c:pt>
                <c:pt idx="459">
                  <c:v>1.08568322E-7</c:v>
                </c:pt>
                <c:pt idx="460">
                  <c:v>1.0565593500000001E-7</c:v>
                </c:pt>
                <c:pt idx="461">
                  <c:v>1.02828E-7</c:v>
                </c:pt>
                <c:pt idx="462">
                  <c:v>1.00081882E-7</c:v>
                </c:pt>
                <c:pt idx="463">
                  <c:v>9.74150352E-8</c:v>
                </c:pt>
                <c:pt idx="464">
                  <c:v>9.4824996800000003E-8</c:v>
                </c:pt>
                <c:pt idx="465">
                  <c:v>9.2309387400000004E-8</c:v>
                </c:pt>
                <c:pt idx="466">
                  <c:v>8.9865906100000004E-8</c:v>
                </c:pt>
                <c:pt idx="467">
                  <c:v>8.7492328099999994E-8</c:v>
                </c:pt>
                <c:pt idx="468">
                  <c:v>8.5186502299999999E-8</c:v>
                </c:pt>
                <c:pt idx="469">
                  <c:v>8.2946348500000001E-8</c:v>
                </c:pt>
                <c:pt idx="470">
                  <c:v>8.0769854700000006E-8</c:v>
                </c:pt>
                <c:pt idx="471">
                  <c:v>7.8655075199999996E-8</c:v>
                </c:pt>
                <c:pt idx="472">
                  <c:v>7.6600127799999995E-8</c:v>
                </c:pt>
                <c:pt idx="473">
                  <c:v>7.4603191800000001E-8</c:v>
                </c:pt>
                <c:pt idx="474">
                  <c:v>7.2662505799999998E-8</c:v>
                </c:pt>
                <c:pt idx="475">
                  <c:v>7.0776366000000002E-8</c:v>
                </c:pt>
                <c:pt idx="476">
                  <c:v>6.89431234E-8</c:v>
                </c:pt>
                <c:pt idx="477">
                  <c:v>6.7161182599999997E-8</c:v>
                </c:pt>
                <c:pt idx="478">
                  <c:v>6.5428999900000001E-8</c:v>
                </c:pt>
                <c:pt idx="479">
                  <c:v>6.3745081100000004E-8</c:v>
                </c:pt>
                <c:pt idx="480">
                  <c:v>6.21079802E-8</c:v>
                </c:pt>
                <c:pt idx="481">
                  <c:v>6.0516297399999996E-8</c:v>
                </c:pt>
                <c:pt idx="482">
                  <c:v>5.8968677799999997E-8</c:v>
                </c:pt>
                <c:pt idx="483">
                  <c:v>5.7463810000000003E-8</c:v>
                </c:pt>
                <c:pt idx="484">
                  <c:v>5.6000424100000003E-8</c:v>
                </c:pt>
                <c:pt idx="485">
                  <c:v>5.4577290699999998E-8</c:v>
                </c:pt>
                <c:pt idx="486">
                  <c:v>5.3193219399999999E-8</c:v>
                </c:pt>
                <c:pt idx="487">
                  <c:v>5.1847057499999998E-8</c:v>
                </c:pt>
                <c:pt idx="488">
                  <c:v>5.0537688699999997E-8</c:v>
                </c:pt>
                <c:pt idx="489">
                  <c:v>4.9264031899999999E-8</c:v>
                </c:pt>
                <c:pt idx="490">
                  <c:v>4.8025040100000003E-8</c:v>
                </c:pt>
                <c:pt idx="491">
                  <c:v>4.6819698899999997E-8</c:v>
                </c:pt>
                <c:pt idx="492">
                  <c:v>4.5647026100000002E-8</c:v>
                </c:pt>
                <c:pt idx="493">
                  <c:v>4.4506069699999999E-8</c:v>
                </c:pt>
                <c:pt idx="494">
                  <c:v>4.3395907800000001E-8</c:v>
                </c:pt>
                <c:pt idx="495">
                  <c:v>4.2315647000000003E-8</c:v>
                </c:pt>
                <c:pt idx="496">
                  <c:v>4.12644216E-8</c:v>
                </c:pt>
                <c:pt idx="497">
                  <c:v>4.0241392899999997E-8</c:v>
                </c:pt>
                <c:pt idx="498">
                  <c:v>3.9245747899999997E-8</c:v>
                </c:pt>
                <c:pt idx="499">
                  <c:v>3.8276698899999998E-8</c:v>
                </c:pt>
                <c:pt idx="500">
                  <c:v>3.7333482400000002E-8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90A0-2243-8004-A3DA81669CC2}"/>
            </c:ext>
          </c:extLst>
        </c:ser>
        <c:ser>
          <c:idx val="4"/>
          <c:order val="4"/>
          <c:tx>
            <c:v>PE5</c:v>
          </c:tx>
          <c:spPr>
            <a:ln w="13335">
              <a:solidFill>
                <a:srgbClr val="8C5298"/>
              </a:solidFill>
            </a:ln>
          </c:spPr>
          <c:marker>
            <c:symbol val="none"/>
          </c:marker>
          <c:xVal>
            <c:numRef>
              <c:f>Data!$I$2:$I$502</c:f>
              <c:numCache>
                <c:formatCode>General</c:formatCode>
                <c:ptCount val="50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  <c:pt idx="251">
                  <c:v>251</c:v>
                </c:pt>
                <c:pt idx="252">
                  <c:v>252</c:v>
                </c:pt>
                <c:pt idx="253">
                  <c:v>253</c:v>
                </c:pt>
                <c:pt idx="254">
                  <c:v>254</c:v>
                </c:pt>
                <c:pt idx="255">
                  <c:v>255</c:v>
                </c:pt>
                <c:pt idx="256">
                  <c:v>256</c:v>
                </c:pt>
                <c:pt idx="257">
                  <c:v>257</c:v>
                </c:pt>
                <c:pt idx="258">
                  <c:v>258</c:v>
                </c:pt>
                <c:pt idx="259">
                  <c:v>259</c:v>
                </c:pt>
                <c:pt idx="260">
                  <c:v>260</c:v>
                </c:pt>
                <c:pt idx="261">
                  <c:v>261</c:v>
                </c:pt>
                <c:pt idx="262">
                  <c:v>262</c:v>
                </c:pt>
                <c:pt idx="263">
                  <c:v>263</c:v>
                </c:pt>
                <c:pt idx="264">
                  <c:v>264</c:v>
                </c:pt>
                <c:pt idx="265">
                  <c:v>265</c:v>
                </c:pt>
                <c:pt idx="266">
                  <c:v>266</c:v>
                </c:pt>
                <c:pt idx="267">
                  <c:v>267</c:v>
                </c:pt>
                <c:pt idx="268">
                  <c:v>268</c:v>
                </c:pt>
                <c:pt idx="269">
                  <c:v>269</c:v>
                </c:pt>
                <c:pt idx="270">
                  <c:v>270</c:v>
                </c:pt>
                <c:pt idx="271">
                  <c:v>271</c:v>
                </c:pt>
                <c:pt idx="272">
                  <c:v>272</c:v>
                </c:pt>
                <c:pt idx="273">
                  <c:v>273</c:v>
                </c:pt>
                <c:pt idx="274">
                  <c:v>274</c:v>
                </c:pt>
                <c:pt idx="275">
                  <c:v>275</c:v>
                </c:pt>
                <c:pt idx="276">
                  <c:v>276</c:v>
                </c:pt>
                <c:pt idx="277">
                  <c:v>277</c:v>
                </c:pt>
                <c:pt idx="278">
                  <c:v>278</c:v>
                </c:pt>
                <c:pt idx="279">
                  <c:v>279</c:v>
                </c:pt>
                <c:pt idx="280">
                  <c:v>280</c:v>
                </c:pt>
                <c:pt idx="281">
                  <c:v>281</c:v>
                </c:pt>
                <c:pt idx="282">
                  <c:v>282</c:v>
                </c:pt>
                <c:pt idx="283">
                  <c:v>283</c:v>
                </c:pt>
                <c:pt idx="284">
                  <c:v>284</c:v>
                </c:pt>
                <c:pt idx="285">
                  <c:v>285</c:v>
                </c:pt>
                <c:pt idx="286">
                  <c:v>286</c:v>
                </c:pt>
                <c:pt idx="287">
                  <c:v>287</c:v>
                </c:pt>
                <c:pt idx="288">
                  <c:v>288</c:v>
                </c:pt>
                <c:pt idx="289">
                  <c:v>289</c:v>
                </c:pt>
                <c:pt idx="290">
                  <c:v>290</c:v>
                </c:pt>
                <c:pt idx="291">
                  <c:v>291</c:v>
                </c:pt>
                <c:pt idx="292">
                  <c:v>292</c:v>
                </c:pt>
                <c:pt idx="293">
                  <c:v>293</c:v>
                </c:pt>
                <c:pt idx="294">
                  <c:v>294</c:v>
                </c:pt>
                <c:pt idx="295">
                  <c:v>295</c:v>
                </c:pt>
                <c:pt idx="296">
                  <c:v>296</c:v>
                </c:pt>
                <c:pt idx="297">
                  <c:v>297</c:v>
                </c:pt>
                <c:pt idx="298">
                  <c:v>298</c:v>
                </c:pt>
                <c:pt idx="299">
                  <c:v>299</c:v>
                </c:pt>
                <c:pt idx="300">
                  <c:v>300</c:v>
                </c:pt>
                <c:pt idx="301">
                  <c:v>301</c:v>
                </c:pt>
                <c:pt idx="302">
                  <c:v>302</c:v>
                </c:pt>
                <c:pt idx="303">
                  <c:v>303</c:v>
                </c:pt>
                <c:pt idx="304">
                  <c:v>304</c:v>
                </c:pt>
                <c:pt idx="305">
                  <c:v>305</c:v>
                </c:pt>
                <c:pt idx="306">
                  <c:v>306</c:v>
                </c:pt>
                <c:pt idx="307">
                  <c:v>307</c:v>
                </c:pt>
                <c:pt idx="308">
                  <c:v>308</c:v>
                </c:pt>
                <c:pt idx="309">
                  <c:v>309</c:v>
                </c:pt>
                <c:pt idx="310">
                  <c:v>310</c:v>
                </c:pt>
                <c:pt idx="311">
                  <c:v>311</c:v>
                </c:pt>
                <c:pt idx="312">
                  <c:v>312</c:v>
                </c:pt>
                <c:pt idx="313">
                  <c:v>313</c:v>
                </c:pt>
                <c:pt idx="314">
                  <c:v>314</c:v>
                </c:pt>
                <c:pt idx="315">
                  <c:v>315</c:v>
                </c:pt>
                <c:pt idx="316">
                  <c:v>316</c:v>
                </c:pt>
                <c:pt idx="317">
                  <c:v>317</c:v>
                </c:pt>
                <c:pt idx="318">
                  <c:v>318</c:v>
                </c:pt>
                <c:pt idx="319">
                  <c:v>319</c:v>
                </c:pt>
                <c:pt idx="320">
                  <c:v>320</c:v>
                </c:pt>
                <c:pt idx="321">
                  <c:v>321</c:v>
                </c:pt>
                <c:pt idx="322">
                  <c:v>322</c:v>
                </c:pt>
                <c:pt idx="323">
                  <c:v>323</c:v>
                </c:pt>
                <c:pt idx="324">
                  <c:v>324</c:v>
                </c:pt>
                <c:pt idx="325">
                  <c:v>325</c:v>
                </c:pt>
                <c:pt idx="326">
                  <c:v>326</c:v>
                </c:pt>
                <c:pt idx="327">
                  <c:v>327</c:v>
                </c:pt>
                <c:pt idx="328">
                  <c:v>328</c:v>
                </c:pt>
                <c:pt idx="329">
                  <c:v>329</c:v>
                </c:pt>
                <c:pt idx="330">
                  <c:v>330</c:v>
                </c:pt>
                <c:pt idx="331">
                  <c:v>331</c:v>
                </c:pt>
                <c:pt idx="332">
                  <c:v>332</c:v>
                </c:pt>
                <c:pt idx="333">
                  <c:v>333</c:v>
                </c:pt>
                <c:pt idx="334">
                  <c:v>334</c:v>
                </c:pt>
                <c:pt idx="335">
                  <c:v>335</c:v>
                </c:pt>
                <c:pt idx="336">
                  <c:v>336</c:v>
                </c:pt>
                <c:pt idx="337">
                  <c:v>337</c:v>
                </c:pt>
                <c:pt idx="338">
                  <c:v>338</c:v>
                </c:pt>
                <c:pt idx="339">
                  <c:v>339</c:v>
                </c:pt>
                <c:pt idx="340">
                  <c:v>340</c:v>
                </c:pt>
                <c:pt idx="341">
                  <c:v>341</c:v>
                </c:pt>
                <c:pt idx="342">
                  <c:v>342</c:v>
                </c:pt>
                <c:pt idx="343">
                  <c:v>343</c:v>
                </c:pt>
                <c:pt idx="344">
                  <c:v>344</c:v>
                </c:pt>
                <c:pt idx="345">
                  <c:v>345</c:v>
                </c:pt>
                <c:pt idx="346">
                  <c:v>346</c:v>
                </c:pt>
                <c:pt idx="347">
                  <c:v>347</c:v>
                </c:pt>
                <c:pt idx="348">
                  <c:v>348</c:v>
                </c:pt>
                <c:pt idx="349">
                  <c:v>349</c:v>
                </c:pt>
                <c:pt idx="350">
                  <c:v>350</c:v>
                </c:pt>
                <c:pt idx="351">
                  <c:v>351</c:v>
                </c:pt>
                <c:pt idx="352">
                  <c:v>352</c:v>
                </c:pt>
                <c:pt idx="353">
                  <c:v>353</c:v>
                </c:pt>
                <c:pt idx="354">
                  <c:v>354</c:v>
                </c:pt>
                <c:pt idx="355">
                  <c:v>355</c:v>
                </c:pt>
                <c:pt idx="356">
                  <c:v>356</c:v>
                </c:pt>
                <c:pt idx="357">
                  <c:v>357</c:v>
                </c:pt>
                <c:pt idx="358">
                  <c:v>358</c:v>
                </c:pt>
                <c:pt idx="359">
                  <c:v>359</c:v>
                </c:pt>
                <c:pt idx="360">
                  <c:v>360</c:v>
                </c:pt>
                <c:pt idx="361">
                  <c:v>361</c:v>
                </c:pt>
                <c:pt idx="362">
                  <c:v>362</c:v>
                </c:pt>
                <c:pt idx="363">
                  <c:v>363</c:v>
                </c:pt>
                <c:pt idx="364">
                  <c:v>364</c:v>
                </c:pt>
                <c:pt idx="365">
                  <c:v>365</c:v>
                </c:pt>
                <c:pt idx="366">
                  <c:v>366</c:v>
                </c:pt>
                <c:pt idx="367">
                  <c:v>367</c:v>
                </c:pt>
                <c:pt idx="368">
                  <c:v>368</c:v>
                </c:pt>
                <c:pt idx="369">
                  <c:v>369</c:v>
                </c:pt>
                <c:pt idx="370">
                  <c:v>370</c:v>
                </c:pt>
                <c:pt idx="371">
                  <c:v>371</c:v>
                </c:pt>
                <c:pt idx="372">
                  <c:v>372</c:v>
                </c:pt>
                <c:pt idx="373">
                  <c:v>373</c:v>
                </c:pt>
                <c:pt idx="374">
                  <c:v>374</c:v>
                </c:pt>
                <c:pt idx="375">
                  <c:v>375</c:v>
                </c:pt>
                <c:pt idx="376">
                  <c:v>376</c:v>
                </c:pt>
                <c:pt idx="377">
                  <c:v>377</c:v>
                </c:pt>
                <c:pt idx="378">
                  <c:v>378</c:v>
                </c:pt>
                <c:pt idx="379">
                  <c:v>379</c:v>
                </c:pt>
                <c:pt idx="380">
                  <c:v>380</c:v>
                </c:pt>
                <c:pt idx="381">
                  <c:v>381</c:v>
                </c:pt>
                <c:pt idx="382">
                  <c:v>382</c:v>
                </c:pt>
                <c:pt idx="383">
                  <c:v>383</c:v>
                </c:pt>
                <c:pt idx="384">
                  <c:v>384</c:v>
                </c:pt>
                <c:pt idx="385">
                  <c:v>385</c:v>
                </c:pt>
                <c:pt idx="386">
                  <c:v>386</c:v>
                </c:pt>
                <c:pt idx="387">
                  <c:v>387</c:v>
                </c:pt>
                <c:pt idx="388">
                  <c:v>388</c:v>
                </c:pt>
                <c:pt idx="389">
                  <c:v>389</c:v>
                </c:pt>
                <c:pt idx="390">
                  <c:v>390</c:v>
                </c:pt>
                <c:pt idx="391">
                  <c:v>391</c:v>
                </c:pt>
                <c:pt idx="392">
                  <c:v>392</c:v>
                </c:pt>
                <c:pt idx="393">
                  <c:v>393</c:v>
                </c:pt>
                <c:pt idx="394">
                  <c:v>394</c:v>
                </c:pt>
                <c:pt idx="395">
                  <c:v>395</c:v>
                </c:pt>
                <c:pt idx="396">
                  <c:v>396</c:v>
                </c:pt>
                <c:pt idx="397">
                  <c:v>397</c:v>
                </c:pt>
                <c:pt idx="398">
                  <c:v>398</c:v>
                </c:pt>
                <c:pt idx="399">
                  <c:v>399</c:v>
                </c:pt>
                <c:pt idx="400">
                  <c:v>400</c:v>
                </c:pt>
                <c:pt idx="401">
                  <c:v>401</c:v>
                </c:pt>
                <c:pt idx="402">
                  <c:v>402</c:v>
                </c:pt>
                <c:pt idx="403">
                  <c:v>403</c:v>
                </c:pt>
                <c:pt idx="404">
                  <c:v>404</c:v>
                </c:pt>
                <c:pt idx="405">
                  <c:v>405</c:v>
                </c:pt>
                <c:pt idx="406">
                  <c:v>406</c:v>
                </c:pt>
                <c:pt idx="407">
                  <c:v>407</c:v>
                </c:pt>
                <c:pt idx="408">
                  <c:v>408</c:v>
                </c:pt>
                <c:pt idx="409">
                  <c:v>409</c:v>
                </c:pt>
                <c:pt idx="410">
                  <c:v>410</c:v>
                </c:pt>
                <c:pt idx="411">
                  <c:v>411</c:v>
                </c:pt>
                <c:pt idx="412">
                  <c:v>412</c:v>
                </c:pt>
                <c:pt idx="413">
                  <c:v>413</c:v>
                </c:pt>
                <c:pt idx="414">
                  <c:v>414</c:v>
                </c:pt>
                <c:pt idx="415">
                  <c:v>415</c:v>
                </c:pt>
                <c:pt idx="416">
                  <c:v>416</c:v>
                </c:pt>
                <c:pt idx="417">
                  <c:v>417</c:v>
                </c:pt>
                <c:pt idx="418">
                  <c:v>418</c:v>
                </c:pt>
                <c:pt idx="419">
                  <c:v>419</c:v>
                </c:pt>
                <c:pt idx="420">
                  <c:v>420</c:v>
                </c:pt>
                <c:pt idx="421">
                  <c:v>421</c:v>
                </c:pt>
                <c:pt idx="422">
                  <c:v>422</c:v>
                </c:pt>
                <c:pt idx="423">
                  <c:v>423</c:v>
                </c:pt>
                <c:pt idx="424">
                  <c:v>424</c:v>
                </c:pt>
                <c:pt idx="425">
                  <c:v>425</c:v>
                </c:pt>
                <c:pt idx="426">
                  <c:v>426</c:v>
                </c:pt>
                <c:pt idx="427">
                  <c:v>427</c:v>
                </c:pt>
                <c:pt idx="428">
                  <c:v>428</c:v>
                </c:pt>
                <c:pt idx="429">
                  <c:v>429</c:v>
                </c:pt>
                <c:pt idx="430">
                  <c:v>430</c:v>
                </c:pt>
                <c:pt idx="431">
                  <c:v>431</c:v>
                </c:pt>
                <c:pt idx="432">
                  <c:v>432</c:v>
                </c:pt>
                <c:pt idx="433">
                  <c:v>433</c:v>
                </c:pt>
                <c:pt idx="434">
                  <c:v>434</c:v>
                </c:pt>
                <c:pt idx="435">
                  <c:v>435</c:v>
                </c:pt>
                <c:pt idx="436">
                  <c:v>436</c:v>
                </c:pt>
                <c:pt idx="437">
                  <c:v>437</c:v>
                </c:pt>
                <c:pt idx="438">
                  <c:v>438</c:v>
                </c:pt>
                <c:pt idx="439">
                  <c:v>439</c:v>
                </c:pt>
                <c:pt idx="440">
                  <c:v>440</c:v>
                </c:pt>
                <c:pt idx="441">
                  <c:v>441</c:v>
                </c:pt>
                <c:pt idx="442">
                  <c:v>442</c:v>
                </c:pt>
                <c:pt idx="443">
                  <c:v>443</c:v>
                </c:pt>
                <c:pt idx="444">
                  <c:v>444</c:v>
                </c:pt>
                <c:pt idx="445">
                  <c:v>445</c:v>
                </c:pt>
                <c:pt idx="446">
                  <c:v>446</c:v>
                </c:pt>
                <c:pt idx="447">
                  <c:v>447</c:v>
                </c:pt>
                <c:pt idx="448">
                  <c:v>448</c:v>
                </c:pt>
                <c:pt idx="449">
                  <c:v>449</c:v>
                </c:pt>
                <c:pt idx="450">
                  <c:v>450</c:v>
                </c:pt>
                <c:pt idx="451">
                  <c:v>451</c:v>
                </c:pt>
                <c:pt idx="452">
                  <c:v>452</c:v>
                </c:pt>
                <c:pt idx="453">
                  <c:v>453</c:v>
                </c:pt>
                <c:pt idx="454">
                  <c:v>454</c:v>
                </c:pt>
                <c:pt idx="455">
                  <c:v>455</c:v>
                </c:pt>
                <c:pt idx="456">
                  <c:v>456</c:v>
                </c:pt>
                <c:pt idx="457">
                  <c:v>457</c:v>
                </c:pt>
                <c:pt idx="458">
                  <c:v>458</c:v>
                </c:pt>
                <c:pt idx="459">
                  <c:v>459</c:v>
                </c:pt>
                <c:pt idx="460">
                  <c:v>460</c:v>
                </c:pt>
                <c:pt idx="461">
                  <c:v>461</c:v>
                </c:pt>
                <c:pt idx="462">
                  <c:v>462</c:v>
                </c:pt>
                <c:pt idx="463">
                  <c:v>463</c:v>
                </c:pt>
                <c:pt idx="464">
                  <c:v>464</c:v>
                </c:pt>
                <c:pt idx="465">
                  <c:v>465</c:v>
                </c:pt>
                <c:pt idx="466">
                  <c:v>466</c:v>
                </c:pt>
                <c:pt idx="467">
                  <c:v>467</c:v>
                </c:pt>
                <c:pt idx="468">
                  <c:v>468</c:v>
                </c:pt>
                <c:pt idx="469">
                  <c:v>469</c:v>
                </c:pt>
                <c:pt idx="470">
                  <c:v>470</c:v>
                </c:pt>
                <c:pt idx="471">
                  <c:v>471</c:v>
                </c:pt>
                <c:pt idx="472">
                  <c:v>472</c:v>
                </c:pt>
                <c:pt idx="473">
                  <c:v>473</c:v>
                </c:pt>
                <c:pt idx="474">
                  <c:v>474</c:v>
                </c:pt>
                <c:pt idx="475">
                  <c:v>475</c:v>
                </c:pt>
                <c:pt idx="476">
                  <c:v>476</c:v>
                </c:pt>
                <c:pt idx="477">
                  <c:v>477</c:v>
                </c:pt>
                <c:pt idx="478">
                  <c:v>478</c:v>
                </c:pt>
                <c:pt idx="479">
                  <c:v>479</c:v>
                </c:pt>
                <c:pt idx="480">
                  <c:v>480</c:v>
                </c:pt>
                <c:pt idx="481">
                  <c:v>481</c:v>
                </c:pt>
                <c:pt idx="482">
                  <c:v>482</c:v>
                </c:pt>
                <c:pt idx="483">
                  <c:v>483</c:v>
                </c:pt>
                <c:pt idx="484">
                  <c:v>484</c:v>
                </c:pt>
                <c:pt idx="485">
                  <c:v>485</c:v>
                </c:pt>
                <c:pt idx="486">
                  <c:v>486</c:v>
                </c:pt>
                <c:pt idx="487">
                  <c:v>487</c:v>
                </c:pt>
                <c:pt idx="488">
                  <c:v>488</c:v>
                </c:pt>
                <c:pt idx="489">
                  <c:v>489</c:v>
                </c:pt>
                <c:pt idx="490">
                  <c:v>490</c:v>
                </c:pt>
                <c:pt idx="491">
                  <c:v>491</c:v>
                </c:pt>
                <c:pt idx="492">
                  <c:v>492</c:v>
                </c:pt>
                <c:pt idx="493">
                  <c:v>493</c:v>
                </c:pt>
                <c:pt idx="494">
                  <c:v>494</c:v>
                </c:pt>
                <c:pt idx="495">
                  <c:v>495</c:v>
                </c:pt>
                <c:pt idx="496">
                  <c:v>496</c:v>
                </c:pt>
                <c:pt idx="497">
                  <c:v>497</c:v>
                </c:pt>
                <c:pt idx="498">
                  <c:v>498</c:v>
                </c:pt>
                <c:pt idx="499">
                  <c:v>499</c:v>
                </c:pt>
                <c:pt idx="500">
                  <c:v>500</c:v>
                </c:pt>
              </c:numCache>
            </c:numRef>
          </c:xVal>
          <c:yVal>
            <c:numRef>
              <c:f>Data!$J$2:$J$502</c:f>
              <c:numCache>
                <c:formatCode>General</c:formatCode>
                <c:ptCount val="50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5.39322603E-3</c:v>
                </c:pt>
                <c:pt idx="262">
                  <c:v>9.2578873699999994E-2</c:v>
                </c:pt>
                <c:pt idx="263">
                  <c:v>0.28827140899999998</c:v>
                </c:pt>
                <c:pt idx="264">
                  <c:v>0.509694392</c:v>
                </c:pt>
                <c:pt idx="265">
                  <c:v>0.69295884299999999</c:v>
                </c:pt>
                <c:pt idx="266">
                  <c:v>0.81603135599999999</c:v>
                </c:pt>
                <c:pt idx="267">
                  <c:v>0.88120776099999998</c:v>
                </c:pt>
                <c:pt idx="268">
                  <c:v>0.9</c:v>
                </c:pt>
                <c:pt idx="269">
                  <c:v>0.885344821</c:v>
                </c:pt>
                <c:pt idx="270">
                  <c:v>0.84849830199999998</c:v>
                </c:pt>
                <c:pt idx="271">
                  <c:v>0.79821632200000003</c:v>
                </c:pt>
                <c:pt idx="272">
                  <c:v>0.74087819899999996</c:v>
                </c:pt>
                <c:pt idx="273">
                  <c:v>0.68091585700000001</c:v>
                </c:pt>
                <c:pt idx="274">
                  <c:v>0.62127858000000002</c:v>
                </c:pt>
                <c:pt idx="275">
                  <c:v>0.56383575399999997</c:v>
                </c:pt>
                <c:pt idx="276">
                  <c:v>0.509694392</c:v>
                </c:pt>
                <c:pt idx="277">
                  <c:v>0.45943705499999998</c:v>
                </c:pt>
                <c:pt idx="278">
                  <c:v>0.41329460299999998</c:v>
                </c:pt>
                <c:pt idx="279">
                  <c:v>0.37126891400000001</c:v>
                </c:pt>
                <c:pt idx="280">
                  <c:v>0.33321857700000002</c:v>
                </c:pt>
                <c:pt idx="281">
                  <c:v>0.29891778400000002</c:v>
                </c:pt>
                <c:pt idx="282">
                  <c:v>0.26809617099999999</c:v>
                </c:pt>
                <c:pt idx="283">
                  <c:v>0.240465236</c:v>
                </c:pt>
                <c:pt idx="284">
                  <c:v>0.21573543000000001</c:v>
                </c:pt>
                <c:pt idx="285">
                  <c:v>0.19362681100000001</c:v>
                </c:pt>
                <c:pt idx="286">
                  <c:v>0.17387531000000001</c:v>
                </c:pt>
                <c:pt idx="287">
                  <c:v>0.15623605500000001</c:v>
                </c:pt>
                <c:pt idx="288">
                  <c:v>0.140484736</c:v>
                </c:pt>
                <c:pt idx="289">
                  <c:v>0.12641771299999999</c:v>
                </c:pt>
                <c:pt idx="290">
                  <c:v>0.11385134199999999</c:v>
                </c:pt>
                <c:pt idx="291">
                  <c:v>0.10262083399999999</c:v>
                </c:pt>
                <c:pt idx="292">
                  <c:v>9.2578873699999994E-2</c:v>
                </c:pt>
                <c:pt idx="293">
                  <c:v>8.3594133000000001E-2</c:v>
                </c:pt>
                <c:pt idx="294">
                  <c:v>7.5549778299999995E-2</c:v>
                </c:pt>
                <c:pt idx="295">
                  <c:v>6.8342024900000006E-2</c:v>
                </c:pt>
                <c:pt idx="296">
                  <c:v>6.1878775099999998E-2</c:v>
                </c:pt>
                <c:pt idx="297">
                  <c:v>5.60783568E-2</c:v>
                </c:pt>
                <c:pt idx="298">
                  <c:v>5.0868370699999998E-2</c:v>
                </c:pt>
                <c:pt idx="299">
                  <c:v>4.6184646699999998E-2</c:v>
                </c:pt>
                <c:pt idx="300">
                  <c:v>4.1970304999999999E-2</c:v>
                </c:pt>
                <c:pt idx="301">
                  <c:v>3.8174917900000001E-2</c:v>
                </c:pt>
                <c:pt idx="302">
                  <c:v>3.4753762399999999E-2</c:v>
                </c:pt>
                <c:pt idx="303">
                  <c:v>3.1667157000000001E-2</c:v>
                </c:pt>
                <c:pt idx="304">
                  <c:v>2.8879875100000001E-2</c:v>
                </c:pt>
                <c:pt idx="305">
                  <c:v>2.6360625700000001E-2</c:v>
                </c:pt>
                <c:pt idx="306">
                  <c:v>2.4081595099999999E-2</c:v>
                </c:pt>
                <c:pt idx="307">
                  <c:v>2.2018043500000001E-2</c:v>
                </c:pt>
                <c:pt idx="308">
                  <c:v>2.0147948299999999E-2</c:v>
                </c:pt>
                <c:pt idx="309">
                  <c:v>1.8451690600000001E-2</c:v>
                </c:pt>
                <c:pt idx="310">
                  <c:v>1.6911778999999998E-2</c:v>
                </c:pt>
                <c:pt idx="311">
                  <c:v>1.5512605699999999E-2</c:v>
                </c:pt>
                <c:pt idx="312">
                  <c:v>1.42402324E-2</c:v>
                </c:pt>
                <c:pt idx="313">
                  <c:v>1.30822009E-2</c:v>
                </c:pt>
                <c:pt idx="314">
                  <c:v>1.20273667E-2</c:v>
                </c:pt>
                <c:pt idx="315">
                  <c:v>1.10657516E-2</c:v>
                </c:pt>
                <c:pt idx="316">
                  <c:v>1.0188414099999999E-2</c:v>
                </c:pt>
                <c:pt idx="317">
                  <c:v>9.3873350099999992E-3</c:v>
                </c:pt>
                <c:pt idx="318">
                  <c:v>8.6553158000000005E-3</c:v>
                </c:pt>
                <c:pt idx="319">
                  <c:v>7.9858892699999993E-3</c:v>
                </c:pt>
                <c:pt idx="320">
                  <c:v>7.3732402900000002E-3</c:v>
                </c:pt>
                <c:pt idx="321">
                  <c:v>6.8121356299999996E-3</c:v>
                </c:pt>
                <c:pt idx="322">
                  <c:v>6.2978617499999997E-3</c:v>
                </c:pt>
                <c:pt idx="323">
                  <c:v>5.8261696699999999E-3</c:v>
                </c:pt>
                <c:pt idx="324">
                  <c:v>5.39322603E-3</c:v>
                </c:pt>
                <c:pt idx="325">
                  <c:v>4.9955696300000001E-3</c:v>
                </c:pt>
                <c:pt idx="326">
                  <c:v>4.6300727099999996E-3</c:v>
                </c:pt>
                <c:pt idx="327">
                  <c:v>4.2939066500000001E-3</c:v>
                </c:pt>
                <c:pt idx="328">
                  <c:v>3.9845112800000002E-3</c:v>
                </c:pt>
                <c:pt idx="329">
                  <c:v>3.6995675799999998E-3</c:v>
                </c:pt>
                <c:pt idx="330">
                  <c:v>3.4369734299999999E-3</c:v>
                </c:pt>
                <c:pt idx="331">
                  <c:v>3.1948217500000001E-3</c:v>
                </c:pt>
                <c:pt idx="332">
                  <c:v>2.9713812199999999E-3</c:v>
                </c:pt>
                <c:pt idx="333">
                  <c:v>2.76507882E-3</c:v>
                </c:pt>
                <c:pt idx="334">
                  <c:v>2.57448436E-3</c:v>
                </c:pt>
                <c:pt idx="335">
                  <c:v>2.3982965600000002E-3</c:v>
                </c:pt>
                <c:pt idx="336">
                  <c:v>2.2353305800000001E-3</c:v>
                </c:pt>
                <c:pt idx="337">
                  <c:v>2.08450684E-3</c:v>
                </c:pt>
                <c:pt idx="338">
                  <c:v>1.9448409899999999E-3</c:v>
                </c:pt>
                <c:pt idx="339">
                  <c:v>1.8154349E-3</c:v>
                </c:pt>
                <c:pt idx="340">
                  <c:v>1.6954685399999999E-3</c:v>
                </c:pt>
                <c:pt idx="341">
                  <c:v>1.5841926999999999E-3</c:v>
                </c:pt>
                <c:pt idx="342">
                  <c:v>1.48092243E-3</c:v>
                </c:pt>
                <c:pt idx="343">
                  <c:v>1.38503109E-3</c:v>
                </c:pt>
                <c:pt idx="344">
                  <c:v>1.2959450599999999E-3</c:v>
                </c:pt>
                <c:pt idx="345">
                  <c:v>1.2131389199999999E-3</c:v>
                </c:pt>
                <c:pt idx="346">
                  <c:v>1.1361310500000001E-3</c:v>
                </c:pt>
                <c:pt idx="347">
                  <c:v>1.06447979E-3</c:v>
                </c:pt>
                <c:pt idx="348">
                  <c:v>9.9777978899999995E-4</c:v>
                </c:pt>
                <c:pt idx="349">
                  <c:v>9.3565887999999997E-4</c:v>
                </c:pt>
                <c:pt idx="350">
                  <c:v>8.7777511100000001E-4</c:v>
                </c:pt>
                <c:pt idx="351">
                  <c:v>8.23814127E-4</c:v>
                </c:pt>
                <c:pt idx="352">
                  <c:v>7.7348677600000003E-4</c:v>
                </c:pt>
                <c:pt idx="353">
                  <c:v>7.2652693899999995E-4</c:v>
                </c:pt>
                <c:pt idx="354">
                  <c:v>6.8268955900000004E-4</c:v>
                </c:pt>
                <c:pt idx="355">
                  <c:v>6.4174884700000001E-4</c:v>
                </c:pt>
                <c:pt idx="356">
                  <c:v>6.0349665999999999E-4</c:v>
                </c:pt>
                <c:pt idx="357">
                  <c:v>5.6774101400000002E-4</c:v>
                </c:pt>
                <c:pt idx="358">
                  <c:v>5.3430473899999996E-4</c:v>
                </c:pt>
                <c:pt idx="359">
                  <c:v>5.03024252E-4</c:v>
                </c:pt>
                <c:pt idx="360">
                  <c:v>4.7374843400000002E-4</c:v>
                </c:pt>
                <c:pt idx="361">
                  <c:v>4.4633761299999998E-4</c:v>
                </c:pt>
                <c:pt idx="362">
                  <c:v>4.20662631E-4</c:v>
                </c:pt>
                <c:pt idx="363">
                  <c:v>3.9660399400000002E-4</c:v>
                </c:pt>
                <c:pt idx="364">
                  <c:v>3.7405109299999998E-4</c:v>
                </c:pt>
                <c:pt idx="365">
                  <c:v>3.5290150099999998E-4</c:v>
                </c:pt>
                <c:pt idx="366">
                  <c:v>3.3306031199999999E-4</c:v>
                </c:pt>
                <c:pt idx="367">
                  <c:v>3.1443955900000001E-4</c:v>
                </c:pt>
                <c:pt idx="368">
                  <c:v>2.9695766E-4</c:v>
                </c:pt>
                <c:pt idx="369">
                  <c:v>2.8053892599999998E-4</c:v>
                </c:pt>
                <c:pt idx="370">
                  <c:v>2.6511310100000001E-4</c:v>
                </c:pt>
                <c:pt idx="371">
                  <c:v>2.50614942E-4</c:v>
                </c:pt>
                <c:pt idx="372">
                  <c:v>2.36983839E-4</c:v>
                </c:pt>
                <c:pt idx="373">
                  <c:v>2.2416345700000001E-4</c:v>
                </c:pt>
                <c:pt idx="374">
                  <c:v>2.1210141399999999E-4</c:v>
                </c:pt>
                <c:pt idx="375">
                  <c:v>2.00748983E-4</c:v>
                </c:pt>
                <c:pt idx="376">
                  <c:v>1.9006082000000001E-4</c:v>
                </c:pt>
                <c:pt idx="377">
                  <c:v>1.7999470699999999E-4</c:v>
                </c:pt>
                <c:pt idx="378">
                  <c:v>1.7051132600000001E-4</c:v>
                </c:pt>
                <c:pt idx="379">
                  <c:v>1.6157404E-4</c:v>
                </c:pt>
                <c:pt idx="380">
                  <c:v>1.531487E-4</c:v>
                </c:pt>
                <c:pt idx="381">
                  <c:v>1.45203462E-4</c:v>
                </c:pt>
                <c:pt idx="382">
                  <c:v>1.3770862200000001E-4</c:v>
                </c:pt>
                <c:pt idx="383">
                  <c:v>1.3063645900000001E-4</c:v>
                </c:pt>
                <c:pt idx="384">
                  <c:v>1.23961093E-4</c:v>
                </c:pt>
                <c:pt idx="385">
                  <c:v>1.17658356E-4</c:v>
                </c:pt>
                <c:pt idx="386">
                  <c:v>1.1170566700000001E-4</c:v>
                </c:pt>
                <c:pt idx="387">
                  <c:v>1.06081924E-4</c:v>
                </c:pt>
                <c:pt idx="388">
                  <c:v>1.00767398E-4</c:v>
                </c:pt>
                <c:pt idx="389">
                  <c:v>9.5743634400000002E-5</c:v>
                </c:pt>
                <c:pt idx="390">
                  <c:v>9.0993370100000005E-5</c:v>
                </c:pt>
                <c:pt idx="391">
                  <c:v>8.65004469E-5</c:v>
                </c:pt>
                <c:pt idx="392">
                  <c:v>8.2249736800000004E-5</c:v>
                </c:pt>
                <c:pt idx="393">
                  <c:v>7.8227071499999994E-5</c:v>
                </c:pt>
                <c:pt idx="394">
                  <c:v>7.4419176799999994E-5</c:v>
                </c:pt>
                <c:pt idx="395">
                  <c:v>7.0813612400000002E-5</c:v>
                </c:pt>
                <c:pt idx="396">
                  <c:v>6.7398715200000007E-5</c:v>
                </c:pt>
                <c:pt idx="397">
                  <c:v>6.4163547799999998E-5</c:v>
                </c:pt>
                <c:pt idx="398">
                  <c:v>6.1097849199999994E-5</c:v>
                </c:pt>
                <c:pt idx="399">
                  <c:v>5.8191990599999997E-5</c:v>
                </c:pt>
                <c:pt idx="400">
                  <c:v>5.5436933400000001E-5</c:v>
                </c:pt>
                <c:pt idx="401">
                  <c:v>5.2824190000000001E-5</c:v>
                </c:pt>
                <c:pt idx="402">
                  <c:v>5.0345788400000002E-5</c:v>
                </c:pt>
                <c:pt idx="403">
                  <c:v>4.7994238099999998E-5</c:v>
                </c:pt>
                <c:pt idx="404">
                  <c:v>4.57624989E-5</c:v>
                </c:pt>
                <c:pt idx="405">
                  <c:v>4.3643952200000003E-5</c:v>
                </c:pt>
                <c:pt idx="406">
                  <c:v>4.1632373600000001E-5</c:v>
                </c:pt>
                <c:pt idx="407">
                  <c:v>3.9721907599999999E-5</c:v>
                </c:pt>
                <c:pt idx="408">
                  <c:v>3.7907044700000003E-5</c:v>
                </c:pt>
                <c:pt idx="409">
                  <c:v>3.6182598800000002E-5</c:v>
                </c:pt>
                <c:pt idx="410">
                  <c:v>3.45436872E-5</c:v>
                </c:pt>
                <c:pt idx="411">
                  <c:v>3.29857115E-5</c:v>
                </c:pt>
                <c:pt idx="412">
                  <c:v>3.1504339699999997E-5</c:v>
                </c:pt>
                <c:pt idx="413">
                  <c:v>3.0095490100000001E-5</c:v>
                </c:pt>
                <c:pt idx="414">
                  <c:v>2.8755314899999998E-5</c:v>
                </c:pt>
                <c:pt idx="415">
                  <c:v>2.7480186900000001E-5</c:v>
                </c:pt>
                <c:pt idx="416">
                  <c:v>2.6266684999999999E-5</c:v>
                </c:pt>
                <c:pt idx="417">
                  <c:v>2.5111582300000001E-5</c:v>
                </c:pt>
                <c:pt idx="418">
                  <c:v>2.4011833799999999E-5</c:v>
                </c:pt>
                <c:pt idx="419">
                  <c:v>2.2964565800000001E-5</c:v>
                </c:pt>
                <c:pt idx="420">
                  <c:v>2.1967065199999999E-5</c:v>
                </c:pt>
                <c:pt idx="421">
                  <c:v>2.10167702E-5</c:v>
                </c:pt>
                <c:pt idx="422">
                  <c:v>2.01112611E-5</c:v>
                </c:pt>
                <c:pt idx="423">
                  <c:v>1.9248251599999999E-5</c:v>
                </c:pt>
                <c:pt idx="424">
                  <c:v>1.84255814E-5</c:v>
                </c:pt>
                <c:pt idx="425">
                  <c:v>1.76412085E-5</c:v>
                </c:pt>
                <c:pt idx="426">
                  <c:v>1.68932021E-5</c:v>
                </c:pt>
                <c:pt idx="427">
                  <c:v>1.61797365E-5</c:v>
                </c:pt>
                <c:pt idx="428">
                  <c:v>1.54990845E-5</c:v>
                </c:pt>
                <c:pt idx="429">
                  <c:v>1.48496122E-5</c:v>
                </c:pt>
                <c:pt idx="430">
                  <c:v>1.42297731E-5</c:v>
                </c:pt>
                <c:pt idx="431">
                  <c:v>1.36381034E-5</c:v>
                </c:pt>
                <c:pt idx="432">
                  <c:v>1.30732172E-5</c:v>
                </c:pt>
                <c:pt idx="433">
                  <c:v>1.2533802000000001E-5</c:v>
                </c:pt>
                <c:pt idx="434">
                  <c:v>1.20186147E-5</c:v>
                </c:pt>
                <c:pt idx="435">
                  <c:v>1.1526477400000001E-5</c:v>
                </c:pt>
                <c:pt idx="436">
                  <c:v>1.10562738E-5</c:v>
                </c:pt>
                <c:pt idx="437">
                  <c:v>1.0606945999999999E-5</c:v>
                </c:pt>
                <c:pt idx="438">
                  <c:v>1.0177491000000001E-5</c:v>
                </c:pt>
                <c:pt idx="439">
                  <c:v>9.7669575800000005E-6</c:v>
                </c:pt>
                <c:pt idx="440">
                  <c:v>9.3744436399999995E-6</c:v>
                </c:pt>
                <c:pt idx="441">
                  <c:v>8.9990933399999999E-6</c:v>
                </c:pt>
                <c:pt idx="442">
                  <c:v>8.6400946399999997E-6</c:v>
                </c:pt>
                <c:pt idx="443">
                  <c:v>8.2966768100000001E-6</c:v>
                </c:pt>
                <c:pt idx="444">
                  <c:v>7.9681082799999995E-6</c:v>
                </c:pt>
                <c:pt idx="445">
                  <c:v>7.6536944200000006E-6</c:v>
                </c:pt>
                <c:pt idx="446">
                  <c:v>7.3527755800000001E-6</c:v>
                </c:pt>
                <c:pt idx="447">
                  <c:v>7.0647252199999999E-6</c:v>
                </c:pt>
                <c:pt idx="448">
                  <c:v>6.7889480800000003E-6</c:v>
                </c:pt>
                <c:pt idx="449">
                  <c:v>6.5248785600000001E-6</c:v>
                </c:pt>
                <c:pt idx="450">
                  <c:v>6.2719791000000003E-6</c:v>
                </c:pt>
                <c:pt idx="451">
                  <c:v>6.0297387000000003E-6</c:v>
                </c:pt>
                <c:pt idx="452">
                  <c:v>5.7976715199999996E-6</c:v>
                </c:pt>
                <c:pt idx="453">
                  <c:v>5.5753155600000003E-6</c:v>
                </c:pt>
                <c:pt idx="454">
                  <c:v>5.3622313700000002E-6</c:v>
                </c:pt>
                <c:pt idx="455">
                  <c:v>5.1580009300000002E-6</c:v>
                </c:pt>
                <c:pt idx="456">
                  <c:v>4.9622264600000004E-6</c:v>
                </c:pt>
                <c:pt idx="457">
                  <c:v>4.7745294499999997E-6</c:v>
                </c:pt>
                <c:pt idx="458">
                  <c:v>4.5945495900000003E-6</c:v>
                </c:pt>
                <c:pt idx="459">
                  <c:v>4.4219438700000001E-6</c:v>
                </c:pt>
                <c:pt idx="460">
                  <c:v>4.2563856700000003E-6</c:v>
                </c:pt>
                <c:pt idx="461">
                  <c:v>4.0975639600000001E-6</c:v>
                </c:pt>
                <c:pt idx="462">
                  <c:v>3.9451824299999999E-6</c:v>
                </c:pt>
                <c:pt idx="463">
                  <c:v>3.7989588400000002E-6</c:v>
                </c:pt>
                <c:pt idx="464">
                  <c:v>3.65862423E-6</c:v>
                </c:pt>
                <c:pt idx="465">
                  <c:v>3.5239222600000001E-6</c:v>
                </c:pt>
                <c:pt idx="466">
                  <c:v>3.39460862E-6</c:v>
                </c:pt>
                <c:pt idx="467">
                  <c:v>3.27045037E-6</c:v>
                </c:pt>
                <c:pt idx="468">
                  <c:v>3.1512254300000001E-6</c:v>
                </c:pt>
                <c:pt idx="469">
                  <c:v>3.0367219699999999E-6</c:v>
                </c:pt>
                <c:pt idx="470">
                  <c:v>2.92673798E-6</c:v>
                </c:pt>
                <c:pt idx="471">
                  <c:v>2.8210807100000001E-6</c:v>
                </c:pt>
                <c:pt idx="472">
                  <c:v>2.71956627E-6</c:v>
                </c:pt>
                <c:pt idx="473">
                  <c:v>2.6220191699999999E-6</c:v>
                </c:pt>
                <c:pt idx="474">
                  <c:v>2.5282719000000001E-6</c:v>
                </c:pt>
                <c:pt idx="475">
                  <c:v>2.4381645699999998E-6</c:v>
                </c:pt>
                <c:pt idx="476">
                  <c:v>2.35154452E-6</c:v>
                </c:pt>
                <c:pt idx="477">
                  <c:v>2.2682659600000001E-6</c:v>
                </c:pt>
                <c:pt idx="478">
                  <c:v>2.1881896700000001E-6</c:v>
                </c:pt>
                <c:pt idx="479">
                  <c:v>2.1111826500000002E-6</c:v>
                </c:pt>
                <c:pt idx="480">
                  <c:v>2.0371178500000001E-6</c:v>
                </c:pt>
                <c:pt idx="481">
                  <c:v>1.96587387E-6</c:v>
                </c:pt>
                <c:pt idx="482">
                  <c:v>1.89733468E-6</c:v>
                </c:pt>
                <c:pt idx="483">
                  <c:v>1.8313894E-6</c:v>
                </c:pt>
                <c:pt idx="484">
                  <c:v>1.76793203E-6</c:v>
                </c:pt>
                <c:pt idx="485">
                  <c:v>1.70686121E-6</c:v>
                </c:pt>
                <c:pt idx="486">
                  <c:v>1.64808004E-6</c:v>
                </c:pt>
                <c:pt idx="487">
                  <c:v>1.59149583E-6</c:v>
                </c:pt>
                <c:pt idx="488">
                  <c:v>1.5370199299999999E-6</c:v>
                </c:pt>
                <c:pt idx="489">
                  <c:v>1.4845675399999999E-6</c:v>
                </c:pt>
                <c:pt idx="490">
                  <c:v>1.43405752E-6</c:v>
                </c:pt>
                <c:pt idx="491">
                  <c:v>1.3854122099999999E-6</c:v>
                </c:pt>
                <c:pt idx="492">
                  <c:v>1.3385573099999999E-6</c:v>
                </c:pt>
                <c:pt idx="493">
                  <c:v>1.2934216900000001E-6</c:v>
                </c:pt>
                <c:pt idx="494">
                  <c:v>1.2499372599999999E-6</c:v>
                </c:pt>
                <c:pt idx="495">
                  <c:v>1.2080388199999999E-6</c:v>
                </c:pt>
                <c:pt idx="496">
                  <c:v>1.1676639499999999E-6</c:v>
                </c:pt>
                <c:pt idx="497">
                  <c:v>1.1287528399999999E-6</c:v>
                </c:pt>
                <c:pt idx="498">
                  <c:v>1.0912482300000001E-6</c:v>
                </c:pt>
                <c:pt idx="499">
                  <c:v>1.0550952700000001E-6</c:v>
                </c:pt>
                <c:pt idx="500">
                  <c:v>1.0202413699999999E-6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90A0-2243-8004-A3DA81669CC2}"/>
            </c:ext>
          </c:extLst>
        </c:ser>
        <c:ser>
          <c:idx val="5"/>
          <c:order val="5"/>
          <c:tx>
            <c:v>PE6</c:v>
          </c:tx>
          <c:spPr>
            <a:ln w="13335">
              <a:solidFill>
                <a:srgbClr val="B389BD"/>
              </a:solidFill>
            </a:ln>
          </c:spPr>
          <c:marker>
            <c:symbol val="none"/>
          </c:marker>
          <c:xVal>
            <c:numRef>
              <c:f>Data!$K$2:$K$502</c:f>
              <c:numCache>
                <c:formatCode>General</c:formatCode>
                <c:ptCount val="50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  <c:pt idx="251">
                  <c:v>251</c:v>
                </c:pt>
                <c:pt idx="252">
                  <c:v>252</c:v>
                </c:pt>
                <c:pt idx="253">
                  <c:v>253</c:v>
                </c:pt>
                <c:pt idx="254">
                  <c:v>254</c:v>
                </c:pt>
                <c:pt idx="255">
                  <c:v>255</c:v>
                </c:pt>
                <c:pt idx="256">
                  <c:v>256</c:v>
                </c:pt>
                <c:pt idx="257">
                  <c:v>257</c:v>
                </c:pt>
                <c:pt idx="258">
                  <c:v>258</c:v>
                </c:pt>
                <c:pt idx="259">
                  <c:v>259</c:v>
                </c:pt>
                <c:pt idx="260">
                  <c:v>260</c:v>
                </c:pt>
                <c:pt idx="261">
                  <c:v>261</c:v>
                </c:pt>
                <c:pt idx="262">
                  <c:v>262</c:v>
                </c:pt>
                <c:pt idx="263">
                  <c:v>263</c:v>
                </c:pt>
                <c:pt idx="264">
                  <c:v>264</c:v>
                </c:pt>
                <c:pt idx="265">
                  <c:v>265</c:v>
                </c:pt>
                <c:pt idx="266">
                  <c:v>266</c:v>
                </c:pt>
                <c:pt idx="267">
                  <c:v>267</c:v>
                </c:pt>
                <c:pt idx="268">
                  <c:v>268</c:v>
                </c:pt>
                <c:pt idx="269">
                  <c:v>269</c:v>
                </c:pt>
                <c:pt idx="270">
                  <c:v>270</c:v>
                </c:pt>
                <c:pt idx="271">
                  <c:v>271</c:v>
                </c:pt>
                <c:pt idx="272">
                  <c:v>272</c:v>
                </c:pt>
                <c:pt idx="273">
                  <c:v>273</c:v>
                </c:pt>
                <c:pt idx="274">
                  <c:v>274</c:v>
                </c:pt>
                <c:pt idx="275">
                  <c:v>275</c:v>
                </c:pt>
                <c:pt idx="276">
                  <c:v>276</c:v>
                </c:pt>
                <c:pt idx="277">
                  <c:v>277</c:v>
                </c:pt>
                <c:pt idx="278">
                  <c:v>278</c:v>
                </c:pt>
                <c:pt idx="279">
                  <c:v>279</c:v>
                </c:pt>
                <c:pt idx="280">
                  <c:v>280</c:v>
                </c:pt>
                <c:pt idx="281">
                  <c:v>281</c:v>
                </c:pt>
                <c:pt idx="282">
                  <c:v>282</c:v>
                </c:pt>
                <c:pt idx="283">
                  <c:v>283</c:v>
                </c:pt>
                <c:pt idx="284">
                  <c:v>284</c:v>
                </c:pt>
                <c:pt idx="285">
                  <c:v>285</c:v>
                </c:pt>
                <c:pt idx="286">
                  <c:v>286</c:v>
                </c:pt>
                <c:pt idx="287">
                  <c:v>287</c:v>
                </c:pt>
                <c:pt idx="288">
                  <c:v>288</c:v>
                </c:pt>
                <c:pt idx="289">
                  <c:v>289</c:v>
                </c:pt>
                <c:pt idx="290">
                  <c:v>290</c:v>
                </c:pt>
                <c:pt idx="291">
                  <c:v>291</c:v>
                </c:pt>
                <c:pt idx="292">
                  <c:v>292</c:v>
                </c:pt>
                <c:pt idx="293">
                  <c:v>293</c:v>
                </c:pt>
                <c:pt idx="294">
                  <c:v>294</c:v>
                </c:pt>
                <c:pt idx="295">
                  <c:v>295</c:v>
                </c:pt>
                <c:pt idx="296">
                  <c:v>296</c:v>
                </c:pt>
                <c:pt idx="297">
                  <c:v>297</c:v>
                </c:pt>
                <c:pt idx="298">
                  <c:v>298</c:v>
                </c:pt>
                <c:pt idx="299">
                  <c:v>299</c:v>
                </c:pt>
                <c:pt idx="300">
                  <c:v>300</c:v>
                </c:pt>
                <c:pt idx="301">
                  <c:v>301</c:v>
                </c:pt>
                <c:pt idx="302">
                  <c:v>302</c:v>
                </c:pt>
                <c:pt idx="303">
                  <c:v>303</c:v>
                </c:pt>
                <c:pt idx="304">
                  <c:v>304</c:v>
                </c:pt>
                <c:pt idx="305">
                  <c:v>305</c:v>
                </c:pt>
                <c:pt idx="306">
                  <c:v>306</c:v>
                </c:pt>
                <c:pt idx="307">
                  <c:v>307</c:v>
                </c:pt>
                <c:pt idx="308">
                  <c:v>308</c:v>
                </c:pt>
                <c:pt idx="309">
                  <c:v>309</c:v>
                </c:pt>
                <c:pt idx="310">
                  <c:v>310</c:v>
                </c:pt>
                <c:pt idx="311">
                  <c:v>311</c:v>
                </c:pt>
                <c:pt idx="312">
                  <c:v>312</c:v>
                </c:pt>
                <c:pt idx="313">
                  <c:v>313</c:v>
                </c:pt>
                <c:pt idx="314">
                  <c:v>314</c:v>
                </c:pt>
                <c:pt idx="315">
                  <c:v>315</c:v>
                </c:pt>
                <c:pt idx="316">
                  <c:v>316</c:v>
                </c:pt>
                <c:pt idx="317">
                  <c:v>317</c:v>
                </c:pt>
                <c:pt idx="318">
                  <c:v>318</c:v>
                </c:pt>
                <c:pt idx="319">
                  <c:v>319</c:v>
                </c:pt>
                <c:pt idx="320">
                  <c:v>320</c:v>
                </c:pt>
                <c:pt idx="321">
                  <c:v>321</c:v>
                </c:pt>
                <c:pt idx="322">
                  <c:v>322</c:v>
                </c:pt>
                <c:pt idx="323">
                  <c:v>323</c:v>
                </c:pt>
                <c:pt idx="324">
                  <c:v>324</c:v>
                </c:pt>
                <c:pt idx="325">
                  <c:v>325</c:v>
                </c:pt>
                <c:pt idx="326">
                  <c:v>326</c:v>
                </c:pt>
                <c:pt idx="327">
                  <c:v>327</c:v>
                </c:pt>
                <c:pt idx="328">
                  <c:v>328</c:v>
                </c:pt>
                <c:pt idx="329">
                  <c:v>329</c:v>
                </c:pt>
                <c:pt idx="330">
                  <c:v>330</c:v>
                </c:pt>
                <c:pt idx="331">
                  <c:v>331</c:v>
                </c:pt>
                <c:pt idx="332">
                  <c:v>332</c:v>
                </c:pt>
                <c:pt idx="333">
                  <c:v>333</c:v>
                </c:pt>
                <c:pt idx="334">
                  <c:v>334</c:v>
                </c:pt>
                <c:pt idx="335">
                  <c:v>335</c:v>
                </c:pt>
                <c:pt idx="336">
                  <c:v>336</c:v>
                </c:pt>
                <c:pt idx="337">
                  <c:v>337</c:v>
                </c:pt>
                <c:pt idx="338">
                  <c:v>338</c:v>
                </c:pt>
                <c:pt idx="339">
                  <c:v>339</c:v>
                </c:pt>
                <c:pt idx="340">
                  <c:v>340</c:v>
                </c:pt>
                <c:pt idx="341">
                  <c:v>341</c:v>
                </c:pt>
                <c:pt idx="342">
                  <c:v>342</c:v>
                </c:pt>
                <c:pt idx="343">
                  <c:v>343</c:v>
                </c:pt>
                <c:pt idx="344">
                  <c:v>344</c:v>
                </c:pt>
                <c:pt idx="345">
                  <c:v>345</c:v>
                </c:pt>
                <c:pt idx="346">
                  <c:v>346</c:v>
                </c:pt>
                <c:pt idx="347">
                  <c:v>347</c:v>
                </c:pt>
                <c:pt idx="348">
                  <c:v>348</c:v>
                </c:pt>
                <c:pt idx="349">
                  <c:v>349</c:v>
                </c:pt>
                <c:pt idx="350">
                  <c:v>350</c:v>
                </c:pt>
                <c:pt idx="351">
                  <c:v>351</c:v>
                </c:pt>
                <c:pt idx="352">
                  <c:v>352</c:v>
                </c:pt>
                <c:pt idx="353">
                  <c:v>353</c:v>
                </c:pt>
                <c:pt idx="354">
                  <c:v>354</c:v>
                </c:pt>
                <c:pt idx="355">
                  <c:v>355</c:v>
                </c:pt>
                <c:pt idx="356">
                  <c:v>356</c:v>
                </c:pt>
                <c:pt idx="357">
                  <c:v>357</c:v>
                </c:pt>
                <c:pt idx="358">
                  <c:v>358</c:v>
                </c:pt>
                <c:pt idx="359">
                  <c:v>359</c:v>
                </c:pt>
                <c:pt idx="360">
                  <c:v>360</c:v>
                </c:pt>
                <c:pt idx="361">
                  <c:v>361</c:v>
                </c:pt>
                <c:pt idx="362">
                  <c:v>362</c:v>
                </c:pt>
                <c:pt idx="363">
                  <c:v>363</c:v>
                </c:pt>
                <c:pt idx="364">
                  <c:v>364</c:v>
                </c:pt>
                <c:pt idx="365">
                  <c:v>365</c:v>
                </c:pt>
                <c:pt idx="366">
                  <c:v>366</c:v>
                </c:pt>
                <c:pt idx="367">
                  <c:v>367</c:v>
                </c:pt>
                <c:pt idx="368">
                  <c:v>368</c:v>
                </c:pt>
                <c:pt idx="369">
                  <c:v>369</c:v>
                </c:pt>
                <c:pt idx="370">
                  <c:v>370</c:v>
                </c:pt>
                <c:pt idx="371">
                  <c:v>371</c:v>
                </c:pt>
                <c:pt idx="372">
                  <c:v>372</c:v>
                </c:pt>
                <c:pt idx="373">
                  <c:v>373</c:v>
                </c:pt>
                <c:pt idx="374">
                  <c:v>374</c:v>
                </c:pt>
                <c:pt idx="375">
                  <c:v>375</c:v>
                </c:pt>
                <c:pt idx="376">
                  <c:v>376</c:v>
                </c:pt>
                <c:pt idx="377">
                  <c:v>377</c:v>
                </c:pt>
                <c:pt idx="378">
                  <c:v>378</c:v>
                </c:pt>
                <c:pt idx="379">
                  <c:v>379</c:v>
                </c:pt>
                <c:pt idx="380">
                  <c:v>380</c:v>
                </c:pt>
                <c:pt idx="381">
                  <c:v>381</c:v>
                </c:pt>
                <c:pt idx="382">
                  <c:v>382</c:v>
                </c:pt>
                <c:pt idx="383">
                  <c:v>383</c:v>
                </c:pt>
                <c:pt idx="384">
                  <c:v>384</c:v>
                </c:pt>
                <c:pt idx="385">
                  <c:v>385</c:v>
                </c:pt>
                <c:pt idx="386">
                  <c:v>386</c:v>
                </c:pt>
                <c:pt idx="387">
                  <c:v>387</c:v>
                </c:pt>
                <c:pt idx="388">
                  <c:v>388</c:v>
                </c:pt>
                <c:pt idx="389">
                  <c:v>389</c:v>
                </c:pt>
                <c:pt idx="390">
                  <c:v>390</c:v>
                </c:pt>
                <c:pt idx="391">
                  <c:v>391</c:v>
                </c:pt>
                <c:pt idx="392">
                  <c:v>392</c:v>
                </c:pt>
                <c:pt idx="393">
                  <c:v>393</c:v>
                </c:pt>
                <c:pt idx="394">
                  <c:v>394</c:v>
                </c:pt>
                <c:pt idx="395">
                  <c:v>395</c:v>
                </c:pt>
                <c:pt idx="396">
                  <c:v>396</c:v>
                </c:pt>
                <c:pt idx="397">
                  <c:v>397</c:v>
                </c:pt>
                <c:pt idx="398">
                  <c:v>398</c:v>
                </c:pt>
                <c:pt idx="399">
                  <c:v>399</c:v>
                </c:pt>
                <c:pt idx="400">
                  <c:v>400</c:v>
                </c:pt>
                <c:pt idx="401">
                  <c:v>401</c:v>
                </c:pt>
                <c:pt idx="402">
                  <c:v>402</c:v>
                </c:pt>
                <c:pt idx="403">
                  <c:v>403</c:v>
                </c:pt>
                <c:pt idx="404">
                  <c:v>404</c:v>
                </c:pt>
                <c:pt idx="405">
                  <c:v>405</c:v>
                </c:pt>
                <c:pt idx="406">
                  <c:v>406</c:v>
                </c:pt>
                <c:pt idx="407">
                  <c:v>407</c:v>
                </c:pt>
                <c:pt idx="408">
                  <c:v>408</c:v>
                </c:pt>
                <c:pt idx="409">
                  <c:v>409</c:v>
                </c:pt>
                <c:pt idx="410">
                  <c:v>410</c:v>
                </c:pt>
                <c:pt idx="411">
                  <c:v>411</c:v>
                </c:pt>
                <c:pt idx="412">
                  <c:v>412</c:v>
                </c:pt>
                <c:pt idx="413">
                  <c:v>413</c:v>
                </c:pt>
                <c:pt idx="414">
                  <c:v>414</c:v>
                </c:pt>
                <c:pt idx="415">
                  <c:v>415</c:v>
                </c:pt>
                <c:pt idx="416">
                  <c:v>416</c:v>
                </c:pt>
                <c:pt idx="417">
                  <c:v>417</c:v>
                </c:pt>
                <c:pt idx="418">
                  <c:v>418</c:v>
                </c:pt>
                <c:pt idx="419">
                  <c:v>419</c:v>
                </c:pt>
                <c:pt idx="420">
                  <c:v>420</c:v>
                </c:pt>
                <c:pt idx="421">
                  <c:v>421</c:v>
                </c:pt>
                <c:pt idx="422">
                  <c:v>422</c:v>
                </c:pt>
                <c:pt idx="423">
                  <c:v>423</c:v>
                </c:pt>
                <c:pt idx="424">
                  <c:v>424</c:v>
                </c:pt>
                <c:pt idx="425">
                  <c:v>425</c:v>
                </c:pt>
                <c:pt idx="426">
                  <c:v>426</c:v>
                </c:pt>
                <c:pt idx="427">
                  <c:v>427</c:v>
                </c:pt>
                <c:pt idx="428">
                  <c:v>428</c:v>
                </c:pt>
                <c:pt idx="429">
                  <c:v>429</c:v>
                </c:pt>
                <c:pt idx="430">
                  <c:v>430</c:v>
                </c:pt>
                <c:pt idx="431">
                  <c:v>431</c:v>
                </c:pt>
                <c:pt idx="432">
                  <c:v>432</c:v>
                </c:pt>
                <c:pt idx="433">
                  <c:v>433</c:v>
                </c:pt>
                <c:pt idx="434">
                  <c:v>434</c:v>
                </c:pt>
                <c:pt idx="435">
                  <c:v>435</c:v>
                </c:pt>
                <c:pt idx="436">
                  <c:v>436</c:v>
                </c:pt>
                <c:pt idx="437">
                  <c:v>437</c:v>
                </c:pt>
                <c:pt idx="438">
                  <c:v>438</c:v>
                </c:pt>
                <c:pt idx="439">
                  <c:v>439</c:v>
                </c:pt>
                <c:pt idx="440">
                  <c:v>440</c:v>
                </c:pt>
                <c:pt idx="441">
                  <c:v>441</c:v>
                </c:pt>
                <c:pt idx="442">
                  <c:v>442</c:v>
                </c:pt>
                <c:pt idx="443">
                  <c:v>443</c:v>
                </c:pt>
                <c:pt idx="444">
                  <c:v>444</c:v>
                </c:pt>
                <c:pt idx="445">
                  <c:v>445</c:v>
                </c:pt>
                <c:pt idx="446">
                  <c:v>446</c:v>
                </c:pt>
                <c:pt idx="447">
                  <c:v>447</c:v>
                </c:pt>
                <c:pt idx="448">
                  <c:v>448</c:v>
                </c:pt>
                <c:pt idx="449">
                  <c:v>449</c:v>
                </c:pt>
                <c:pt idx="450">
                  <c:v>450</c:v>
                </c:pt>
                <c:pt idx="451">
                  <c:v>451</c:v>
                </c:pt>
                <c:pt idx="452">
                  <c:v>452</c:v>
                </c:pt>
                <c:pt idx="453">
                  <c:v>453</c:v>
                </c:pt>
                <c:pt idx="454">
                  <c:v>454</c:v>
                </c:pt>
                <c:pt idx="455">
                  <c:v>455</c:v>
                </c:pt>
                <c:pt idx="456">
                  <c:v>456</c:v>
                </c:pt>
                <c:pt idx="457">
                  <c:v>457</c:v>
                </c:pt>
                <c:pt idx="458">
                  <c:v>458</c:v>
                </c:pt>
                <c:pt idx="459">
                  <c:v>459</c:v>
                </c:pt>
                <c:pt idx="460">
                  <c:v>460</c:v>
                </c:pt>
                <c:pt idx="461">
                  <c:v>461</c:v>
                </c:pt>
                <c:pt idx="462">
                  <c:v>462</c:v>
                </c:pt>
                <c:pt idx="463">
                  <c:v>463</c:v>
                </c:pt>
                <c:pt idx="464">
                  <c:v>464</c:v>
                </c:pt>
                <c:pt idx="465">
                  <c:v>465</c:v>
                </c:pt>
                <c:pt idx="466">
                  <c:v>466</c:v>
                </c:pt>
                <c:pt idx="467">
                  <c:v>467</c:v>
                </c:pt>
                <c:pt idx="468">
                  <c:v>468</c:v>
                </c:pt>
                <c:pt idx="469">
                  <c:v>469</c:v>
                </c:pt>
                <c:pt idx="470">
                  <c:v>470</c:v>
                </c:pt>
                <c:pt idx="471">
                  <c:v>471</c:v>
                </c:pt>
                <c:pt idx="472">
                  <c:v>472</c:v>
                </c:pt>
                <c:pt idx="473">
                  <c:v>473</c:v>
                </c:pt>
                <c:pt idx="474">
                  <c:v>474</c:v>
                </c:pt>
                <c:pt idx="475">
                  <c:v>475</c:v>
                </c:pt>
                <c:pt idx="476">
                  <c:v>476</c:v>
                </c:pt>
                <c:pt idx="477">
                  <c:v>477</c:v>
                </c:pt>
                <c:pt idx="478">
                  <c:v>478</c:v>
                </c:pt>
                <c:pt idx="479">
                  <c:v>479</c:v>
                </c:pt>
                <c:pt idx="480">
                  <c:v>480</c:v>
                </c:pt>
                <c:pt idx="481">
                  <c:v>481</c:v>
                </c:pt>
                <c:pt idx="482">
                  <c:v>482</c:v>
                </c:pt>
                <c:pt idx="483">
                  <c:v>483</c:v>
                </c:pt>
                <c:pt idx="484">
                  <c:v>484</c:v>
                </c:pt>
                <c:pt idx="485">
                  <c:v>485</c:v>
                </c:pt>
                <c:pt idx="486">
                  <c:v>486</c:v>
                </c:pt>
                <c:pt idx="487">
                  <c:v>487</c:v>
                </c:pt>
                <c:pt idx="488">
                  <c:v>488</c:v>
                </c:pt>
                <c:pt idx="489">
                  <c:v>489</c:v>
                </c:pt>
                <c:pt idx="490">
                  <c:v>490</c:v>
                </c:pt>
                <c:pt idx="491">
                  <c:v>491</c:v>
                </c:pt>
                <c:pt idx="492">
                  <c:v>492</c:v>
                </c:pt>
                <c:pt idx="493">
                  <c:v>493</c:v>
                </c:pt>
                <c:pt idx="494">
                  <c:v>494</c:v>
                </c:pt>
                <c:pt idx="495">
                  <c:v>495</c:v>
                </c:pt>
                <c:pt idx="496">
                  <c:v>496</c:v>
                </c:pt>
                <c:pt idx="497">
                  <c:v>497</c:v>
                </c:pt>
                <c:pt idx="498">
                  <c:v>498</c:v>
                </c:pt>
                <c:pt idx="499">
                  <c:v>499</c:v>
                </c:pt>
                <c:pt idx="500">
                  <c:v>500</c:v>
                </c:pt>
              </c:numCache>
            </c:numRef>
          </c:xVal>
          <c:yVal>
            <c:numRef>
              <c:f>Data!$L$2:$L$502</c:f>
              <c:numCache>
                <c:formatCode>General</c:formatCode>
                <c:ptCount val="50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7.4905917100000002E-3</c:v>
                </c:pt>
                <c:pt idx="342">
                  <c:v>0.12858176900000001</c:v>
                </c:pt>
                <c:pt idx="343">
                  <c:v>0.40037695699999998</c:v>
                </c:pt>
                <c:pt idx="344">
                  <c:v>0.70790887800000002</c:v>
                </c:pt>
                <c:pt idx="345">
                  <c:v>0.962442837</c:v>
                </c:pt>
                <c:pt idx="346">
                  <c:v>1.1333768799999999</c:v>
                </c:pt>
                <c:pt idx="347">
                  <c:v>1.22389967</c:v>
                </c:pt>
                <c:pt idx="348">
                  <c:v>1.25</c:v>
                </c:pt>
                <c:pt idx="349">
                  <c:v>1.2296455799999999</c:v>
                </c:pt>
                <c:pt idx="350">
                  <c:v>1.1784698600000001</c:v>
                </c:pt>
                <c:pt idx="351">
                  <c:v>1.1086337799999999</c:v>
                </c:pt>
                <c:pt idx="352">
                  <c:v>1.0289975</c:v>
                </c:pt>
                <c:pt idx="353">
                  <c:v>0.94571646799999998</c:v>
                </c:pt>
                <c:pt idx="354">
                  <c:v>0.862886916</c:v>
                </c:pt>
                <c:pt idx="355">
                  <c:v>0.78310521300000002</c:v>
                </c:pt>
                <c:pt idx="356">
                  <c:v>0.70790887800000002</c:v>
                </c:pt>
                <c:pt idx="357">
                  <c:v>0.63810702100000005</c:v>
                </c:pt>
                <c:pt idx="358">
                  <c:v>0.57402028100000002</c:v>
                </c:pt>
                <c:pt idx="359">
                  <c:v>0.51565126999999999</c:v>
                </c:pt>
                <c:pt idx="360">
                  <c:v>0.46280357900000002</c:v>
                </c:pt>
                <c:pt idx="361">
                  <c:v>0.415163589</c:v>
                </c:pt>
                <c:pt idx="362">
                  <c:v>0.37235579299999999</c:v>
                </c:pt>
                <c:pt idx="363">
                  <c:v>0.33397949500000002</c:v>
                </c:pt>
                <c:pt idx="364">
                  <c:v>0.299632542</c:v>
                </c:pt>
                <c:pt idx="365">
                  <c:v>0.26892612599999999</c:v>
                </c:pt>
                <c:pt idx="366">
                  <c:v>0.24149348600000001</c:v>
                </c:pt>
                <c:pt idx="367">
                  <c:v>0.216994521</c:v>
                </c:pt>
                <c:pt idx="368">
                  <c:v>0.19511768800000001</c:v>
                </c:pt>
                <c:pt idx="369">
                  <c:v>0.17558015699999999</c:v>
                </c:pt>
                <c:pt idx="370">
                  <c:v>0.15812686400000001</c:v>
                </c:pt>
                <c:pt idx="371">
                  <c:v>0.14252893599999999</c:v>
                </c:pt>
                <c:pt idx="372">
                  <c:v>0.12858176900000001</c:v>
                </c:pt>
                <c:pt idx="373">
                  <c:v>0.116102962</c:v>
                </c:pt>
                <c:pt idx="374">
                  <c:v>0.104930248</c:v>
                </c:pt>
                <c:pt idx="375">
                  <c:v>9.4919479000000001E-2</c:v>
                </c:pt>
                <c:pt idx="376">
                  <c:v>8.5942743099999996E-2</c:v>
                </c:pt>
                <c:pt idx="377">
                  <c:v>7.7886606600000005E-2</c:v>
                </c:pt>
                <c:pt idx="378">
                  <c:v>7.0650514900000003E-2</c:v>
                </c:pt>
                <c:pt idx="379">
                  <c:v>6.4145342600000002E-2</c:v>
                </c:pt>
                <c:pt idx="380">
                  <c:v>5.8292090300000002E-2</c:v>
                </c:pt>
                <c:pt idx="381">
                  <c:v>5.3020719299999998E-2</c:v>
                </c:pt>
                <c:pt idx="382">
                  <c:v>4.82691144E-2</c:v>
                </c:pt>
                <c:pt idx="383">
                  <c:v>4.3982162499999998E-2</c:v>
                </c:pt>
                <c:pt idx="384">
                  <c:v>4.0110937700000002E-2</c:v>
                </c:pt>
                <c:pt idx="385">
                  <c:v>3.6611980099999997E-2</c:v>
                </c:pt>
                <c:pt idx="386">
                  <c:v>3.3446659900000002E-2</c:v>
                </c:pt>
                <c:pt idx="387">
                  <c:v>3.0580616000000001E-2</c:v>
                </c:pt>
                <c:pt idx="388">
                  <c:v>2.7983261499999999E-2</c:v>
                </c:pt>
                <c:pt idx="389">
                  <c:v>2.5627348099999999E-2</c:v>
                </c:pt>
                <c:pt idx="390">
                  <c:v>2.34885819E-2</c:v>
                </c:pt>
                <c:pt idx="391">
                  <c:v>2.15452857E-2</c:v>
                </c:pt>
                <c:pt idx="392">
                  <c:v>1.97781005E-2</c:v>
                </c:pt>
                <c:pt idx="393">
                  <c:v>1.8169723499999998E-2</c:v>
                </c:pt>
                <c:pt idx="394">
                  <c:v>1.6704676000000002E-2</c:v>
                </c:pt>
                <c:pt idx="395">
                  <c:v>1.5369099400000001E-2</c:v>
                </c:pt>
                <c:pt idx="396">
                  <c:v>1.41505752E-2</c:v>
                </c:pt>
                <c:pt idx="397">
                  <c:v>1.3037965300000001E-2</c:v>
                </c:pt>
                <c:pt idx="398">
                  <c:v>1.20212719E-2</c:v>
                </c:pt>
                <c:pt idx="399">
                  <c:v>1.1091512899999999E-2</c:v>
                </c:pt>
                <c:pt idx="400">
                  <c:v>1.02406115E-2</c:v>
                </c:pt>
                <c:pt idx="401">
                  <c:v>9.46129949E-3</c:v>
                </c:pt>
                <c:pt idx="402">
                  <c:v>8.7470302099999994E-3</c:v>
                </c:pt>
                <c:pt idx="403">
                  <c:v>8.0919023099999994E-3</c:v>
                </c:pt>
                <c:pt idx="404">
                  <c:v>7.4905917100000002E-3</c:v>
                </c:pt>
                <c:pt idx="405">
                  <c:v>6.9382911500000003E-3</c:v>
                </c:pt>
                <c:pt idx="406">
                  <c:v>6.4306565500000003E-3</c:v>
                </c:pt>
                <c:pt idx="407">
                  <c:v>5.9637592399999998E-3</c:v>
                </c:pt>
                <c:pt idx="408">
                  <c:v>5.5340434399999998E-3</c:v>
                </c:pt>
                <c:pt idx="409">
                  <c:v>5.13828831E-3</c:v>
                </c:pt>
                <c:pt idx="410">
                  <c:v>4.7735742000000001E-3</c:v>
                </c:pt>
                <c:pt idx="411">
                  <c:v>4.43725244E-3</c:v>
                </c:pt>
                <c:pt idx="412">
                  <c:v>4.1269183599999997E-3</c:v>
                </c:pt>
                <c:pt idx="413">
                  <c:v>3.8403872500000001E-3</c:v>
                </c:pt>
                <c:pt idx="414">
                  <c:v>3.57567272E-3</c:v>
                </c:pt>
                <c:pt idx="415">
                  <c:v>3.3309674400000002E-3</c:v>
                </c:pt>
                <c:pt idx="416">
                  <c:v>3.1046258E-3</c:v>
                </c:pt>
                <c:pt idx="417">
                  <c:v>2.8951483899999999E-3</c:v>
                </c:pt>
                <c:pt idx="418">
                  <c:v>2.7011680500000001E-3</c:v>
                </c:pt>
                <c:pt idx="419">
                  <c:v>2.5214373699999999E-3</c:v>
                </c:pt>
                <c:pt idx="420">
                  <c:v>2.35481742E-3</c:v>
                </c:pt>
                <c:pt idx="421">
                  <c:v>2.2002676500000001E-3</c:v>
                </c:pt>
                <c:pt idx="422">
                  <c:v>2.0568367000000001E-3</c:v>
                </c:pt>
                <c:pt idx="423">
                  <c:v>1.92365429E-3</c:v>
                </c:pt>
                <c:pt idx="424">
                  <c:v>1.7999237E-3</c:v>
                </c:pt>
                <c:pt idx="425">
                  <c:v>1.6849151599999999E-3</c:v>
                </c:pt>
                <c:pt idx="426">
                  <c:v>1.5779597999999999E-3</c:v>
                </c:pt>
                <c:pt idx="427">
                  <c:v>1.47844415E-3</c:v>
                </c:pt>
                <c:pt idx="428">
                  <c:v>1.38580526E-3</c:v>
                </c:pt>
                <c:pt idx="429">
                  <c:v>1.2995262200000001E-3</c:v>
                </c:pt>
                <c:pt idx="430">
                  <c:v>1.2191321E-3</c:v>
                </c:pt>
                <c:pt idx="431">
                  <c:v>1.1441862900000001E-3</c:v>
                </c:pt>
                <c:pt idx="432">
                  <c:v>1.07428719E-3</c:v>
                </c:pt>
                <c:pt idx="433">
                  <c:v>1.0090651900000001E-3</c:v>
                </c:pt>
                <c:pt idx="434">
                  <c:v>9.4817994299999998E-4</c:v>
                </c:pt>
                <c:pt idx="435">
                  <c:v>8.9131784299999997E-4</c:v>
                </c:pt>
                <c:pt idx="436">
                  <c:v>8.3818980499999996E-4</c:v>
                </c:pt>
                <c:pt idx="437">
                  <c:v>7.8852918599999996E-4</c:v>
                </c:pt>
                <c:pt idx="438">
                  <c:v>7.4208991599999995E-4</c:v>
                </c:pt>
                <c:pt idx="439">
                  <c:v>6.9864479399999997E-4</c:v>
                </c:pt>
                <c:pt idx="440">
                  <c:v>6.5798393599999995E-4</c:v>
                </c:pt>
                <c:pt idx="441">
                  <c:v>6.1991335200000004E-4</c:v>
                </c:pt>
                <c:pt idx="442">
                  <c:v>5.8425365399999995E-4</c:v>
                </c:pt>
                <c:pt idx="443">
                  <c:v>5.5083887999999995E-4</c:v>
                </c:pt>
                <c:pt idx="444">
                  <c:v>5.1951540800000001E-4</c:v>
                </c:pt>
                <c:pt idx="445">
                  <c:v>4.9014097300000004E-4</c:v>
                </c:pt>
                <c:pt idx="446">
                  <c:v>4.62583767E-4</c:v>
                </c:pt>
                <c:pt idx="447">
                  <c:v>4.3672161E-4</c:v>
                </c:pt>
                <c:pt idx="448">
                  <c:v>4.1244119500000002E-4</c:v>
                </c:pt>
                <c:pt idx="449">
                  <c:v>3.8963739800000001E-4</c:v>
                </c:pt>
                <c:pt idx="450">
                  <c:v>3.6821264000000002E-4</c:v>
                </c:pt>
                <c:pt idx="451">
                  <c:v>3.4807630900000002E-4</c:v>
                </c:pt>
                <c:pt idx="452">
                  <c:v>3.29144221E-4</c:v>
                </c:pt>
                <c:pt idx="453">
                  <c:v>3.1133813399999999E-4</c:v>
                </c:pt>
                <c:pt idx="454">
                  <c:v>2.9458529699999999E-4</c:v>
                </c:pt>
                <c:pt idx="455">
                  <c:v>2.7881803199999999E-4</c:v>
                </c:pt>
                <c:pt idx="456">
                  <c:v>2.63973361E-4</c:v>
                </c:pt>
                <c:pt idx="457">
                  <c:v>2.49992649E-4</c:v>
                </c:pt>
                <c:pt idx="458">
                  <c:v>2.3682128600000001E-4</c:v>
                </c:pt>
                <c:pt idx="459">
                  <c:v>2.2440838799999999E-4</c:v>
                </c:pt>
                <c:pt idx="460">
                  <c:v>2.1270652699999999E-4</c:v>
                </c:pt>
                <c:pt idx="461">
                  <c:v>2.01671475E-4</c:v>
                </c:pt>
                <c:pt idx="462">
                  <c:v>1.91261975E-4</c:v>
                </c:pt>
                <c:pt idx="463">
                  <c:v>1.8143952599999999E-4</c:v>
                </c:pt>
                <c:pt idx="464">
                  <c:v>1.7216818499999999E-4</c:v>
                </c:pt>
                <c:pt idx="465">
                  <c:v>1.6341438300000001E-4</c:v>
                </c:pt>
                <c:pt idx="466">
                  <c:v>1.5514675999999999E-4</c:v>
                </c:pt>
                <c:pt idx="467">
                  <c:v>1.47336006E-4</c:v>
                </c:pt>
                <c:pt idx="468">
                  <c:v>1.39954719E-4</c:v>
                </c:pt>
                <c:pt idx="469">
                  <c:v>1.3297727E-4</c:v>
                </c:pt>
                <c:pt idx="470">
                  <c:v>1.2637968099999999E-4</c:v>
                </c:pt>
                <c:pt idx="471">
                  <c:v>1.2013951E-4</c:v>
                </c:pt>
                <c:pt idx="472">
                  <c:v>1.1423574599999999E-4</c:v>
                </c:pt>
                <c:pt idx="473">
                  <c:v>1.0864871E-4</c:v>
                </c:pt>
                <c:pt idx="474">
                  <c:v>1.0335996800000001E-4</c:v>
                </c:pt>
                <c:pt idx="475">
                  <c:v>9.8352239399999996E-5</c:v>
                </c:pt>
                <c:pt idx="476">
                  <c:v>9.3609326699999997E-5</c:v>
                </c:pt>
                <c:pt idx="477">
                  <c:v>8.9116038600000006E-5</c:v>
                </c:pt>
                <c:pt idx="478">
                  <c:v>8.4858123899999994E-5</c:v>
                </c:pt>
                <c:pt idx="479">
                  <c:v>8.0822209199999995E-5</c:v>
                </c:pt>
                <c:pt idx="480">
                  <c:v>7.6995740800000001E-5</c:v>
                </c:pt>
                <c:pt idx="481">
                  <c:v>7.3366930600000002E-5</c:v>
                </c:pt>
                <c:pt idx="482">
                  <c:v>6.9924706199999998E-5</c:v>
                </c:pt>
                <c:pt idx="483">
                  <c:v>6.6658664000000001E-5</c:v>
                </c:pt>
                <c:pt idx="484">
                  <c:v>6.3559026299999998E-5</c:v>
                </c:pt>
                <c:pt idx="485">
                  <c:v>6.06166003E-5</c:v>
                </c:pt>
                <c:pt idx="486">
                  <c:v>5.7822741100000002E-5</c:v>
                </c:pt>
                <c:pt idx="487">
                  <c:v>5.5169316200000001E-5</c:v>
                </c:pt>
                <c:pt idx="488">
                  <c:v>5.2648673199999999E-5</c:v>
                </c:pt>
                <c:pt idx="489">
                  <c:v>5.02536094E-5</c:v>
                </c:pt>
                <c:pt idx="490">
                  <c:v>4.7977343299999998E-5</c:v>
                </c:pt>
                <c:pt idx="491">
                  <c:v>4.5813488200000001E-5</c:v>
                </c:pt>
                <c:pt idx="492">
                  <c:v>4.3756027399999999E-5</c:v>
                </c:pt>
                <c:pt idx="493">
                  <c:v>4.1799291700000001E-5</c:v>
                </c:pt>
                <c:pt idx="494">
                  <c:v>3.9937937399999997E-5</c:v>
                </c:pt>
                <c:pt idx="495">
                  <c:v>3.8166926200000003E-5</c:v>
                </c:pt>
                <c:pt idx="496">
                  <c:v>3.6481506999999999E-5</c:v>
                </c:pt>
                <c:pt idx="497">
                  <c:v>3.48771976E-5</c:v>
                </c:pt>
                <c:pt idx="498">
                  <c:v>3.3349769200000002E-5</c:v>
                </c:pt>
                <c:pt idx="499">
                  <c:v>3.1895230300000003E-5</c:v>
                </c:pt>
                <c:pt idx="500">
                  <c:v>3.05098128E-5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90A0-2243-8004-A3DA81669CC2}"/>
            </c:ext>
          </c:extLst>
        </c:ser>
        <c:ser>
          <c:idx val="6"/>
          <c:order val="6"/>
          <c:tx>
            <c:v>PE7</c:v>
          </c:tx>
          <c:spPr>
            <a:ln w="13335">
              <a:solidFill>
                <a:srgbClr val="8C5298"/>
              </a:solidFill>
            </a:ln>
          </c:spPr>
          <c:marker>
            <c:symbol val="none"/>
          </c:marker>
          <c:xVal>
            <c:numRef>
              <c:f>Data!$M$2:$M$502</c:f>
              <c:numCache>
                <c:formatCode>General</c:formatCode>
                <c:ptCount val="50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  <c:pt idx="251">
                  <c:v>251</c:v>
                </c:pt>
                <c:pt idx="252">
                  <c:v>252</c:v>
                </c:pt>
                <c:pt idx="253">
                  <c:v>253</c:v>
                </c:pt>
                <c:pt idx="254">
                  <c:v>254</c:v>
                </c:pt>
                <c:pt idx="255">
                  <c:v>255</c:v>
                </c:pt>
                <c:pt idx="256">
                  <c:v>256</c:v>
                </c:pt>
                <c:pt idx="257">
                  <c:v>257</c:v>
                </c:pt>
                <c:pt idx="258">
                  <c:v>258</c:v>
                </c:pt>
                <c:pt idx="259">
                  <c:v>259</c:v>
                </c:pt>
                <c:pt idx="260">
                  <c:v>260</c:v>
                </c:pt>
                <c:pt idx="261">
                  <c:v>261</c:v>
                </c:pt>
                <c:pt idx="262">
                  <c:v>262</c:v>
                </c:pt>
                <c:pt idx="263">
                  <c:v>263</c:v>
                </c:pt>
                <c:pt idx="264">
                  <c:v>264</c:v>
                </c:pt>
                <c:pt idx="265">
                  <c:v>265</c:v>
                </c:pt>
                <c:pt idx="266">
                  <c:v>266</c:v>
                </c:pt>
                <c:pt idx="267">
                  <c:v>267</c:v>
                </c:pt>
                <c:pt idx="268">
                  <c:v>268</c:v>
                </c:pt>
                <c:pt idx="269">
                  <c:v>269</c:v>
                </c:pt>
                <c:pt idx="270">
                  <c:v>270</c:v>
                </c:pt>
                <c:pt idx="271">
                  <c:v>271</c:v>
                </c:pt>
                <c:pt idx="272">
                  <c:v>272</c:v>
                </c:pt>
                <c:pt idx="273">
                  <c:v>273</c:v>
                </c:pt>
                <c:pt idx="274">
                  <c:v>274</c:v>
                </c:pt>
                <c:pt idx="275">
                  <c:v>275</c:v>
                </c:pt>
                <c:pt idx="276">
                  <c:v>276</c:v>
                </c:pt>
                <c:pt idx="277">
                  <c:v>277</c:v>
                </c:pt>
                <c:pt idx="278">
                  <c:v>278</c:v>
                </c:pt>
                <c:pt idx="279">
                  <c:v>279</c:v>
                </c:pt>
                <c:pt idx="280">
                  <c:v>280</c:v>
                </c:pt>
                <c:pt idx="281">
                  <c:v>281</c:v>
                </c:pt>
                <c:pt idx="282">
                  <c:v>282</c:v>
                </c:pt>
                <c:pt idx="283">
                  <c:v>283</c:v>
                </c:pt>
                <c:pt idx="284">
                  <c:v>284</c:v>
                </c:pt>
                <c:pt idx="285">
                  <c:v>285</c:v>
                </c:pt>
                <c:pt idx="286">
                  <c:v>286</c:v>
                </c:pt>
                <c:pt idx="287">
                  <c:v>287</c:v>
                </c:pt>
                <c:pt idx="288">
                  <c:v>288</c:v>
                </c:pt>
                <c:pt idx="289">
                  <c:v>289</c:v>
                </c:pt>
                <c:pt idx="290">
                  <c:v>290</c:v>
                </c:pt>
                <c:pt idx="291">
                  <c:v>291</c:v>
                </c:pt>
                <c:pt idx="292">
                  <c:v>292</c:v>
                </c:pt>
                <c:pt idx="293">
                  <c:v>293</c:v>
                </c:pt>
                <c:pt idx="294">
                  <c:v>294</c:v>
                </c:pt>
                <c:pt idx="295">
                  <c:v>295</c:v>
                </c:pt>
                <c:pt idx="296">
                  <c:v>296</c:v>
                </c:pt>
                <c:pt idx="297">
                  <c:v>297</c:v>
                </c:pt>
                <c:pt idx="298">
                  <c:v>298</c:v>
                </c:pt>
                <c:pt idx="299">
                  <c:v>299</c:v>
                </c:pt>
                <c:pt idx="300">
                  <c:v>300</c:v>
                </c:pt>
                <c:pt idx="301">
                  <c:v>301</c:v>
                </c:pt>
                <c:pt idx="302">
                  <c:v>302</c:v>
                </c:pt>
                <c:pt idx="303">
                  <c:v>303</c:v>
                </c:pt>
                <c:pt idx="304">
                  <c:v>304</c:v>
                </c:pt>
                <c:pt idx="305">
                  <c:v>305</c:v>
                </c:pt>
                <c:pt idx="306">
                  <c:v>306</c:v>
                </c:pt>
                <c:pt idx="307">
                  <c:v>307</c:v>
                </c:pt>
                <c:pt idx="308">
                  <c:v>308</c:v>
                </c:pt>
                <c:pt idx="309">
                  <c:v>309</c:v>
                </c:pt>
                <c:pt idx="310">
                  <c:v>310</c:v>
                </c:pt>
                <c:pt idx="311">
                  <c:v>311</c:v>
                </c:pt>
                <c:pt idx="312">
                  <c:v>312</c:v>
                </c:pt>
                <c:pt idx="313">
                  <c:v>313</c:v>
                </c:pt>
                <c:pt idx="314">
                  <c:v>314</c:v>
                </c:pt>
                <c:pt idx="315">
                  <c:v>315</c:v>
                </c:pt>
                <c:pt idx="316">
                  <c:v>316</c:v>
                </c:pt>
                <c:pt idx="317">
                  <c:v>317</c:v>
                </c:pt>
                <c:pt idx="318">
                  <c:v>318</c:v>
                </c:pt>
                <c:pt idx="319">
                  <c:v>319</c:v>
                </c:pt>
                <c:pt idx="320">
                  <c:v>320</c:v>
                </c:pt>
                <c:pt idx="321">
                  <c:v>321</c:v>
                </c:pt>
                <c:pt idx="322">
                  <c:v>322</c:v>
                </c:pt>
                <c:pt idx="323">
                  <c:v>323</c:v>
                </c:pt>
                <c:pt idx="324">
                  <c:v>324</c:v>
                </c:pt>
                <c:pt idx="325">
                  <c:v>325</c:v>
                </c:pt>
                <c:pt idx="326">
                  <c:v>326</c:v>
                </c:pt>
                <c:pt idx="327">
                  <c:v>327</c:v>
                </c:pt>
                <c:pt idx="328">
                  <c:v>328</c:v>
                </c:pt>
                <c:pt idx="329">
                  <c:v>329</c:v>
                </c:pt>
                <c:pt idx="330">
                  <c:v>330</c:v>
                </c:pt>
                <c:pt idx="331">
                  <c:v>331</c:v>
                </c:pt>
                <c:pt idx="332">
                  <c:v>332</c:v>
                </c:pt>
                <c:pt idx="333">
                  <c:v>333</c:v>
                </c:pt>
                <c:pt idx="334">
                  <c:v>334</c:v>
                </c:pt>
                <c:pt idx="335">
                  <c:v>335</c:v>
                </c:pt>
                <c:pt idx="336">
                  <c:v>336</c:v>
                </c:pt>
                <c:pt idx="337">
                  <c:v>337</c:v>
                </c:pt>
                <c:pt idx="338">
                  <c:v>338</c:v>
                </c:pt>
                <c:pt idx="339">
                  <c:v>339</c:v>
                </c:pt>
                <c:pt idx="340">
                  <c:v>340</c:v>
                </c:pt>
                <c:pt idx="341">
                  <c:v>341</c:v>
                </c:pt>
                <c:pt idx="342">
                  <c:v>342</c:v>
                </c:pt>
                <c:pt idx="343">
                  <c:v>343</c:v>
                </c:pt>
                <c:pt idx="344">
                  <c:v>344</c:v>
                </c:pt>
                <c:pt idx="345">
                  <c:v>345</c:v>
                </c:pt>
                <c:pt idx="346">
                  <c:v>346</c:v>
                </c:pt>
                <c:pt idx="347">
                  <c:v>347</c:v>
                </c:pt>
                <c:pt idx="348">
                  <c:v>348</c:v>
                </c:pt>
                <c:pt idx="349">
                  <c:v>349</c:v>
                </c:pt>
                <c:pt idx="350">
                  <c:v>350</c:v>
                </c:pt>
                <c:pt idx="351">
                  <c:v>351</c:v>
                </c:pt>
                <c:pt idx="352">
                  <c:v>352</c:v>
                </c:pt>
                <c:pt idx="353">
                  <c:v>353</c:v>
                </c:pt>
                <c:pt idx="354">
                  <c:v>354</c:v>
                </c:pt>
                <c:pt idx="355">
                  <c:v>355</c:v>
                </c:pt>
                <c:pt idx="356">
                  <c:v>356</c:v>
                </c:pt>
                <c:pt idx="357">
                  <c:v>357</c:v>
                </c:pt>
                <c:pt idx="358">
                  <c:v>358</c:v>
                </c:pt>
                <c:pt idx="359">
                  <c:v>359</c:v>
                </c:pt>
                <c:pt idx="360">
                  <c:v>360</c:v>
                </c:pt>
                <c:pt idx="361">
                  <c:v>361</c:v>
                </c:pt>
                <c:pt idx="362">
                  <c:v>362</c:v>
                </c:pt>
                <c:pt idx="363">
                  <c:v>363</c:v>
                </c:pt>
                <c:pt idx="364">
                  <c:v>364</c:v>
                </c:pt>
                <c:pt idx="365">
                  <c:v>365</c:v>
                </c:pt>
                <c:pt idx="366">
                  <c:v>366</c:v>
                </c:pt>
                <c:pt idx="367">
                  <c:v>367</c:v>
                </c:pt>
                <c:pt idx="368">
                  <c:v>368</c:v>
                </c:pt>
                <c:pt idx="369">
                  <c:v>369</c:v>
                </c:pt>
                <c:pt idx="370">
                  <c:v>370</c:v>
                </c:pt>
                <c:pt idx="371">
                  <c:v>371</c:v>
                </c:pt>
                <c:pt idx="372">
                  <c:v>372</c:v>
                </c:pt>
                <c:pt idx="373">
                  <c:v>373</c:v>
                </c:pt>
                <c:pt idx="374">
                  <c:v>374</c:v>
                </c:pt>
                <c:pt idx="375">
                  <c:v>375</c:v>
                </c:pt>
                <c:pt idx="376">
                  <c:v>376</c:v>
                </c:pt>
                <c:pt idx="377">
                  <c:v>377</c:v>
                </c:pt>
                <c:pt idx="378">
                  <c:v>378</c:v>
                </c:pt>
                <c:pt idx="379">
                  <c:v>379</c:v>
                </c:pt>
                <c:pt idx="380">
                  <c:v>380</c:v>
                </c:pt>
                <c:pt idx="381">
                  <c:v>381</c:v>
                </c:pt>
                <c:pt idx="382">
                  <c:v>382</c:v>
                </c:pt>
                <c:pt idx="383">
                  <c:v>383</c:v>
                </c:pt>
                <c:pt idx="384">
                  <c:v>384</c:v>
                </c:pt>
                <c:pt idx="385">
                  <c:v>385</c:v>
                </c:pt>
                <c:pt idx="386">
                  <c:v>386</c:v>
                </c:pt>
                <c:pt idx="387">
                  <c:v>387</c:v>
                </c:pt>
                <c:pt idx="388">
                  <c:v>388</c:v>
                </c:pt>
                <c:pt idx="389">
                  <c:v>389</c:v>
                </c:pt>
                <c:pt idx="390">
                  <c:v>390</c:v>
                </c:pt>
                <c:pt idx="391">
                  <c:v>391</c:v>
                </c:pt>
                <c:pt idx="392">
                  <c:v>392</c:v>
                </c:pt>
                <c:pt idx="393">
                  <c:v>393</c:v>
                </c:pt>
                <c:pt idx="394">
                  <c:v>394</c:v>
                </c:pt>
                <c:pt idx="395">
                  <c:v>395</c:v>
                </c:pt>
                <c:pt idx="396">
                  <c:v>396</c:v>
                </c:pt>
                <c:pt idx="397">
                  <c:v>397</c:v>
                </c:pt>
                <c:pt idx="398">
                  <c:v>398</c:v>
                </c:pt>
                <c:pt idx="399">
                  <c:v>399</c:v>
                </c:pt>
                <c:pt idx="400">
                  <c:v>400</c:v>
                </c:pt>
                <c:pt idx="401">
                  <c:v>401</c:v>
                </c:pt>
                <c:pt idx="402">
                  <c:v>402</c:v>
                </c:pt>
                <c:pt idx="403">
                  <c:v>403</c:v>
                </c:pt>
                <c:pt idx="404">
                  <c:v>404</c:v>
                </c:pt>
                <c:pt idx="405">
                  <c:v>405</c:v>
                </c:pt>
                <c:pt idx="406">
                  <c:v>406</c:v>
                </c:pt>
                <c:pt idx="407">
                  <c:v>407</c:v>
                </c:pt>
                <c:pt idx="408">
                  <c:v>408</c:v>
                </c:pt>
                <c:pt idx="409">
                  <c:v>409</c:v>
                </c:pt>
                <c:pt idx="410">
                  <c:v>410</c:v>
                </c:pt>
                <c:pt idx="411">
                  <c:v>411</c:v>
                </c:pt>
                <c:pt idx="412">
                  <c:v>412</c:v>
                </c:pt>
                <c:pt idx="413">
                  <c:v>413</c:v>
                </c:pt>
                <c:pt idx="414">
                  <c:v>414</c:v>
                </c:pt>
                <c:pt idx="415">
                  <c:v>415</c:v>
                </c:pt>
                <c:pt idx="416">
                  <c:v>416</c:v>
                </c:pt>
                <c:pt idx="417">
                  <c:v>417</c:v>
                </c:pt>
                <c:pt idx="418">
                  <c:v>418</c:v>
                </c:pt>
                <c:pt idx="419">
                  <c:v>419</c:v>
                </c:pt>
                <c:pt idx="420">
                  <c:v>420</c:v>
                </c:pt>
                <c:pt idx="421">
                  <c:v>421</c:v>
                </c:pt>
                <c:pt idx="422">
                  <c:v>422</c:v>
                </c:pt>
                <c:pt idx="423">
                  <c:v>423</c:v>
                </c:pt>
                <c:pt idx="424">
                  <c:v>424</c:v>
                </c:pt>
                <c:pt idx="425">
                  <c:v>425</c:v>
                </c:pt>
                <c:pt idx="426">
                  <c:v>426</c:v>
                </c:pt>
                <c:pt idx="427">
                  <c:v>427</c:v>
                </c:pt>
                <c:pt idx="428">
                  <c:v>428</c:v>
                </c:pt>
                <c:pt idx="429">
                  <c:v>429</c:v>
                </c:pt>
                <c:pt idx="430">
                  <c:v>430</c:v>
                </c:pt>
                <c:pt idx="431">
                  <c:v>431</c:v>
                </c:pt>
                <c:pt idx="432">
                  <c:v>432</c:v>
                </c:pt>
                <c:pt idx="433">
                  <c:v>433</c:v>
                </c:pt>
                <c:pt idx="434">
                  <c:v>434</c:v>
                </c:pt>
                <c:pt idx="435">
                  <c:v>435</c:v>
                </c:pt>
                <c:pt idx="436">
                  <c:v>436</c:v>
                </c:pt>
                <c:pt idx="437">
                  <c:v>437</c:v>
                </c:pt>
                <c:pt idx="438">
                  <c:v>438</c:v>
                </c:pt>
                <c:pt idx="439">
                  <c:v>439</c:v>
                </c:pt>
                <c:pt idx="440">
                  <c:v>440</c:v>
                </c:pt>
                <c:pt idx="441">
                  <c:v>441</c:v>
                </c:pt>
                <c:pt idx="442">
                  <c:v>442</c:v>
                </c:pt>
                <c:pt idx="443">
                  <c:v>443</c:v>
                </c:pt>
                <c:pt idx="444">
                  <c:v>444</c:v>
                </c:pt>
                <c:pt idx="445">
                  <c:v>445</c:v>
                </c:pt>
                <c:pt idx="446">
                  <c:v>446</c:v>
                </c:pt>
                <c:pt idx="447">
                  <c:v>447</c:v>
                </c:pt>
                <c:pt idx="448">
                  <c:v>448</c:v>
                </c:pt>
                <c:pt idx="449">
                  <c:v>449</c:v>
                </c:pt>
                <c:pt idx="450">
                  <c:v>450</c:v>
                </c:pt>
                <c:pt idx="451">
                  <c:v>451</c:v>
                </c:pt>
                <c:pt idx="452">
                  <c:v>452</c:v>
                </c:pt>
                <c:pt idx="453">
                  <c:v>453</c:v>
                </c:pt>
                <c:pt idx="454">
                  <c:v>454</c:v>
                </c:pt>
                <c:pt idx="455">
                  <c:v>455</c:v>
                </c:pt>
                <c:pt idx="456">
                  <c:v>456</c:v>
                </c:pt>
                <c:pt idx="457">
                  <c:v>457</c:v>
                </c:pt>
                <c:pt idx="458">
                  <c:v>458</c:v>
                </c:pt>
                <c:pt idx="459">
                  <c:v>459</c:v>
                </c:pt>
                <c:pt idx="460">
                  <c:v>460</c:v>
                </c:pt>
                <c:pt idx="461">
                  <c:v>461</c:v>
                </c:pt>
                <c:pt idx="462">
                  <c:v>462</c:v>
                </c:pt>
                <c:pt idx="463">
                  <c:v>463</c:v>
                </c:pt>
                <c:pt idx="464">
                  <c:v>464</c:v>
                </c:pt>
                <c:pt idx="465">
                  <c:v>465</c:v>
                </c:pt>
                <c:pt idx="466">
                  <c:v>466</c:v>
                </c:pt>
                <c:pt idx="467">
                  <c:v>467</c:v>
                </c:pt>
                <c:pt idx="468">
                  <c:v>468</c:v>
                </c:pt>
                <c:pt idx="469">
                  <c:v>469</c:v>
                </c:pt>
                <c:pt idx="470">
                  <c:v>470</c:v>
                </c:pt>
                <c:pt idx="471">
                  <c:v>471</c:v>
                </c:pt>
                <c:pt idx="472">
                  <c:v>472</c:v>
                </c:pt>
                <c:pt idx="473">
                  <c:v>473</c:v>
                </c:pt>
                <c:pt idx="474">
                  <c:v>474</c:v>
                </c:pt>
                <c:pt idx="475">
                  <c:v>475</c:v>
                </c:pt>
                <c:pt idx="476">
                  <c:v>476</c:v>
                </c:pt>
                <c:pt idx="477">
                  <c:v>477</c:v>
                </c:pt>
                <c:pt idx="478">
                  <c:v>478</c:v>
                </c:pt>
                <c:pt idx="479">
                  <c:v>479</c:v>
                </c:pt>
                <c:pt idx="480">
                  <c:v>480</c:v>
                </c:pt>
                <c:pt idx="481">
                  <c:v>481</c:v>
                </c:pt>
                <c:pt idx="482">
                  <c:v>482</c:v>
                </c:pt>
                <c:pt idx="483">
                  <c:v>483</c:v>
                </c:pt>
                <c:pt idx="484">
                  <c:v>484</c:v>
                </c:pt>
                <c:pt idx="485">
                  <c:v>485</c:v>
                </c:pt>
                <c:pt idx="486">
                  <c:v>486</c:v>
                </c:pt>
                <c:pt idx="487">
                  <c:v>487</c:v>
                </c:pt>
                <c:pt idx="488">
                  <c:v>488</c:v>
                </c:pt>
                <c:pt idx="489">
                  <c:v>489</c:v>
                </c:pt>
                <c:pt idx="490">
                  <c:v>490</c:v>
                </c:pt>
                <c:pt idx="491">
                  <c:v>491</c:v>
                </c:pt>
                <c:pt idx="492">
                  <c:v>492</c:v>
                </c:pt>
                <c:pt idx="493">
                  <c:v>493</c:v>
                </c:pt>
                <c:pt idx="494">
                  <c:v>494</c:v>
                </c:pt>
                <c:pt idx="495">
                  <c:v>495</c:v>
                </c:pt>
                <c:pt idx="496">
                  <c:v>496</c:v>
                </c:pt>
                <c:pt idx="497">
                  <c:v>497</c:v>
                </c:pt>
                <c:pt idx="498">
                  <c:v>498</c:v>
                </c:pt>
                <c:pt idx="499">
                  <c:v>499</c:v>
                </c:pt>
                <c:pt idx="500">
                  <c:v>500</c:v>
                </c:pt>
              </c:numCache>
            </c:numRef>
          </c:xVal>
          <c:yVal>
            <c:numRef>
              <c:f>Data!$N$2:$N$502</c:f>
              <c:numCache>
                <c:formatCode>General</c:formatCode>
                <c:ptCount val="50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5.9924733700000002E-3</c:v>
                </c:pt>
                <c:pt idx="354">
                  <c:v>0.102865415</c:v>
                </c:pt>
                <c:pt idx="355">
                  <c:v>0.32030156500000001</c:v>
                </c:pt>
                <c:pt idx="356">
                  <c:v>0.56632710200000003</c:v>
                </c:pt>
                <c:pt idx="357">
                  <c:v>0.76995427000000005</c:v>
                </c:pt>
                <c:pt idx="358">
                  <c:v>0.90670150699999996</c:v>
                </c:pt>
                <c:pt idx="359">
                  <c:v>0.97911973500000005</c:v>
                </c:pt>
                <c:pt idx="360">
                  <c:v>1</c:v>
                </c:pt>
                <c:pt idx="361">
                  <c:v>0.98371646700000004</c:v>
                </c:pt>
                <c:pt idx="362">
                  <c:v>0.94277589100000003</c:v>
                </c:pt>
                <c:pt idx="363">
                  <c:v>0.88690702399999999</c:v>
                </c:pt>
                <c:pt idx="364">
                  <c:v>0.82319799900000001</c:v>
                </c:pt>
                <c:pt idx="365">
                  <c:v>0.75657317499999999</c:v>
                </c:pt>
                <c:pt idx="366">
                  <c:v>0.69030953299999998</c:v>
                </c:pt>
                <c:pt idx="367">
                  <c:v>0.62648417099999998</c:v>
                </c:pt>
                <c:pt idx="368">
                  <c:v>0.56632710200000003</c:v>
                </c:pt>
                <c:pt idx="369">
                  <c:v>0.51048561699999995</c:v>
                </c:pt>
                <c:pt idx="370">
                  <c:v>0.45921622499999998</c:v>
                </c:pt>
                <c:pt idx="371">
                  <c:v>0.41252101600000002</c:v>
                </c:pt>
                <c:pt idx="372">
                  <c:v>0.37024286299999998</c:v>
                </c:pt>
                <c:pt idx="373">
                  <c:v>0.33213087200000002</c:v>
                </c:pt>
                <c:pt idx="374">
                  <c:v>0.29788463500000001</c:v>
                </c:pt>
                <c:pt idx="375">
                  <c:v>0.26718359600000002</c:v>
                </c:pt>
                <c:pt idx="376">
                  <c:v>0.23970603400000001</c:v>
                </c:pt>
                <c:pt idx="377">
                  <c:v>0.215140901</c:v>
                </c:pt>
                <c:pt idx="378">
                  <c:v>0.19319478900000001</c:v>
                </c:pt>
                <c:pt idx="379">
                  <c:v>0.17359561600000001</c:v>
                </c:pt>
                <c:pt idx="380">
                  <c:v>0.15609415099999999</c:v>
                </c:pt>
                <c:pt idx="381">
                  <c:v>0.14046412599999999</c:v>
                </c:pt>
                <c:pt idx="382">
                  <c:v>0.12650149099999999</c:v>
                </c:pt>
                <c:pt idx="383">
                  <c:v>0.114023149</c:v>
                </c:pt>
                <c:pt idx="384">
                  <c:v>0.102865415</c:v>
                </c:pt>
                <c:pt idx="385">
                  <c:v>9.2882370000000006E-2</c:v>
                </c:pt>
                <c:pt idx="386">
                  <c:v>8.3944198100000006E-2</c:v>
                </c:pt>
                <c:pt idx="387">
                  <c:v>7.5935583200000004E-2</c:v>
                </c:pt>
                <c:pt idx="388">
                  <c:v>6.8754194500000004E-2</c:v>
                </c:pt>
                <c:pt idx="389">
                  <c:v>6.2309285300000003E-2</c:v>
                </c:pt>
                <c:pt idx="390">
                  <c:v>5.6520411899999998E-2</c:v>
                </c:pt>
                <c:pt idx="391">
                  <c:v>5.1316274100000003E-2</c:v>
                </c:pt>
                <c:pt idx="392">
                  <c:v>4.6633672199999997E-2</c:v>
                </c:pt>
                <c:pt idx="393">
                  <c:v>4.2416575499999998E-2</c:v>
                </c:pt>
                <c:pt idx="394">
                  <c:v>3.8615291500000003E-2</c:v>
                </c:pt>
                <c:pt idx="395">
                  <c:v>3.5185729999999998E-2</c:v>
                </c:pt>
                <c:pt idx="396">
                  <c:v>3.2088750200000002E-2</c:v>
                </c:pt>
                <c:pt idx="397">
                  <c:v>2.9289584099999998E-2</c:v>
                </c:pt>
                <c:pt idx="398">
                  <c:v>2.6757327899999999E-2</c:v>
                </c:pt>
                <c:pt idx="399">
                  <c:v>2.4464492800000001E-2</c:v>
                </c:pt>
                <c:pt idx="400">
                  <c:v>2.2386609200000001E-2</c:v>
                </c:pt>
                <c:pt idx="401">
                  <c:v>2.05018784E-2</c:v>
                </c:pt>
                <c:pt idx="402">
                  <c:v>1.87908655E-2</c:v>
                </c:pt>
                <c:pt idx="403">
                  <c:v>1.7236228499999999E-2</c:v>
                </c:pt>
                <c:pt idx="404">
                  <c:v>1.5822480399999998E-2</c:v>
                </c:pt>
                <c:pt idx="405">
                  <c:v>1.4535778799999999E-2</c:v>
                </c:pt>
                <c:pt idx="406">
                  <c:v>1.3363740799999999E-2</c:v>
                </c:pt>
                <c:pt idx="407">
                  <c:v>1.2295279500000001E-2</c:v>
                </c:pt>
                <c:pt idx="408">
                  <c:v>1.1320460100000001E-2</c:v>
                </c:pt>
                <c:pt idx="409">
                  <c:v>1.0430372199999999E-2</c:v>
                </c:pt>
                <c:pt idx="410">
                  <c:v>9.6170175500000007E-3</c:v>
                </c:pt>
                <c:pt idx="411">
                  <c:v>8.8732103E-3</c:v>
                </c:pt>
                <c:pt idx="412">
                  <c:v>8.1924892199999998E-3</c:v>
                </c:pt>
                <c:pt idx="413">
                  <c:v>7.5690395899999999E-3</c:v>
                </c:pt>
                <c:pt idx="414">
                  <c:v>6.9976241600000003E-3</c:v>
                </c:pt>
                <c:pt idx="415">
                  <c:v>6.4735218500000004E-3</c:v>
                </c:pt>
                <c:pt idx="416">
                  <c:v>5.9924733700000002E-3</c:v>
                </c:pt>
                <c:pt idx="417">
                  <c:v>5.5506329199999996E-3</c:v>
                </c:pt>
                <c:pt idx="418">
                  <c:v>5.1445252400000004E-3</c:v>
                </c:pt>
                <c:pt idx="419">
                  <c:v>4.77100739E-3</c:v>
                </c:pt>
                <c:pt idx="420">
                  <c:v>4.42723475E-3</c:v>
                </c:pt>
                <c:pt idx="421">
                  <c:v>4.1106306499999997E-3</c:v>
                </c:pt>
                <c:pt idx="422">
                  <c:v>3.8188593599999998E-3</c:v>
                </c:pt>
                <c:pt idx="423">
                  <c:v>3.5498019500000001E-3</c:v>
                </c:pt>
                <c:pt idx="424">
                  <c:v>3.3015346899999999E-3</c:v>
                </c:pt>
                <c:pt idx="425">
                  <c:v>3.0723097999999999E-3</c:v>
                </c:pt>
                <c:pt idx="426">
                  <c:v>2.8605381799999999E-3</c:v>
                </c:pt>
                <c:pt idx="427">
                  <c:v>2.6647739600000001E-3</c:v>
                </c:pt>
                <c:pt idx="428">
                  <c:v>2.4837006400000002E-3</c:v>
                </c:pt>
                <c:pt idx="429">
                  <c:v>2.31611871E-3</c:v>
                </c:pt>
                <c:pt idx="430">
                  <c:v>2.1609344400000002E-3</c:v>
                </c:pt>
                <c:pt idx="431">
                  <c:v>2.0171498900000001E-3</c:v>
                </c:pt>
                <c:pt idx="432">
                  <c:v>1.8838539399999999E-3</c:v>
                </c:pt>
                <c:pt idx="433">
                  <c:v>1.7602141199999999E-3</c:v>
                </c:pt>
                <c:pt idx="434">
                  <c:v>1.64546936E-3</c:v>
                </c:pt>
                <c:pt idx="435">
                  <c:v>1.53892343E-3</c:v>
                </c:pt>
                <c:pt idx="436">
                  <c:v>1.43993896E-3</c:v>
                </c:pt>
                <c:pt idx="437">
                  <c:v>1.34793213E-3</c:v>
                </c:pt>
                <c:pt idx="438">
                  <c:v>1.26236784E-3</c:v>
                </c:pt>
                <c:pt idx="439">
                  <c:v>1.18275532E-3</c:v>
                </c:pt>
                <c:pt idx="440">
                  <c:v>1.10864421E-3</c:v>
                </c:pt>
                <c:pt idx="441">
                  <c:v>1.03962098E-3</c:v>
                </c:pt>
                <c:pt idx="442">
                  <c:v>9.7530567899999998E-4</c:v>
                </c:pt>
                <c:pt idx="443">
                  <c:v>9.1534902999999997E-4</c:v>
                </c:pt>
                <c:pt idx="444">
                  <c:v>8.5942975100000002E-4</c:v>
                </c:pt>
                <c:pt idx="445">
                  <c:v>8.0725215499999998E-4</c:v>
                </c:pt>
                <c:pt idx="446">
                  <c:v>7.5854395399999996E-4</c:v>
                </c:pt>
                <c:pt idx="447">
                  <c:v>7.1305427499999995E-4</c:v>
                </c:pt>
                <c:pt idx="448">
                  <c:v>6.7055184400000001E-4</c:v>
                </c:pt>
                <c:pt idx="449">
                  <c:v>6.3082334899999999E-4</c:v>
                </c:pt>
                <c:pt idx="450">
                  <c:v>5.93671932E-4</c:v>
                </c:pt>
                <c:pt idx="451">
                  <c:v>5.5891583600000002E-4</c:v>
                </c:pt>
                <c:pt idx="452">
                  <c:v>5.2638714899999996E-4</c:v>
                </c:pt>
                <c:pt idx="453">
                  <c:v>4.9593068099999999E-4</c:v>
                </c:pt>
                <c:pt idx="454">
                  <c:v>4.6740292300000001E-4</c:v>
                </c:pt>
                <c:pt idx="455">
                  <c:v>4.4067110399999997E-4</c:v>
                </c:pt>
                <c:pt idx="456">
                  <c:v>4.1561232599999999E-4</c:v>
                </c:pt>
                <c:pt idx="457">
                  <c:v>3.92112778E-4</c:v>
                </c:pt>
                <c:pt idx="458">
                  <c:v>3.7006701400000002E-4</c:v>
                </c:pt>
                <c:pt idx="459">
                  <c:v>3.4937728799999999E-4</c:v>
                </c:pt>
                <c:pt idx="460">
                  <c:v>3.2995295599999998E-4</c:v>
                </c:pt>
                <c:pt idx="461">
                  <c:v>3.1170991799999998E-4</c:v>
                </c:pt>
                <c:pt idx="462">
                  <c:v>2.9457011200000001E-4</c:v>
                </c:pt>
                <c:pt idx="463">
                  <c:v>2.78461047E-4</c:v>
                </c:pt>
                <c:pt idx="464">
                  <c:v>2.6331537699999998E-4</c:v>
                </c:pt>
                <c:pt idx="465">
                  <c:v>2.4907050699999998E-4</c:v>
                </c:pt>
                <c:pt idx="466">
                  <c:v>2.35668237E-4</c:v>
                </c:pt>
                <c:pt idx="467">
                  <c:v>2.2305442599999999E-4</c:v>
                </c:pt>
                <c:pt idx="468">
                  <c:v>2.11178689E-4</c:v>
                </c:pt>
                <c:pt idx="469">
                  <c:v>1.9999411900000001E-4</c:v>
                </c:pt>
                <c:pt idx="470">
                  <c:v>1.8945702899999999E-4</c:v>
                </c:pt>
                <c:pt idx="471">
                  <c:v>1.7952671100000001E-4</c:v>
                </c:pt>
                <c:pt idx="472">
                  <c:v>1.7016522199999999E-4</c:v>
                </c:pt>
                <c:pt idx="473">
                  <c:v>1.6133717999999999E-4</c:v>
                </c:pt>
                <c:pt idx="474">
                  <c:v>1.5300958E-4</c:v>
                </c:pt>
                <c:pt idx="475">
                  <c:v>1.4515162100000001E-4</c:v>
                </c:pt>
                <c:pt idx="476">
                  <c:v>1.3773454800000001E-4</c:v>
                </c:pt>
                <c:pt idx="477">
                  <c:v>1.3073150599999999E-4</c:v>
                </c:pt>
                <c:pt idx="478">
                  <c:v>1.24117408E-4</c:v>
                </c:pt>
                <c:pt idx="479">
                  <c:v>1.17868805E-4</c:v>
                </c:pt>
                <c:pt idx="480">
                  <c:v>1.1196377500000001E-4</c:v>
                </c:pt>
                <c:pt idx="481">
                  <c:v>1.06381816E-4</c:v>
                </c:pt>
                <c:pt idx="482">
                  <c:v>1.01103745E-4</c:v>
                </c:pt>
                <c:pt idx="483">
                  <c:v>9.6111607699999997E-5</c:v>
                </c:pt>
                <c:pt idx="484">
                  <c:v>9.1388596500000002E-5</c:v>
                </c:pt>
                <c:pt idx="485">
                  <c:v>8.6918968300000006E-5</c:v>
                </c:pt>
                <c:pt idx="486">
                  <c:v>8.2687974199999997E-5</c:v>
                </c:pt>
                <c:pt idx="487">
                  <c:v>7.8681791499999996E-5</c:v>
                </c:pt>
                <c:pt idx="488">
                  <c:v>7.4887461399999997E-5</c:v>
                </c:pt>
                <c:pt idx="489">
                  <c:v>7.1292830900000003E-5</c:v>
                </c:pt>
                <c:pt idx="490">
                  <c:v>6.7886499099999997E-5</c:v>
                </c:pt>
                <c:pt idx="491">
                  <c:v>6.4657767400000006E-5</c:v>
                </c:pt>
                <c:pt idx="492">
                  <c:v>6.1596592599999993E-5</c:v>
                </c:pt>
                <c:pt idx="493">
                  <c:v>5.8693544500000001E-5</c:v>
                </c:pt>
                <c:pt idx="494">
                  <c:v>5.5939764900000002E-5</c:v>
                </c:pt>
                <c:pt idx="495">
                  <c:v>5.3326931200000001E-5</c:v>
                </c:pt>
                <c:pt idx="496">
                  <c:v>5.0847221000000001E-5</c:v>
                </c:pt>
                <c:pt idx="497">
                  <c:v>4.8493280200000001E-5</c:v>
                </c:pt>
                <c:pt idx="498">
                  <c:v>4.62581929E-5</c:v>
                </c:pt>
                <c:pt idx="499">
                  <c:v>4.4135452899999998E-5</c:v>
                </c:pt>
                <c:pt idx="500">
                  <c:v>4.2118938600000001E-5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90A0-2243-8004-A3DA81669C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0"/>
        <c:axId val="200"/>
      </c:scatterChart>
      <c:valAx>
        <c:axId val="100"/>
        <c:scaling>
          <c:orientation val="minMax"/>
          <c:max val="500"/>
          <c:min val="0"/>
        </c:scaling>
        <c:delete val="0"/>
        <c:axPos val="b"/>
        <c:numFmt formatCode="0" sourceLinked="0"/>
        <c:majorTickMark val="none"/>
        <c:minorTickMark val="none"/>
        <c:tickLblPos val="none"/>
        <c:spPr>
          <a:ln w="7000">
            <a:solidFill>
              <a:srgbClr val="C7BCCD"/>
            </a:solidFill>
          </a:ln>
        </c:spPr>
        <c:crossAx val="200"/>
        <c:crossesAt val="0"/>
        <c:crossBetween val="midCat"/>
        <c:majorUnit val="100"/>
      </c:valAx>
      <c:valAx>
        <c:axId val="200"/>
        <c:scaling>
          <c:orientation val="minMax"/>
          <c:max val="1.5"/>
          <c:min val="0"/>
        </c:scaling>
        <c:delete val="1"/>
        <c:axPos val="l"/>
        <c:numFmt formatCode="0" sourceLinked="0"/>
        <c:majorTickMark val="none"/>
        <c:minorTickMark val="none"/>
        <c:tickLblPos val="none"/>
        <c:crossAx val="100"/>
        <c:crossesAt val="0"/>
        <c:crossBetween val="midCat"/>
      </c:valAx>
    </c:plotArea>
    <c:plotVisOnly val="1"/>
    <c:dispBlanksAs val="gap"/>
    <c:showDLblsOverMax val="1"/>
  </c:chart>
  <c:spPr>
    <a:noFill/>
    <a:ln>
      <a:noFill/>
    </a:ln>
  </c:spPr>
  <c:txPr>
    <a:bodyPr/>
    <a:lstStyle/>
    <a:p>
      <a:pPr>
        <a:defRPr sz="900">
          <a:solidFill>
            <a:srgbClr val="6E6675"/>
          </a:solidFill>
          <a:latin typeface="STIX Two Text"/>
          <a:ea typeface="SimSun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layoutTarget val="inner"/>
          <c:xMode val="edge"/>
          <c:yMode val="edge"/>
          <c:x val="4.0000000000000036E-2"/>
          <c:y val="0.15000000000000002"/>
          <c:w val="0.96"/>
          <c:h val="0.78"/>
        </c:manualLayout>
      </c:layout>
      <c:scatterChart>
        <c:scatterStyle val="lineMarker"/>
        <c:varyColors val="0"/>
        <c:ser>
          <c:idx val="0"/>
          <c:order val="0"/>
          <c:tx>
            <c:v>无噪声叠加</c:v>
          </c:tx>
          <c:spPr>
            <a:ln w="19050">
              <a:solidFill>
                <a:srgbClr val="B389BD"/>
              </a:solidFill>
            </a:ln>
          </c:spPr>
          <c:marker>
            <c:symbol val="none"/>
          </c:marker>
          <c:xVal>
            <c:numRef>
              <c:f>Data!$A$2:$A$502</c:f>
              <c:numCache>
                <c:formatCode>General</c:formatCode>
                <c:ptCount val="50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  <c:pt idx="251">
                  <c:v>251</c:v>
                </c:pt>
                <c:pt idx="252">
                  <c:v>252</c:v>
                </c:pt>
                <c:pt idx="253">
                  <c:v>253</c:v>
                </c:pt>
                <c:pt idx="254">
                  <c:v>254</c:v>
                </c:pt>
                <c:pt idx="255">
                  <c:v>255</c:v>
                </c:pt>
                <c:pt idx="256">
                  <c:v>256</c:v>
                </c:pt>
                <c:pt idx="257">
                  <c:v>257</c:v>
                </c:pt>
                <c:pt idx="258">
                  <c:v>258</c:v>
                </c:pt>
                <c:pt idx="259">
                  <c:v>259</c:v>
                </c:pt>
                <c:pt idx="260">
                  <c:v>260</c:v>
                </c:pt>
                <c:pt idx="261">
                  <c:v>261</c:v>
                </c:pt>
                <c:pt idx="262">
                  <c:v>262</c:v>
                </c:pt>
                <c:pt idx="263">
                  <c:v>263</c:v>
                </c:pt>
                <c:pt idx="264">
                  <c:v>264</c:v>
                </c:pt>
                <c:pt idx="265">
                  <c:v>265</c:v>
                </c:pt>
                <c:pt idx="266">
                  <c:v>266</c:v>
                </c:pt>
                <c:pt idx="267">
                  <c:v>267</c:v>
                </c:pt>
                <c:pt idx="268">
                  <c:v>268</c:v>
                </c:pt>
                <c:pt idx="269">
                  <c:v>269</c:v>
                </c:pt>
                <c:pt idx="270">
                  <c:v>270</c:v>
                </c:pt>
                <c:pt idx="271">
                  <c:v>271</c:v>
                </c:pt>
                <c:pt idx="272">
                  <c:v>272</c:v>
                </c:pt>
                <c:pt idx="273">
                  <c:v>273</c:v>
                </c:pt>
                <c:pt idx="274">
                  <c:v>274</c:v>
                </c:pt>
                <c:pt idx="275">
                  <c:v>275</c:v>
                </c:pt>
                <c:pt idx="276">
                  <c:v>276</c:v>
                </c:pt>
                <c:pt idx="277">
                  <c:v>277</c:v>
                </c:pt>
                <c:pt idx="278">
                  <c:v>278</c:v>
                </c:pt>
                <c:pt idx="279">
                  <c:v>279</c:v>
                </c:pt>
                <c:pt idx="280">
                  <c:v>280</c:v>
                </c:pt>
                <c:pt idx="281">
                  <c:v>281</c:v>
                </c:pt>
                <c:pt idx="282">
                  <c:v>282</c:v>
                </c:pt>
                <c:pt idx="283">
                  <c:v>283</c:v>
                </c:pt>
                <c:pt idx="284">
                  <c:v>284</c:v>
                </c:pt>
                <c:pt idx="285">
                  <c:v>285</c:v>
                </c:pt>
                <c:pt idx="286">
                  <c:v>286</c:v>
                </c:pt>
                <c:pt idx="287">
                  <c:v>287</c:v>
                </c:pt>
                <c:pt idx="288">
                  <c:v>288</c:v>
                </c:pt>
                <c:pt idx="289">
                  <c:v>289</c:v>
                </c:pt>
                <c:pt idx="290">
                  <c:v>290</c:v>
                </c:pt>
                <c:pt idx="291">
                  <c:v>291</c:v>
                </c:pt>
                <c:pt idx="292">
                  <c:v>292</c:v>
                </c:pt>
                <c:pt idx="293">
                  <c:v>293</c:v>
                </c:pt>
                <c:pt idx="294">
                  <c:v>294</c:v>
                </c:pt>
                <c:pt idx="295">
                  <c:v>295</c:v>
                </c:pt>
                <c:pt idx="296">
                  <c:v>296</c:v>
                </c:pt>
                <c:pt idx="297">
                  <c:v>297</c:v>
                </c:pt>
                <c:pt idx="298">
                  <c:v>298</c:v>
                </c:pt>
                <c:pt idx="299">
                  <c:v>299</c:v>
                </c:pt>
                <c:pt idx="300">
                  <c:v>300</c:v>
                </c:pt>
                <c:pt idx="301">
                  <c:v>301</c:v>
                </c:pt>
                <c:pt idx="302">
                  <c:v>302</c:v>
                </c:pt>
                <c:pt idx="303">
                  <c:v>303</c:v>
                </c:pt>
                <c:pt idx="304">
                  <c:v>304</c:v>
                </c:pt>
                <c:pt idx="305">
                  <c:v>305</c:v>
                </c:pt>
                <c:pt idx="306">
                  <c:v>306</c:v>
                </c:pt>
                <c:pt idx="307">
                  <c:v>307</c:v>
                </c:pt>
                <c:pt idx="308">
                  <c:v>308</c:v>
                </c:pt>
                <c:pt idx="309">
                  <c:v>309</c:v>
                </c:pt>
                <c:pt idx="310">
                  <c:v>310</c:v>
                </c:pt>
                <c:pt idx="311">
                  <c:v>311</c:v>
                </c:pt>
                <c:pt idx="312">
                  <c:v>312</c:v>
                </c:pt>
                <c:pt idx="313">
                  <c:v>313</c:v>
                </c:pt>
                <c:pt idx="314">
                  <c:v>314</c:v>
                </c:pt>
                <c:pt idx="315">
                  <c:v>315</c:v>
                </c:pt>
                <c:pt idx="316">
                  <c:v>316</c:v>
                </c:pt>
                <c:pt idx="317">
                  <c:v>317</c:v>
                </c:pt>
                <c:pt idx="318">
                  <c:v>318</c:v>
                </c:pt>
                <c:pt idx="319">
                  <c:v>319</c:v>
                </c:pt>
                <c:pt idx="320">
                  <c:v>320</c:v>
                </c:pt>
                <c:pt idx="321">
                  <c:v>321</c:v>
                </c:pt>
                <c:pt idx="322">
                  <c:v>322</c:v>
                </c:pt>
                <c:pt idx="323">
                  <c:v>323</c:v>
                </c:pt>
                <c:pt idx="324">
                  <c:v>324</c:v>
                </c:pt>
                <c:pt idx="325">
                  <c:v>325</c:v>
                </c:pt>
                <c:pt idx="326">
                  <c:v>326</c:v>
                </c:pt>
                <c:pt idx="327">
                  <c:v>327</c:v>
                </c:pt>
                <c:pt idx="328">
                  <c:v>328</c:v>
                </c:pt>
                <c:pt idx="329">
                  <c:v>329</c:v>
                </c:pt>
                <c:pt idx="330">
                  <c:v>330</c:v>
                </c:pt>
                <c:pt idx="331">
                  <c:v>331</c:v>
                </c:pt>
                <c:pt idx="332">
                  <c:v>332</c:v>
                </c:pt>
                <c:pt idx="333">
                  <c:v>333</c:v>
                </c:pt>
                <c:pt idx="334">
                  <c:v>334</c:v>
                </c:pt>
                <c:pt idx="335">
                  <c:v>335</c:v>
                </c:pt>
                <c:pt idx="336">
                  <c:v>336</c:v>
                </c:pt>
                <c:pt idx="337">
                  <c:v>337</c:v>
                </c:pt>
                <c:pt idx="338">
                  <c:v>338</c:v>
                </c:pt>
                <c:pt idx="339">
                  <c:v>339</c:v>
                </c:pt>
                <c:pt idx="340">
                  <c:v>340</c:v>
                </c:pt>
                <c:pt idx="341">
                  <c:v>341</c:v>
                </c:pt>
                <c:pt idx="342">
                  <c:v>342</c:v>
                </c:pt>
                <c:pt idx="343">
                  <c:v>343</c:v>
                </c:pt>
                <c:pt idx="344">
                  <c:v>344</c:v>
                </c:pt>
                <c:pt idx="345">
                  <c:v>345</c:v>
                </c:pt>
                <c:pt idx="346">
                  <c:v>346</c:v>
                </c:pt>
                <c:pt idx="347">
                  <c:v>347</c:v>
                </c:pt>
                <c:pt idx="348">
                  <c:v>348</c:v>
                </c:pt>
                <c:pt idx="349">
                  <c:v>349</c:v>
                </c:pt>
                <c:pt idx="350">
                  <c:v>350</c:v>
                </c:pt>
                <c:pt idx="351">
                  <c:v>351</c:v>
                </c:pt>
                <c:pt idx="352">
                  <c:v>352</c:v>
                </c:pt>
                <c:pt idx="353">
                  <c:v>353</c:v>
                </c:pt>
                <c:pt idx="354">
                  <c:v>354</c:v>
                </c:pt>
                <c:pt idx="355">
                  <c:v>355</c:v>
                </c:pt>
                <c:pt idx="356">
                  <c:v>356</c:v>
                </c:pt>
                <c:pt idx="357">
                  <c:v>357</c:v>
                </c:pt>
                <c:pt idx="358">
                  <c:v>358</c:v>
                </c:pt>
                <c:pt idx="359">
                  <c:v>359</c:v>
                </c:pt>
                <c:pt idx="360">
                  <c:v>360</c:v>
                </c:pt>
                <c:pt idx="361">
                  <c:v>361</c:v>
                </c:pt>
                <c:pt idx="362">
                  <c:v>362</c:v>
                </c:pt>
                <c:pt idx="363">
                  <c:v>363</c:v>
                </c:pt>
                <c:pt idx="364">
                  <c:v>364</c:v>
                </c:pt>
                <c:pt idx="365">
                  <c:v>365</c:v>
                </c:pt>
                <c:pt idx="366">
                  <c:v>366</c:v>
                </c:pt>
                <c:pt idx="367">
                  <c:v>367</c:v>
                </c:pt>
                <c:pt idx="368">
                  <c:v>368</c:v>
                </c:pt>
                <c:pt idx="369">
                  <c:v>369</c:v>
                </c:pt>
                <c:pt idx="370">
                  <c:v>370</c:v>
                </c:pt>
                <c:pt idx="371">
                  <c:v>371</c:v>
                </c:pt>
                <c:pt idx="372">
                  <c:v>372</c:v>
                </c:pt>
                <c:pt idx="373">
                  <c:v>373</c:v>
                </c:pt>
                <c:pt idx="374">
                  <c:v>374</c:v>
                </c:pt>
                <c:pt idx="375">
                  <c:v>375</c:v>
                </c:pt>
                <c:pt idx="376">
                  <c:v>376</c:v>
                </c:pt>
                <c:pt idx="377">
                  <c:v>377</c:v>
                </c:pt>
                <c:pt idx="378">
                  <c:v>378</c:v>
                </c:pt>
                <c:pt idx="379">
                  <c:v>379</c:v>
                </c:pt>
                <c:pt idx="380">
                  <c:v>380</c:v>
                </c:pt>
                <c:pt idx="381">
                  <c:v>381</c:v>
                </c:pt>
                <c:pt idx="382">
                  <c:v>382</c:v>
                </c:pt>
                <c:pt idx="383">
                  <c:v>383</c:v>
                </c:pt>
                <c:pt idx="384">
                  <c:v>384</c:v>
                </c:pt>
                <c:pt idx="385">
                  <c:v>385</c:v>
                </c:pt>
                <c:pt idx="386">
                  <c:v>386</c:v>
                </c:pt>
                <c:pt idx="387">
                  <c:v>387</c:v>
                </c:pt>
                <c:pt idx="388">
                  <c:v>388</c:v>
                </c:pt>
                <c:pt idx="389">
                  <c:v>389</c:v>
                </c:pt>
                <c:pt idx="390">
                  <c:v>390</c:v>
                </c:pt>
                <c:pt idx="391">
                  <c:v>391</c:v>
                </c:pt>
                <c:pt idx="392">
                  <c:v>392</c:v>
                </c:pt>
                <c:pt idx="393">
                  <c:v>393</c:v>
                </c:pt>
                <c:pt idx="394">
                  <c:v>394</c:v>
                </c:pt>
                <c:pt idx="395">
                  <c:v>395</c:v>
                </c:pt>
                <c:pt idx="396">
                  <c:v>396</c:v>
                </c:pt>
                <c:pt idx="397">
                  <c:v>397</c:v>
                </c:pt>
                <c:pt idx="398">
                  <c:v>398</c:v>
                </c:pt>
                <c:pt idx="399">
                  <c:v>399</c:v>
                </c:pt>
                <c:pt idx="400">
                  <c:v>400</c:v>
                </c:pt>
                <c:pt idx="401">
                  <c:v>401</c:v>
                </c:pt>
                <c:pt idx="402">
                  <c:v>402</c:v>
                </c:pt>
                <c:pt idx="403">
                  <c:v>403</c:v>
                </c:pt>
                <c:pt idx="404">
                  <c:v>404</c:v>
                </c:pt>
                <c:pt idx="405">
                  <c:v>405</c:v>
                </c:pt>
                <c:pt idx="406">
                  <c:v>406</c:v>
                </c:pt>
                <c:pt idx="407">
                  <c:v>407</c:v>
                </c:pt>
                <c:pt idx="408">
                  <c:v>408</c:v>
                </c:pt>
                <c:pt idx="409">
                  <c:v>409</c:v>
                </c:pt>
                <c:pt idx="410">
                  <c:v>410</c:v>
                </c:pt>
                <c:pt idx="411">
                  <c:v>411</c:v>
                </c:pt>
                <c:pt idx="412">
                  <c:v>412</c:v>
                </c:pt>
                <c:pt idx="413">
                  <c:v>413</c:v>
                </c:pt>
                <c:pt idx="414">
                  <c:v>414</c:v>
                </c:pt>
                <c:pt idx="415">
                  <c:v>415</c:v>
                </c:pt>
                <c:pt idx="416">
                  <c:v>416</c:v>
                </c:pt>
                <c:pt idx="417">
                  <c:v>417</c:v>
                </c:pt>
                <c:pt idx="418">
                  <c:v>418</c:v>
                </c:pt>
                <c:pt idx="419">
                  <c:v>419</c:v>
                </c:pt>
                <c:pt idx="420">
                  <c:v>420</c:v>
                </c:pt>
                <c:pt idx="421">
                  <c:v>421</c:v>
                </c:pt>
                <c:pt idx="422">
                  <c:v>422</c:v>
                </c:pt>
                <c:pt idx="423">
                  <c:v>423</c:v>
                </c:pt>
                <c:pt idx="424">
                  <c:v>424</c:v>
                </c:pt>
                <c:pt idx="425">
                  <c:v>425</c:v>
                </c:pt>
                <c:pt idx="426">
                  <c:v>426</c:v>
                </c:pt>
                <c:pt idx="427">
                  <c:v>427</c:v>
                </c:pt>
                <c:pt idx="428">
                  <c:v>428</c:v>
                </c:pt>
                <c:pt idx="429">
                  <c:v>429</c:v>
                </c:pt>
                <c:pt idx="430">
                  <c:v>430</c:v>
                </c:pt>
                <c:pt idx="431">
                  <c:v>431</c:v>
                </c:pt>
                <c:pt idx="432">
                  <c:v>432</c:v>
                </c:pt>
                <c:pt idx="433">
                  <c:v>433</c:v>
                </c:pt>
                <c:pt idx="434">
                  <c:v>434</c:v>
                </c:pt>
                <c:pt idx="435">
                  <c:v>435</c:v>
                </c:pt>
                <c:pt idx="436">
                  <c:v>436</c:v>
                </c:pt>
                <c:pt idx="437">
                  <c:v>437</c:v>
                </c:pt>
                <c:pt idx="438">
                  <c:v>438</c:v>
                </c:pt>
                <c:pt idx="439">
                  <c:v>439</c:v>
                </c:pt>
                <c:pt idx="440">
                  <c:v>440</c:v>
                </c:pt>
                <c:pt idx="441">
                  <c:v>441</c:v>
                </c:pt>
                <c:pt idx="442">
                  <c:v>442</c:v>
                </c:pt>
                <c:pt idx="443">
                  <c:v>443</c:v>
                </c:pt>
                <c:pt idx="444">
                  <c:v>444</c:v>
                </c:pt>
                <c:pt idx="445">
                  <c:v>445</c:v>
                </c:pt>
                <c:pt idx="446">
                  <c:v>446</c:v>
                </c:pt>
                <c:pt idx="447">
                  <c:v>447</c:v>
                </c:pt>
                <c:pt idx="448">
                  <c:v>448</c:v>
                </c:pt>
                <c:pt idx="449">
                  <c:v>449</c:v>
                </c:pt>
                <c:pt idx="450">
                  <c:v>450</c:v>
                </c:pt>
                <c:pt idx="451">
                  <c:v>451</c:v>
                </c:pt>
                <c:pt idx="452">
                  <c:v>452</c:v>
                </c:pt>
                <c:pt idx="453">
                  <c:v>453</c:v>
                </c:pt>
                <c:pt idx="454">
                  <c:v>454</c:v>
                </c:pt>
                <c:pt idx="455">
                  <c:v>455</c:v>
                </c:pt>
                <c:pt idx="456">
                  <c:v>456</c:v>
                </c:pt>
                <c:pt idx="457">
                  <c:v>457</c:v>
                </c:pt>
                <c:pt idx="458">
                  <c:v>458</c:v>
                </c:pt>
                <c:pt idx="459">
                  <c:v>459</c:v>
                </c:pt>
                <c:pt idx="460">
                  <c:v>460</c:v>
                </c:pt>
                <c:pt idx="461">
                  <c:v>461</c:v>
                </c:pt>
                <c:pt idx="462">
                  <c:v>462</c:v>
                </c:pt>
                <c:pt idx="463">
                  <c:v>463</c:v>
                </c:pt>
                <c:pt idx="464">
                  <c:v>464</c:v>
                </c:pt>
                <c:pt idx="465">
                  <c:v>465</c:v>
                </c:pt>
                <c:pt idx="466">
                  <c:v>466</c:v>
                </c:pt>
                <c:pt idx="467">
                  <c:v>467</c:v>
                </c:pt>
                <c:pt idx="468">
                  <c:v>468</c:v>
                </c:pt>
                <c:pt idx="469">
                  <c:v>469</c:v>
                </c:pt>
                <c:pt idx="470">
                  <c:v>470</c:v>
                </c:pt>
                <c:pt idx="471">
                  <c:v>471</c:v>
                </c:pt>
                <c:pt idx="472">
                  <c:v>472</c:v>
                </c:pt>
                <c:pt idx="473">
                  <c:v>473</c:v>
                </c:pt>
                <c:pt idx="474">
                  <c:v>474</c:v>
                </c:pt>
                <c:pt idx="475">
                  <c:v>475</c:v>
                </c:pt>
                <c:pt idx="476">
                  <c:v>476</c:v>
                </c:pt>
                <c:pt idx="477">
                  <c:v>477</c:v>
                </c:pt>
                <c:pt idx="478">
                  <c:v>478</c:v>
                </c:pt>
                <c:pt idx="479">
                  <c:v>479</c:v>
                </c:pt>
                <c:pt idx="480">
                  <c:v>480</c:v>
                </c:pt>
                <c:pt idx="481">
                  <c:v>481</c:v>
                </c:pt>
                <c:pt idx="482">
                  <c:v>482</c:v>
                </c:pt>
                <c:pt idx="483">
                  <c:v>483</c:v>
                </c:pt>
                <c:pt idx="484">
                  <c:v>484</c:v>
                </c:pt>
                <c:pt idx="485">
                  <c:v>485</c:v>
                </c:pt>
                <c:pt idx="486">
                  <c:v>486</c:v>
                </c:pt>
                <c:pt idx="487">
                  <c:v>487</c:v>
                </c:pt>
                <c:pt idx="488">
                  <c:v>488</c:v>
                </c:pt>
                <c:pt idx="489">
                  <c:v>489</c:v>
                </c:pt>
                <c:pt idx="490">
                  <c:v>490</c:v>
                </c:pt>
                <c:pt idx="491">
                  <c:v>491</c:v>
                </c:pt>
                <c:pt idx="492">
                  <c:v>492</c:v>
                </c:pt>
                <c:pt idx="493">
                  <c:v>493</c:v>
                </c:pt>
                <c:pt idx="494">
                  <c:v>494</c:v>
                </c:pt>
                <c:pt idx="495">
                  <c:v>495</c:v>
                </c:pt>
                <c:pt idx="496">
                  <c:v>496</c:v>
                </c:pt>
                <c:pt idx="497">
                  <c:v>497</c:v>
                </c:pt>
                <c:pt idx="498">
                  <c:v>498</c:v>
                </c:pt>
                <c:pt idx="499">
                  <c:v>499</c:v>
                </c:pt>
                <c:pt idx="500">
                  <c:v>500</c:v>
                </c:pt>
              </c:numCache>
            </c:numRef>
          </c:xVal>
          <c:yVal>
            <c:numRef>
              <c:f>Data!$B$2:$B$502</c:f>
              <c:numCache>
                <c:formatCode>General</c:formatCode>
                <c:ptCount val="50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5.9924733700000002E-3</c:v>
                </c:pt>
                <c:pt idx="47">
                  <c:v>0.102865415</c:v>
                </c:pt>
                <c:pt idx="48">
                  <c:v>0.32030156500000001</c:v>
                </c:pt>
                <c:pt idx="49">
                  <c:v>0.56632710200000003</c:v>
                </c:pt>
                <c:pt idx="50">
                  <c:v>0.76995427000000005</c:v>
                </c:pt>
                <c:pt idx="51">
                  <c:v>0.90670150699999996</c:v>
                </c:pt>
                <c:pt idx="52">
                  <c:v>0.97911973500000005</c:v>
                </c:pt>
                <c:pt idx="53">
                  <c:v>1</c:v>
                </c:pt>
                <c:pt idx="54">
                  <c:v>0.98371646700000004</c:v>
                </c:pt>
                <c:pt idx="55">
                  <c:v>0.94277589100000003</c:v>
                </c:pt>
                <c:pt idx="56">
                  <c:v>0.88690702399999999</c:v>
                </c:pt>
                <c:pt idx="57">
                  <c:v>0.82319799900000001</c:v>
                </c:pt>
                <c:pt idx="58">
                  <c:v>0.75657317499999999</c:v>
                </c:pt>
                <c:pt idx="59">
                  <c:v>0.69030953299999998</c:v>
                </c:pt>
                <c:pt idx="60">
                  <c:v>0.62648417099999998</c:v>
                </c:pt>
                <c:pt idx="61">
                  <c:v>0.56632710200000003</c:v>
                </c:pt>
                <c:pt idx="62">
                  <c:v>0.51048561699999995</c:v>
                </c:pt>
                <c:pt idx="63">
                  <c:v>0.45921622499999998</c:v>
                </c:pt>
                <c:pt idx="64">
                  <c:v>0.41252101600000002</c:v>
                </c:pt>
                <c:pt idx="65">
                  <c:v>0.37024286299999998</c:v>
                </c:pt>
                <c:pt idx="66">
                  <c:v>0.33213087200000002</c:v>
                </c:pt>
                <c:pt idx="67">
                  <c:v>0.29788463500000001</c:v>
                </c:pt>
                <c:pt idx="68">
                  <c:v>0.26718359600000002</c:v>
                </c:pt>
                <c:pt idx="69">
                  <c:v>0.23970603400000001</c:v>
                </c:pt>
                <c:pt idx="70">
                  <c:v>0.215140901</c:v>
                </c:pt>
                <c:pt idx="71">
                  <c:v>0.19319478900000001</c:v>
                </c:pt>
                <c:pt idx="72">
                  <c:v>0.17359561600000001</c:v>
                </c:pt>
                <c:pt idx="73">
                  <c:v>0.16328511900000001</c:v>
                </c:pt>
                <c:pt idx="74">
                  <c:v>0.26390262399999997</c:v>
                </c:pt>
                <c:pt idx="75">
                  <c:v>0.51086336899999996</c:v>
                </c:pt>
                <c:pt idx="76">
                  <c:v>0.79361567200000005</c:v>
                </c:pt>
                <c:pt idx="77">
                  <c:v>1.02681054</c:v>
                </c:pt>
                <c:pt idx="78">
                  <c:v>1.1809241800000001</c:v>
                </c:pt>
                <c:pt idx="79">
                  <c:v>1.2588878800000001</c:v>
                </c:pt>
                <c:pt idx="80">
                  <c:v>1.2759355800000001</c:v>
                </c:pt>
                <c:pt idx="81">
                  <c:v>1.2492139600000001</c:v>
                </c:pt>
                <c:pt idx="82">
                  <c:v>1.1936403499999999</c:v>
                </c:pt>
                <c:pt idx="83">
                  <c:v>1.12080884</c:v>
                </c:pt>
                <c:pt idx="84">
                  <c:v>1.03915387</c:v>
                </c:pt>
                <c:pt idx="85">
                  <c:v>0.95452148199999998</c:v>
                </c:pt>
                <c:pt idx="86">
                  <c:v>0.87078801500000003</c:v>
                </c:pt>
                <c:pt idx="87">
                  <c:v>0.79039629600000005</c:v>
                </c:pt>
                <c:pt idx="88">
                  <c:v>0.71477825299999997</c:v>
                </c:pt>
                <c:pt idx="89">
                  <c:v>0.64467149000000001</c:v>
                </c:pt>
                <c:pt idx="90">
                  <c:v>0.58034905400000003</c:v>
                </c:pt>
                <c:pt idx="91">
                  <c:v>0.52178254700000004</c:v>
                </c:pt>
                <c:pt idx="92">
                  <c:v>0.46875592900000002</c:v>
                </c:pt>
                <c:pt idx="93">
                  <c:v>0.42094365500000003</c:v>
                </c:pt>
                <c:pt idx="94">
                  <c:v>0.37796343999999998</c:v>
                </c:pt>
                <c:pt idx="95">
                  <c:v>0.33941118100000001</c:v>
                </c:pt>
                <c:pt idx="96">
                  <c:v>0.30488346900000002</c:v>
                </c:pt>
                <c:pt idx="97">
                  <c:v>0.27399156099999999</c:v>
                </c:pt>
                <c:pt idx="98">
                  <c:v>0.24636952500000001</c:v>
                </c:pt>
                <c:pt idx="99">
                  <c:v>0.22167848100000001</c:v>
                </c:pt>
                <c:pt idx="100">
                  <c:v>0.19960826000000001</c:v>
                </c:pt>
                <c:pt idx="101">
                  <c:v>0.17987741099999999</c:v>
                </c:pt>
                <c:pt idx="102">
                  <c:v>0.16223216100000001</c:v>
                </c:pt>
                <c:pt idx="103">
                  <c:v>0.14644479599999999</c:v>
                </c:pt>
                <c:pt idx="104">
                  <c:v>0.132311709</c:v>
                </c:pt>
                <c:pt idx="105">
                  <c:v>0.119651333</c:v>
                </c:pt>
                <c:pt idx="106">
                  <c:v>0.108302077</c:v>
                </c:pt>
                <c:pt idx="107">
                  <c:v>9.8120323999999995E-2</c:v>
                </c:pt>
                <c:pt idx="108">
                  <c:v>8.8978555299999998E-2</c:v>
                </c:pt>
                <c:pt idx="109">
                  <c:v>8.0763615699999999E-2</c:v>
                </c:pt>
                <c:pt idx="110">
                  <c:v>7.3375127200000001E-2</c:v>
                </c:pt>
                <c:pt idx="111">
                  <c:v>6.6724054099999999E-2</c:v>
                </c:pt>
                <c:pt idx="112">
                  <c:v>6.0731414099999999E-2</c:v>
                </c:pt>
                <c:pt idx="113">
                  <c:v>5.5327125300000002E-2</c:v>
                </c:pt>
                <c:pt idx="114">
                  <c:v>5.0448980499999997E-2</c:v>
                </c:pt>
                <c:pt idx="115">
                  <c:v>4.6041735399999999E-2</c:v>
                </c:pt>
                <c:pt idx="116">
                  <c:v>4.2056302099999998E-2</c:v>
                </c:pt>
                <c:pt idx="117">
                  <c:v>3.8449035600000001E-2</c:v>
                </c:pt>
                <c:pt idx="118">
                  <c:v>3.5181103300000002E-2</c:v>
                </c:pt>
                <c:pt idx="119">
                  <c:v>3.2217929499999999E-2</c:v>
                </c:pt>
                <c:pt idx="120">
                  <c:v>2.9528704999999999E-2</c:v>
                </c:pt>
                <c:pt idx="121">
                  <c:v>2.7085954799999999E-2</c:v>
                </c:pt>
                <c:pt idx="122">
                  <c:v>2.4865157299999999E-2</c:v>
                </c:pt>
                <c:pt idx="123">
                  <c:v>2.2844408699999999E-2</c:v>
                </c:pt>
                <c:pt idx="124">
                  <c:v>2.10041264E-2</c:v>
                </c:pt>
                <c:pt idx="125">
                  <c:v>1.9326788500000001E-2</c:v>
                </c:pt>
                <c:pt idx="126">
                  <c:v>1.7796703099999998E-2</c:v>
                </c:pt>
                <c:pt idx="127">
                  <c:v>1.6399804800000001E-2</c:v>
                </c:pt>
                <c:pt idx="128">
                  <c:v>1.51234756E-2</c:v>
                </c:pt>
                <c:pt idx="129">
                  <c:v>1.3956385599999999E-2</c:v>
                </c:pt>
                <c:pt idx="130">
                  <c:v>1.2888353199999999E-2</c:v>
                </c:pt>
                <c:pt idx="131">
                  <c:v>1.49064569E-2</c:v>
                </c:pt>
                <c:pt idx="132">
                  <c:v>6.2446450000000001E-2</c:v>
                </c:pt>
                <c:pt idx="133">
                  <c:v>0.17034227399999999</c:v>
                </c:pt>
                <c:pt idx="134">
                  <c:v>0.292600321</c:v>
                </c:pt>
                <c:pt idx="135">
                  <c:v>0.39372066700000002</c:v>
                </c:pt>
                <c:pt idx="136">
                  <c:v>0.461457071</c:v>
                </c:pt>
                <c:pt idx="137">
                  <c:v>0.49708005700000002</c:v>
                </c:pt>
                <c:pt idx="138">
                  <c:v>0.50698068200000002</c:v>
                </c:pt>
                <c:pt idx="139">
                  <c:v>0.50493370699999995</c:v>
                </c:pt>
                <c:pt idx="140">
                  <c:v>0.59056563799999995</c:v>
                </c:pt>
                <c:pt idx="141">
                  <c:v>0.80138854199999998</c:v>
                </c:pt>
                <c:pt idx="142">
                  <c:v>1.0397722700000001</c:v>
                </c:pt>
                <c:pt idx="143">
                  <c:v>1.2300897200000001</c:v>
                </c:pt>
                <c:pt idx="144">
                  <c:v>1.3470471799999999</c:v>
                </c:pt>
                <c:pt idx="145">
                  <c:v>1.3944869499999999</c:v>
                </c:pt>
                <c:pt idx="146">
                  <c:v>1.3870921300000001</c:v>
                </c:pt>
                <c:pt idx="147">
                  <c:v>1.34099605</c:v>
                </c:pt>
                <c:pt idx="148">
                  <c:v>1.2700826999999999</c:v>
                </c:pt>
                <c:pt idx="149">
                  <c:v>1.1850531900000001</c:v>
                </c:pt>
                <c:pt idx="150">
                  <c:v>1.09362446</c:v>
                </c:pt>
                <c:pt idx="151">
                  <c:v>1.00108657</c:v>
                </c:pt>
                <c:pt idx="152">
                  <c:v>0.910892806</c:v>
                </c:pt>
                <c:pt idx="153">
                  <c:v>0.82516659599999997</c:v>
                </c:pt>
                <c:pt idx="154">
                  <c:v>0.74509910300000004</c:v>
                </c:pt>
                <c:pt idx="155">
                  <c:v>0.67124590699999998</c:v>
                </c:pt>
                <c:pt idx="156">
                  <c:v>0.60374163000000003</c:v>
                </c:pt>
                <c:pt idx="157">
                  <c:v>0.54245175999999995</c:v>
                </c:pt>
                <c:pt idx="158">
                  <c:v>0.48707813700000002</c:v>
                </c:pt>
                <c:pt idx="159">
                  <c:v>0.43723099599999998</c:v>
                </c:pt>
                <c:pt idx="160">
                  <c:v>0.39247727100000002</c:v>
                </c:pt>
                <c:pt idx="161">
                  <c:v>0.352372254</c:v>
                </c:pt>
                <c:pt idx="162">
                  <c:v>0.31647970600000003</c:v>
                </c:pt>
                <c:pt idx="163">
                  <c:v>0.284384052</c:v>
                </c:pt>
                <c:pt idx="164">
                  <c:v>0.25569720899999998</c:v>
                </c:pt>
                <c:pt idx="165">
                  <c:v>0.23006183799999999</c:v>
                </c:pt>
                <c:pt idx="166">
                  <c:v>0.20715225300000001</c:v>
                </c:pt>
                <c:pt idx="167">
                  <c:v>0.186673855</c:v>
                </c:pt>
                <c:pt idx="168">
                  <c:v>0.16836166</c:v>
                </c:pt>
                <c:pt idx="169">
                  <c:v>0.151978323</c:v>
                </c:pt>
                <c:pt idx="170">
                  <c:v>0.137311931</c:v>
                </c:pt>
                <c:pt idx="171">
                  <c:v>0.12417371100000001</c:v>
                </c:pt>
                <c:pt idx="172">
                  <c:v>0.11239579700000001</c:v>
                </c:pt>
                <c:pt idx="173">
                  <c:v>0.101829087</c:v>
                </c:pt>
                <c:pt idx="174">
                  <c:v>9.2341254400000003E-2</c:v>
                </c:pt>
                <c:pt idx="175">
                  <c:v>8.3814915000000004E-2</c:v>
                </c:pt>
                <c:pt idx="176">
                  <c:v>7.6145963499999997E-2</c:v>
                </c:pt>
                <c:pt idx="177">
                  <c:v>6.9242071799999999E-2</c:v>
                </c:pt>
                <c:pt idx="178">
                  <c:v>6.3021343399999999E-2</c:v>
                </c:pt>
                <c:pt idx="179">
                  <c:v>5.7411112899999998E-2</c:v>
                </c:pt>
                <c:pt idx="180">
                  <c:v>5.2346878800000003E-2</c:v>
                </c:pt>
                <c:pt idx="181">
                  <c:v>4.7771356600000002E-2</c:v>
                </c:pt>
                <c:pt idx="182">
                  <c:v>4.3633642399999999E-2</c:v>
                </c:pt>
                <c:pt idx="183">
                  <c:v>3.9888471699999997E-2</c:v>
                </c:pt>
                <c:pt idx="184">
                  <c:v>3.6495567299999997E-2</c:v>
                </c:pt>
                <c:pt idx="185">
                  <c:v>3.3419062999999999E-2</c:v>
                </c:pt>
                <c:pt idx="186">
                  <c:v>3.0626995600000002E-2</c:v>
                </c:pt>
                <c:pt idx="187">
                  <c:v>2.80908575E-2</c:v>
                </c:pt>
                <c:pt idx="188">
                  <c:v>2.5785202199999999E-2</c:v>
                </c:pt>
                <c:pt idx="189">
                  <c:v>2.3687296699999999E-2</c:v>
                </c:pt>
                <c:pt idx="190">
                  <c:v>2.1776814799999999E-2</c:v>
                </c:pt>
                <c:pt idx="191">
                  <c:v>2.00355667E-2</c:v>
                </c:pt>
                <c:pt idx="192">
                  <c:v>1.8447260699999999E-2</c:v>
                </c:pt>
                <c:pt idx="193">
                  <c:v>1.6997292000000001E-2</c:v>
                </c:pt>
                <c:pt idx="194">
                  <c:v>1.5672557199999999E-2</c:v>
                </c:pt>
                <c:pt idx="195">
                  <c:v>1.4461289699999999E-2</c:v>
                </c:pt>
                <c:pt idx="196">
                  <c:v>1.33529142E-2</c:v>
                </c:pt>
                <c:pt idx="197">
                  <c:v>1.2337917699999999E-2</c:v>
                </c:pt>
                <c:pt idx="198">
                  <c:v>1.1407735800000001E-2</c:v>
                </c:pt>
                <c:pt idx="199">
                  <c:v>1.05546518E-2</c:v>
                </c:pt>
                <c:pt idx="200">
                  <c:v>9.7717063299999993E-3</c:v>
                </c:pt>
                <c:pt idx="201">
                  <c:v>9.0526184000000003E-3</c:v>
                </c:pt>
                <c:pt idx="202">
                  <c:v>8.3917143000000003E-3</c:v>
                </c:pt>
                <c:pt idx="203">
                  <c:v>7.7838648499999998E-3</c:v>
                </c:pt>
                <c:pt idx="204">
                  <c:v>7.2244293500000004E-3</c:v>
                </c:pt>
                <c:pt idx="205">
                  <c:v>6.7092057199999999E-3</c:v>
                </c:pt>
                <c:pt idx="206">
                  <c:v>6.2343860800000003E-3</c:v>
                </c:pt>
                <c:pt idx="207">
                  <c:v>5.7965170699999999E-3</c:v>
                </c:pt>
                <c:pt idx="208">
                  <c:v>5.3924644199999996E-3</c:v>
                </c:pt>
                <c:pt idx="209">
                  <c:v>5.0193813500000002E-3</c:v>
                </c:pt>
                <c:pt idx="210">
                  <c:v>4.6746802700000003E-3</c:v>
                </c:pt>
                <c:pt idx="211">
                  <c:v>4.3560073799999996E-3</c:v>
                </c:pt>
                <c:pt idx="212">
                  <c:v>4.0612200699999997E-3</c:v>
                </c:pt>
                <c:pt idx="213">
                  <c:v>3.7883665200000001E-3</c:v>
                </c:pt>
                <c:pt idx="214">
                  <c:v>3.53566747E-3</c:v>
                </c:pt>
                <c:pt idx="215">
                  <c:v>3.30149982E-3</c:v>
                </c:pt>
                <c:pt idx="216">
                  <c:v>3.08438191E-3</c:v>
                </c:pt>
                <c:pt idx="217">
                  <c:v>2.8829602700000002E-3</c:v>
                </c:pt>
                <c:pt idx="218">
                  <c:v>2.6959977100000001E-3</c:v>
                </c:pt>
                <c:pt idx="219">
                  <c:v>2.5223625800000001E-3</c:v>
                </c:pt>
                <c:pt idx="220">
                  <c:v>2.36101906E-3</c:v>
                </c:pt>
                <c:pt idx="221">
                  <c:v>2.2110185000000001E-3</c:v>
                </c:pt>
                <c:pt idx="222">
                  <c:v>2.0714914800000002E-3</c:v>
                </c:pt>
                <c:pt idx="223">
                  <c:v>1.94164069E-3</c:v>
                </c:pt>
                <c:pt idx="224">
                  <c:v>1.82073456E-3</c:v>
                </c:pt>
                <c:pt idx="225">
                  <c:v>1.70810135E-3</c:v>
                </c:pt>
                <c:pt idx="226">
                  <c:v>1.6031239699999999E-3</c:v>
                </c:pt>
                <c:pt idx="227">
                  <c:v>1.5052351E-3</c:v>
                </c:pt>
                <c:pt idx="228">
                  <c:v>1.41391299E-3</c:v>
                </c:pt>
                <c:pt idx="229">
                  <c:v>1.32867741E-3</c:v>
                </c:pt>
                <c:pt idx="230">
                  <c:v>1.2490861800000001E-3</c:v>
                </c:pt>
                <c:pt idx="231">
                  <c:v>1.17473188E-3</c:v>
                </c:pt>
                <c:pt idx="232">
                  <c:v>1.1052389299999999E-3</c:v>
                </c:pt>
                <c:pt idx="233">
                  <c:v>1.04026089E-3</c:v>
                </c:pt>
                <c:pt idx="234">
                  <c:v>9.7947807199999992E-4</c:v>
                </c:pt>
                <c:pt idx="235">
                  <c:v>9.22595274E-4</c:v>
                </c:pt>
                <c:pt idx="236">
                  <c:v>8.6933978400000002E-4</c:v>
                </c:pt>
                <c:pt idx="237">
                  <c:v>8.1945953099999997E-4</c:v>
                </c:pt>
                <c:pt idx="238">
                  <c:v>7.7272140599999998E-4</c:v>
                </c:pt>
                <c:pt idx="239">
                  <c:v>7.2890972499999995E-4</c:v>
                </c:pt>
                <c:pt idx="240">
                  <c:v>6.8782483000000001E-4</c:v>
                </c:pt>
                <c:pt idx="241">
                  <c:v>6.4928180599999996E-4</c:v>
                </c:pt>
                <c:pt idx="242">
                  <c:v>6.1310931099999998E-4</c:v>
                </c:pt>
                <c:pt idx="243">
                  <c:v>5.7914850299999997E-4</c:v>
                </c:pt>
                <c:pt idx="244">
                  <c:v>5.47252061E-4</c:v>
                </c:pt>
                <c:pt idx="245">
                  <c:v>5.1728328299999995E-4</c:v>
                </c:pt>
                <c:pt idx="246">
                  <c:v>4.8911526399999996E-4</c:v>
                </c:pt>
                <c:pt idx="247">
                  <c:v>4.6263014199999998E-4</c:v>
                </c:pt>
                <c:pt idx="248">
                  <c:v>4.37718401E-4</c:v>
                </c:pt>
                <c:pt idx="249">
                  <c:v>4.1427823999999998E-4</c:v>
                </c:pt>
                <c:pt idx="250">
                  <c:v>3.9221498199999998E-4</c:v>
                </c:pt>
                <c:pt idx="251">
                  <c:v>3.7144054599999999E-4</c:v>
                </c:pt>
                <c:pt idx="252">
                  <c:v>3.5187294300000001E-4</c:v>
                </c:pt>
                <c:pt idx="253">
                  <c:v>3.3343583200000002E-4</c:v>
                </c:pt>
                <c:pt idx="254">
                  <c:v>3.1605809299999998E-4</c:v>
                </c:pt>
                <c:pt idx="255">
                  <c:v>2.9967345100000002E-4</c:v>
                </c:pt>
                <c:pt idx="256">
                  <c:v>2.8422011399999999E-4</c:v>
                </c:pt>
                <c:pt idx="257">
                  <c:v>2.6964045000000002E-4</c:v>
                </c:pt>
                <c:pt idx="258">
                  <c:v>2.5588068700000002E-4</c:v>
                </c:pt>
                <c:pt idx="259">
                  <c:v>2.42890631E-4</c:v>
                </c:pt>
                <c:pt idx="260">
                  <c:v>2.3062341300000001E-4</c:v>
                </c:pt>
                <c:pt idx="261">
                  <c:v>5.6122612800000001E-3</c:v>
                </c:pt>
                <c:pt idx="262">
                  <c:v>9.2786958899999994E-2</c:v>
                </c:pt>
                <c:pt idx="263">
                  <c:v>0.28846914400000001</c:v>
                </c:pt>
                <c:pt idx="264">
                  <c:v>0.50988234099999996</c:v>
                </c:pt>
                <c:pt idx="265">
                  <c:v>0.69313753700000003</c:v>
                </c:pt>
                <c:pt idx="266">
                  <c:v>0.81620129399999997</c:v>
                </c:pt>
                <c:pt idx="267">
                  <c:v>0.88136941300000005</c:v>
                </c:pt>
                <c:pt idx="268">
                  <c:v>0.90015380899999997</c:v>
                </c:pt>
                <c:pt idx="269">
                  <c:v>0.88549120299999995</c:v>
                </c:pt>
                <c:pt idx="270">
                  <c:v>0.84863765000000002</c:v>
                </c:pt>
                <c:pt idx="271">
                  <c:v>0.79834900600000003</c:v>
                </c:pt>
                <c:pt idx="272">
                  <c:v>0.741004569</c:v>
                </c:pt>
                <c:pt idx="273">
                  <c:v>0.68103624200000001</c:v>
                </c:pt>
                <c:pt idx="274">
                  <c:v>0.62139328900000002</c:v>
                </c:pt>
                <c:pt idx="275">
                  <c:v>0.56394508099999996</c:v>
                </c:pt>
                <c:pt idx="276">
                  <c:v>0.50979861400000004</c:v>
                </c:pt>
                <c:pt idx="277">
                  <c:v>0.45953643199999999</c:v>
                </c:pt>
                <c:pt idx="278">
                  <c:v>0.41338938200000003</c:v>
                </c:pt>
                <c:pt idx="279">
                  <c:v>0.37135932799999999</c:v>
                </c:pt>
                <c:pt idx="280">
                  <c:v>0.33330484599999999</c:v>
                </c:pt>
                <c:pt idx="281">
                  <c:v>0.29900011599999998</c:v>
                </c:pt>
                <c:pt idx="282">
                  <c:v>0.26817476200000001</c:v>
                </c:pt>
                <c:pt idx="283">
                  <c:v>0.240540273</c:v>
                </c:pt>
                <c:pt idx="284">
                  <c:v>0.21580708800000001</c:v>
                </c:pt>
                <c:pt idx="285">
                  <c:v>0.19369525600000001</c:v>
                </c:pt>
                <c:pt idx="286">
                  <c:v>0.1739407</c:v>
                </c:pt>
                <c:pt idx="287">
                  <c:v>0.15629854000000001</c:v>
                </c:pt>
                <c:pt idx="288">
                  <c:v>0.14054445700000001</c:v>
                </c:pt>
                <c:pt idx="289">
                  <c:v>0.126474803</c:v>
                </c:pt>
                <c:pt idx="290">
                  <c:v>0.113905928</c:v>
                </c:pt>
                <c:pt idx="291">
                  <c:v>0.10267303699999999</c:v>
                </c:pt>
                <c:pt idx="292">
                  <c:v>9.2628806699999996E-2</c:v>
                </c:pt>
                <c:pt idx="293">
                  <c:v>8.3641904000000003E-2</c:v>
                </c:pt>
                <c:pt idx="294">
                  <c:v>7.5595489700000004E-2</c:v>
                </c:pt>
                <c:pt idx="295">
                  <c:v>6.8385773799999994E-2</c:v>
                </c:pt>
                <c:pt idx="296">
                  <c:v>6.19206536E-2</c:v>
                </c:pt>
                <c:pt idx="297">
                  <c:v>5.6118452399999998E-2</c:v>
                </c:pt>
                <c:pt idx="298">
                  <c:v>5.0906766399999998E-2</c:v>
                </c:pt>
                <c:pt idx="299">
                  <c:v>4.62214211E-2</c:v>
                </c:pt>
                <c:pt idx="300">
                  <c:v>4.2005532999999998E-2</c:v>
                </c:pt>
                <c:pt idx="301">
                  <c:v>3.8208670600000001E-2</c:v>
                </c:pt>
                <c:pt idx="302">
                  <c:v>3.4786107300000001E-2</c:v>
                </c:pt>
                <c:pt idx="303">
                  <c:v>3.1698158300000001E-2</c:v>
                </c:pt>
                <c:pt idx="304">
                  <c:v>2.8909593800000001E-2</c:v>
                </c:pt>
                <c:pt idx="305">
                  <c:v>2.6389119700000001E-2</c:v>
                </c:pt>
                <c:pt idx="306">
                  <c:v>2.4108919699999998E-2</c:v>
                </c:pt>
                <c:pt idx="307">
                  <c:v>2.2044251000000001E-2</c:v>
                </c:pt>
                <c:pt idx="308">
                  <c:v>2.01730886E-2</c:v>
                </c:pt>
                <c:pt idx="309">
                  <c:v>1.8475811200000001E-2</c:v>
                </c:pt>
                <c:pt idx="310">
                  <c:v>1.6934925E-2</c:v>
                </c:pt>
                <c:pt idx="311">
                  <c:v>1.55348202E-2</c:v>
                </c:pt>
                <c:pt idx="312">
                  <c:v>1.42615563E-2</c:v>
                </c:pt>
                <c:pt idx="313">
                  <c:v>1.3102673299999999E-2</c:v>
                </c:pt>
                <c:pt idx="314">
                  <c:v>1.2047024599999999E-2</c:v>
                </c:pt>
                <c:pt idx="315">
                  <c:v>1.10846304E-2</c:v>
                </c:pt>
                <c:pt idx="316">
                  <c:v>1.02065475E-2</c:v>
                </c:pt>
                <c:pt idx="317">
                  <c:v>9.4047552199999999E-3</c:v>
                </c:pt>
                <c:pt idx="318">
                  <c:v>8.6720533900000001E-3</c:v>
                </c:pt>
                <c:pt idx="319">
                  <c:v>8.0019734600000007E-3</c:v>
                </c:pt>
                <c:pt idx="320">
                  <c:v>7.3886989199999998E-3</c:v>
                </c:pt>
                <c:pt idx="321">
                  <c:v>6.8269952599999996E-3</c:v>
                </c:pt>
                <c:pt idx="322">
                  <c:v>6.3121477000000004E-3</c:v>
                </c:pt>
                <c:pt idx="323">
                  <c:v>5.8399061100000002E-3</c:v>
                </c:pt>
                <c:pt idx="324">
                  <c:v>5.4064360400000004E-3</c:v>
                </c:pt>
                <c:pt idx="325">
                  <c:v>5.0082752200000004E-3</c:v>
                </c:pt>
                <c:pt idx="326">
                  <c:v>4.6422949099999998E-3</c:v>
                </c:pt>
                <c:pt idx="327">
                  <c:v>4.3056655099999999E-3</c:v>
                </c:pt>
                <c:pt idx="328">
                  <c:v>3.9958259600000002E-3</c:v>
                </c:pt>
                <c:pt idx="329">
                  <c:v>3.7104564000000001E-3</c:v>
                </c:pt>
                <c:pt idx="330">
                  <c:v>3.4474538600000001E-3</c:v>
                </c:pt>
                <c:pt idx="331">
                  <c:v>3.2049105200000001E-3</c:v>
                </c:pt>
                <c:pt idx="332">
                  <c:v>2.9810942799999999E-3</c:v>
                </c:pt>
                <c:pt idx="333">
                  <c:v>2.77443143E-3</c:v>
                </c:pt>
                <c:pt idx="334">
                  <c:v>2.5834911099999998E-3</c:v>
                </c:pt>
                <c:pt idx="335">
                  <c:v>2.4069714000000001E-3</c:v>
                </c:pt>
                <c:pt idx="336">
                  <c:v>2.24368685E-3</c:v>
                </c:pt>
                <c:pt idx="337">
                  <c:v>2.0925573000000002E-3</c:v>
                </c:pt>
                <c:pt idx="338">
                  <c:v>1.95259784E-3</c:v>
                </c:pt>
                <c:pt idx="339">
                  <c:v>1.8229098199999999E-3</c:v>
                </c:pt>
                <c:pt idx="340">
                  <c:v>1.70267269E-3</c:v>
                </c:pt>
                <c:pt idx="341">
                  <c:v>9.0817284899999996E-3</c:v>
                </c:pt>
                <c:pt idx="342">
                  <c:v>0.13006938600000001</c:v>
                </c:pt>
                <c:pt idx="343">
                  <c:v>0.401768442</c:v>
                </c:pt>
                <c:pt idx="344">
                  <c:v>0.70921104700000004</c:v>
                </c:pt>
                <c:pt idx="345">
                  <c:v>0.96366197799999997</c:v>
                </c:pt>
                <c:pt idx="346">
                  <c:v>1.1345187999999999</c:v>
                </c:pt>
                <c:pt idx="347">
                  <c:v>1.22496973</c:v>
                </c:pt>
                <c:pt idx="348">
                  <c:v>1.2510031699999999</c:v>
                </c:pt>
                <c:pt idx="349">
                  <c:v>1.2305864399999999</c:v>
                </c:pt>
                <c:pt idx="350">
                  <c:v>1.17935265</c:v>
                </c:pt>
                <c:pt idx="351">
                  <c:v>1.10946243</c:v>
                </c:pt>
                <c:pt idx="352">
                  <c:v>1.0297756600000001</c:v>
                </c:pt>
                <c:pt idx="353">
                  <c:v>0.95243997800000002</c:v>
                </c:pt>
                <c:pt idx="354">
                  <c:v>0.96643937499999999</c:v>
                </c:pt>
                <c:pt idx="355">
                  <c:v>1.10405273</c:v>
                </c:pt>
                <c:pt idx="356">
                  <c:v>1.27484354</c:v>
                </c:pt>
                <c:pt idx="357">
                  <c:v>1.4086329500000001</c:v>
                </c:pt>
                <c:pt idx="358">
                  <c:v>1.4812598800000001</c:v>
                </c:pt>
                <c:pt idx="359">
                  <c:v>1.49527769</c:v>
                </c:pt>
                <c:pt idx="360">
                  <c:v>1.46328086</c:v>
                </c:pt>
                <c:pt idx="361">
                  <c:v>1.39932981</c:v>
                </c:pt>
                <c:pt idx="362">
                  <c:v>1.3155556500000001</c:v>
                </c:pt>
                <c:pt idx="363">
                  <c:v>1.22128631</c:v>
                </c:pt>
                <c:pt idx="364">
                  <c:v>1.12320767</c:v>
                </c:pt>
                <c:pt idx="365">
                  <c:v>1.02585518</c:v>
                </c:pt>
                <c:pt idx="366">
                  <c:v>0.93213895800000002</c:v>
                </c:pt>
                <c:pt idx="367">
                  <c:v>0.84379591399999998</c:v>
                </c:pt>
                <c:pt idx="368">
                  <c:v>0.76174443999999997</c:v>
                </c:pt>
                <c:pt idx="369">
                  <c:v>0.68634891499999995</c:v>
                </c:pt>
                <c:pt idx="370">
                  <c:v>0.61761071899999997</c:v>
                </c:pt>
                <c:pt idx="371">
                  <c:v>0.55530300099999996</c:v>
                </c:pt>
                <c:pt idx="372">
                  <c:v>0.499063971</c:v>
                </c:pt>
                <c:pt idx="373">
                  <c:v>0.44846027500000002</c:v>
                </c:pt>
                <c:pt idx="374">
                  <c:v>0.40302918700000001</c:v>
                </c:pt>
                <c:pt idx="375">
                  <c:v>0.36230595599999998</c:v>
                </c:pt>
                <c:pt idx="376">
                  <c:v>0.32584090100000002</c:v>
                </c:pt>
                <c:pt idx="377">
                  <c:v>0.29320949899999998</c:v>
                </c:pt>
                <c:pt idx="378">
                  <c:v>0.26401774700000002</c:v>
                </c:pt>
                <c:pt idx="379">
                  <c:v>0.23790440400000001</c:v>
                </c:pt>
                <c:pt idx="380">
                  <c:v>0.21454120099999999</c:v>
                </c:pt>
                <c:pt idx="381">
                  <c:v>0.19363180199999999</c:v>
                </c:pt>
                <c:pt idx="382">
                  <c:v>0.174910012</c:v>
                </c:pt>
                <c:pt idx="383">
                  <c:v>0.15813759199999999</c:v>
                </c:pt>
                <c:pt idx="384">
                  <c:v>0.143101906</c:v>
                </c:pt>
                <c:pt idx="385">
                  <c:v>0.12961354999999999</c:v>
                </c:pt>
                <c:pt idx="386">
                  <c:v>0.117504057</c:v>
                </c:pt>
                <c:pt idx="387">
                  <c:v>0.106623728</c:v>
                </c:pt>
                <c:pt idx="388">
                  <c:v>9.6839624900000004E-2</c:v>
                </c:pt>
                <c:pt idx="389">
                  <c:v>8.8033734799999999E-2</c:v>
                </c:pt>
                <c:pt idx="390">
                  <c:v>8.0101302900000004E-2</c:v>
                </c:pt>
                <c:pt idx="391">
                  <c:v>7.2949335099999998E-2</c:v>
                </c:pt>
                <c:pt idx="392">
                  <c:v>6.6495258099999996E-2</c:v>
                </c:pt>
                <c:pt idx="393">
                  <c:v>6.0665723599999999E-2</c:v>
                </c:pt>
                <c:pt idx="394">
                  <c:v>5.5395547400000002E-2</c:v>
                </c:pt>
                <c:pt idx="395">
                  <c:v>5.06267683E-2</c:v>
                </c:pt>
                <c:pt idx="396">
                  <c:v>4.6307814900000001E-2</c:v>
                </c:pt>
                <c:pt idx="397">
                  <c:v>4.2392770599999997E-2</c:v>
                </c:pt>
                <c:pt idx="398">
                  <c:v>3.8840723299999998E-2</c:v>
                </c:pt>
                <c:pt idx="399">
                  <c:v>3.5615192099999998E-2</c:v>
                </c:pt>
                <c:pt idx="400">
                  <c:v>3.2683622099999997E-2</c:v>
                </c:pt>
                <c:pt idx="401">
                  <c:v>3.00169375E-2</c:v>
                </c:pt>
                <c:pt idx="402">
                  <c:v>2.7589148800000001E-2</c:v>
                </c:pt>
                <c:pt idx="403">
                  <c:v>2.53770052E-2</c:v>
                </c:pt>
                <c:pt idx="404">
                  <c:v>2.33596885E-2</c:v>
                </c:pt>
                <c:pt idx="405">
                  <c:v>2.1518542299999999E-2</c:v>
                </c:pt>
                <c:pt idx="406">
                  <c:v>1.98368334E-2</c:v>
                </c:pt>
                <c:pt idx="407">
                  <c:v>1.8299540600000001E-2</c:v>
                </c:pt>
                <c:pt idx="408">
                  <c:v>1.68931675E-2</c:v>
                </c:pt>
                <c:pt idx="409">
                  <c:v>1.56055777E-2</c:v>
                </c:pt>
                <c:pt idx="410">
                  <c:v>1.44258484E-2</c:v>
                </c:pt>
                <c:pt idx="411">
                  <c:v>1.3344140500000001E-2</c:v>
                </c:pt>
                <c:pt idx="412">
                  <c:v>1.23515837E-2</c:v>
                </c:pt>
                <c:pt idx="413">
                  <c:v>1.1440174500000001E-2</c:v>
                </c:pt>
                <c:pt idx="414">
                  <c:v>1.0602685400000001E-2</c:v>
                </c:pt>
                <c:pt idx="415">
                  <c:v>9.8325843000000007E-3</c:v>
                </c:pt>
                <c:pt idx="416">
                  <c:v>9.1239628700000002E-3</c:v>
                </c:pt>
                <c:pt idx="417">
                  <c:v>8.4714726599999998E-3</c:v>
                </c:pt>
                <c:pt idx="418">
                  <c:v>7.8702681800000007E-3</c:v>
                </c:pt>
                <c:pt idx="419">
                  <c:v>7.3159562100000002E-3</c:v>
                </c:pt>
                <c:pt idx="420">
                  <c:v>6.8045504500000003E-3</c:v>
                </c:pt>
                <c:pt idx="421">
                  <c:v>6.33243109E-3</c:v>
                </c:pt>
                <c:pt idx="422">
                  <c:v>5.8963086400000003E-3</c:v>
                </c:pt>
                <c:pt idx="423">
                  <c:v>5.4931915400000001E-3</c:v>
                </c:pt>
                <c:pt idx="424">
                  <c:v>5.1203571999999999E-3</c:v>
                </c:pt>
                <c:pt idx="425">
                  <c:v>4.7753259999999999E-3</c:v>
                </c:pt>
                <c:pt idx="426">
                  <c:v>4.45583803E-3</c:v>
                </c:pt>
                <c:pt idx="427">
                  <c:v>4.15983211E-3</c:v>
                </c:pt>
                <c:pt idx="428">
                  <c:v>3.8854270600000001E-3</c:v>
                </c:pt>
                <c:pt idx="429">
                  <c:v>3.6309047799999998E-3</c:v>
                </c:pt>
                <c:pt idx="430">
                  <c:v>3.3946950800000002E-3</c:v>
                </c:pt>
                <c:pt idx="431">
                  <c:v>3.17536193E-3</c:v>
                </c:pt>
                <c:pt idx="432">
                  <c:v>2.97159121E-3</c:v>
                </c:pt>
                <c:pt idx="433">
                  <c:v>2.7821795200000002E-3</c:v>
                </c:pt>
                <c:pt idx="434">
                  <c:v>2.6060241799999999E-3</c:v>
                </c:pt>
                <c:pt idx="435">
                  <c:v>2.4421141700000002E-3</c:v>
                </c:pt>
                <c:pt idx="436">
                  <c:v>2.2895219199999999E-3</c:v>
                </c:pt>
                <c:pt idx="437">
                  <c:v>2.1473958799999998E-3</c:v>
                </c:pt>
                <c:pt idx="438">
                  <c:v>2.0149538799999998E-3</c:v>
                </c:pt>
                <c:pt idx="439">
                  <c:v>1.89147699E-3</c:v>
                </c:pt>
                <c:pt idx="440">
                  <c:v>1.7763040500000001E-3</c:v>
                </c:pt>
                <c:pt idx="441">
                  <c:v>1.6688266800000001E-3</c:v>
                </c:pt>
                <c:pt idx="442">
                  <c:v>1.5684847199999999E-3</c:v>
                </c:pt>
                <c:pt idx="443">
                  <c:v>1.47476215E-3</c:v>
                </c:pt>
                <c:pt idx="444">
                  <c:v>1.3871833299999999E-3</c:v>
                </c:pt>
                <c:pt idx="445">
                  <c:v>1.3053095999999999E-3</c:v>
                </c:pt>
                <c:pt idx="446">
                  <c:v>1.2287362000000001E-3</c:v>
                </c:pt>
                <c:pt idx="447">
                  <c:v>1.15708945E-3</c:v>
                </c:pt>
                <c:pt idx="448">
                  <c:v>1.09002417E-3</c:v>
                </c:pt>
                <c:pt idx="449">
                  <c:v>1.02722134E-3</c:v>
                </c:pt>
                <c:pt idx="450">
                  <c:v>9.6838597899999998E-4</c:v>
                </c:pt>
                <c:pt idx="451">
                  <c:v>9.1324520899999995E-4</c:v>
                </c:pt>
                <c:pt idx="452">
                  <c:v>8.61546442E-4</c:v>
                </c:pt>
                <c:pt idx="453">
                  <c:v>8.1305577699999996E-4</c:v>
                </c:pt>
                <c:pt idx="454">
                  <c:v>7.67556507E-4</c:v>
                </c:pt>
                <c:pt idx="455">
                  <c:v>7.2484776300000002E-4</c:v>
                </c:pt>
                <c:pt idx="456">
                  <c:v>6.8474326500000005E-4</c:v>
                </c:pt>
                <c:pt idx="457">
                  <c:v>6.4707018400000005E-4</c:v>
                </c:pt>
                <c:pt idx="458">
                  <c:v>6.1166809800000004E-4</c:v>
                </c:pt>
                <c:pt idx="459">
                  <c:v>5.7838803099999998E-4</c:v>
                </c:pt>
                <c:pt idx="460">
                  <c:v>5.4709157899999995E-4</c:v>
                </c:pt>
                <c:pt idx="461">
                  <c:v>5.1765009999999996E-4</c:v>
                </c:pt>
                <c:pt idx="462">
                  <c:v>4.8994397399999997E-4</c:v>
                </c:pt>
                <c:pt idx="463">
                  <c:v>4.6386192199999998E-4</c:v>
                </c:pt>
                <c:pt idx="464">
                  <c:v>4.3930038199999999E-4</c:v>
                </c:pt>
                <c:pt idx="465">
                  <c:v>4.1616293299999999E-4</c:v>
                </c:pt>
                <c:pt idx="466">
                  <c:v>3.9435976399999998E-4</c:v>
                </c:pt>
                <c:pt idx="467">
                  <c:v>3.7380718799999999E-4</c:v>
                </c:pt>
                <c:pt idx="468">
                  <c:v>3.5442719500000002E-4</c:v>
                </c:pt>
                <c:pt idx="469">
                  <c:v>3.36147032E-4</c:v>
                </c:pt>
                <c:pt idx="470">
                  <c:v>3.1889882800000002E-4</c:v>
                </c:pt>
                <c:pt idx="471">
                  <c:v>3.0261923899999998E-4</c:v>
                </c:pt>
                <c:pt idx="472">
                  <c:v>2.8724912399999999E-4</c:v>
                </c:pt>
                <c:pt idx="473">
                  <c:v>2.7273324399999999E-4</c:v>
                </c:pt>
                <c:pt idx="474">
                  <c:v>2.5901998799999999E-4</c:v>
                </c:pt>
                <c:pt idx="475">
                  <c:v>2.4606111399999998E-4</c:v>
                </c:pt>
                <c:pt idx="476">
                  <c:v>2.3381151199999999E-4</c:v>
                </c:pt>
                <c:pt idx="477">
                  <c:v>2.2222898999999999E-4</c:v>
                </c:pt>
                <c:pt idx="478">
                  <c:v>2.1127406499999999E-4</c:v>
                </c:pt>
                <c:pt idx="479">
                  <c:v>2.00909783E-4</c:v>
                </c:pt>
                <c:pt idx="480">
                  <c:v>1.9110153699999999E-4</c:v>
                </c:pt>
                <c:pt idx="481">
                  <c:v>1.8181691299999999E-4</c:v>
                </c:pt>
                <c:pt idx="482">
                  <c:v>1.7302553700000001E-4</c:v>
                </c:pt>
                <c:pt idx="483">
                  <c:v>1.6469894099999999E-4</c:v>
                </c:pt>
                <c:pt idx="484">
                  <c:v>1.56810429E-4</c:v>
                </c:pt>
                <c:pt idx="485">
                  <c:v>1.49334962E-4</c:v>
                </c:pt>
                <c:pt idx="486">
                  <c:v>1.4224904899999999E-4</c:v>
                </c:pt>
                <c:pt idx="487">
                  <c:v>1.3553063899999999E-4</c:v>
                </c:pt>
                <c:pt idx="488">
                  <c:v>1.2915903100000001E-4</c:v>
                </c:pt>
                <c:pt idx="489">
                  <c:v>1.23114783E-4</c:v>
                </c:pt>
                <c:pt idx="490">
                  <c:v>1.17379629E-4</c:v>
                </c:pt>
                <c:pt idx="491">
                  <c:v>1.11936405E-4</c:v>
                </c:pt>
                <c:pt idx="492">
                  <c:v>1.06768975E-4</c:v>
                </c:pt>
                <c:pt idx="493">
                  <c:v>1.0186216700000001E-4</c:v>
                </c:pt>
                <c:pt idx="494">
                  <c:v>9.7201710300000004E-5</c:v>
                </c:pt>
                <c:pt idx="495">
                  <c:v>9.2774176500000003E-5</c:v>
                </c:pt>
                <c:pt idx="496">
                  <c:v>8.8566928499999995E-5</c:v>
                </c:pt>
                <c:pt idx="497">
                  <c:v>8.4568069099999994E-5</c:v>
                </c:pt>
                <c:pt idx="498">
                  <c:v>8.0766394800000003E-5</c:v>
                </c:pt>
                <c:pt idx="499">
                  <c:v>7.7151352100000002E-5</c:v>
                </c:pt>
                <c:pt idx="500">
                  <c:v>7.3712997300000004E-5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D09B-3646-A697-C754A75475AF}"/>
            </c:ext>
          </c:extLst>
        </c:ser>
        <c:ser>
          <c:idx val="1"/>
          <c:order val="1"/>
          <c:tx>
            <c:v>含噪观测</c:v>
          </c:tx>
          <c:spPr>
            <a:ln w="8890">
              <a:solidFill>
                <a:srgbClr val="251B2A"/>
              </a:solidFill>
            </a:ln>
          </c:spPr>
          <c:marker>
            <c:symbol val="none"/>
          </c:marker>
          <c:xVal>
            <c:numRef>
              <c:f>Data!$C$2:$C$502</c:f>
              <c:numCache>
                <c:formatCode>General</c:formatCode>
                <c:ptCount val="50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  <c:pt idx="251">
                  <c:v>251</c:v>
                </c:pt>
                <c:pt idx="252">
                  <c:v>252</c:v>
                </c:pt>
                <c:pt idx="253">
                  <c:v>253</c:v>
                </c:pt>
                <c:pt idx="254">
                  <c:v>254</c:v>
                </c:pt>
                <c:pt idx="255">
                  <c:v>255</c:v>
                </c:pt>
                <c:pt idx="256">
                  <c:v>256</c:v>
                </c:pt>
                <c:pt idx="257">
                  <c:v>257</c:v>
                </c:pt>
                <c:pt idx="258">
                  <c:v>258</c:v>
                </c:pt>
                <c:pt idx="259">
                  <c:v>259</c:v>
                </c:pt>
                <c:pt idx="260">
                  <c:v>260</c:v>
                </c:pt>
                <c:pt idx="261">
                  <c:v>261</c:v>
                </c:pt>
                <c:pt idx="262">
                  <c:v>262</c:v>
                </c:pt>
                <c:pt idx="263">
                  <c:v>263</c:v>
                </c:pt>
                <c:pt idx="264">
                  <c:v>264</c:v>
                </c:pt>
                <c:pt idx="265">
                  <c:v>265</c:v>
                </c:pt>
                <c:pt idx="266">
                  <c:v>266</c:v>
                </c:pt>
                <c:pt idx="267">
                  <c:v>267</c:v>
                </c:pt>
                <c:pt idx="268">
                  <c:v>268</c:v>
                </c:pt>
                <c:pt idx="269">
                  <c:v>269</c:v>
                </c:pt>
                <c:pt idx="270">
                  <c:v>270</c:v>
                </c:pt>
                <c:pt idx="271">
                  <c:v>271</c:v>
                </c:pt>
                <c:pt idx="272">
                  <c:v>272</c:v>
                </c:pt>
                <c:pt idx="273">
                  <c:v>273</c:v>
                </c:pt>
                <c:pt idx="274">
                  <c:v>274</c:v>
                </c:pt>
                <c:pt idx="275">
                  <c:v>275</c:v>
                </c:pt>
                <c:pt idx="276">
                  <c:v>276</c:v>
                </c:pt>
                <c:pt idx="277">
                  <c:v>277</c:v>
                </c:pt>
                <c:pt idx="278">
                  <c:v>278</c:v>
                </c:pt>
                <c:pt idx="279">
                  <c:v>279</c:v>
                </c:pt>
                <c:pt idx="280">
                  <c:v>280</c:v>
                </c:pt>
                <c:pt idx="281">
                  <c:v>281</c:v>
                </c:pt>
                <c:pt idx="282">
                  <c:v>282</c:v>
                </c:pt>
                <c:pt idx="283">
                  <c:v>283</c:v>
                </c:pt>
                <c:pt idx="284">
                  <c:v>284</c:v>
                </c:pt>
                <c:pt idx="285">
                  <c:v>285</c:v>
                </c:pt>
                <c:pt idx="286">
                  <c:v>286</c:v>
                </c:pt>
                <c:pt idx="287">
                  <c:v>287</c:v>
                </c:pt>
                <c:pt idx="288">
                  <c:v>288</c:v>
                </c:pt>
                <c:pt idx="289">
                  <c:v>289</c:v>
                </c:pt>
                <c:pt idx="290">
                  <c:v>290</c:v>
                </c:pt>
                <c:pt idx="291">
                  <c:v>291</c:v>
                </c:pt>
                <c:pt idx="292">
                  <c:v>292</c:v>
                </c:pt>
                <c:pt idx="293">
                  <c:v>293</c:v>
                </c:pt>
                <c:pt idx="294">
                  <c:v>294</c:v>
                </c:pt>
                <c:pt idx="295">
                  <c:v>295</c:v>
                </c:pt>
                <c:pt idx="296">
                  <c:v>296</c:v>
                </c:pt>
                <c:pt idx="297">
                  <c:v>297</c:v>
                </c:pt>
                <c:pt idx="298">
                  <c:v>298</c:v>
                </c:pt>
                <c:pt idx="299">
                  <c:v>299</c:v>
                </c:pt>
                <c:pt idx="300">
                  <c:v>300</c:v>
                </c:pt>
                <c:pt idx="301">
                  <c:v>301</c:v>
                </c:pt>
                <c:pt idx="302">
                  <c:v>302</c:v>
                </c:pt>
                <c:pt idx="303">
                  <c:v>303</c:v>
                </c:pt>
                <c:pt idx="304">
                  <c:v>304</c:v>
                </c:pt>
                <c:pt idx="305">
                  <c:v>305</c:v>
                </c:pt>
                <c:pt idx="306">
                  <c:v>306</c:v>
                </c:pt>
                <c:pt idx="307">
                  <c:v>307</c:v>
                </c:pt>
                <c:pt idx="308">
                  <c:v>308</c:v>
                </c:pt>
                <c:pt idx="309">
                  <c:v>309</c:v>
                </c:pt>
                <c:pt idx="310">
                  <c:v>310</c:v>
                </c:pt>
                <c:pt idx="311">
                  <c:v>311</c:v>
                </c:pt>
                <c:pt idx="312">
                  <c:v>312</c:v>
                </c:pt>
                <c:pt idx="313">
                  <c:v>313</c:v>
                </c:pt>
                <c:pt idx="314">
                  <c:v>314</c:v>
                </c:pt>
                <c:pt idx="315">
                  <c:v>315</c:v>
                </c:pt>
                <c:pt idx="316">
                  <c:v>316</c:v>
                </c:pt>
                <c:pt idx="317">
                  <c:v>317</c:v>
                </c:pt>
                <c:pt idx="318">
                  <c:v>318</c:v>
                </c:pt>
                <c:pt idx="319">
                  <c:v>319</c:v>
                </c:pt>
                <c:pt idx="320">
                  <c:v>320</c:v>
                </c:pt>
                <c:pt idx="321">
                  <c:v>321</c:v>
                </c:pt>
                <c:pt idx="322">
                  <c:v>322</c:v>
                </c:pt>
                <c:pt idx="323">
                  <c:v>323</c:v>
                </c:pt>
                <c:pt idx="324">
                  <c:v>324</c:v>
                </c:pt>
                <c:pt idx="325">
                  <c:v>325</c:v>
                </c:pt>
                <c:pt idx="326">
                  <c:v>326</c:v>
                </c:pt>
                <c:pt idx="327">
                  <c:v>327</c:v>
                </c:pt>
                <c:pt idx="328">
                  <c:v>328</c:v>
                </c:pt>
                <c:pt idx="329">
                  <c:v>329</c:v>
                </c:pt>
                <c:pt idx="330">
                  <c:v>330</c:v>
                </c:pt>
                <c:pt idx="331">
                  <c:v>331</c:v>
                </c:pt>
                <c:pt idx="332">
                  <c:v>332</c:v>
                </c:pt>
                <c:pt idx="333">
                  <c:v>333</c:v>
                </c:pt>
                <c:pt idx="334">
                  <c:v>334</c:v>
                </c:pt>
                <c:pt idx="335">
                  <c:v>335</c:v>
                </c:pt>
                <c:pt idx="336">
                  <c:v>336</c:v>
                </c:pt>
                <c:pt idx="337">
                  <c:v>337</c:v>
                </c:pt>
                <c:pt idx="338">
                  <c:v>338</c:v>
                </c:pt>
                <c:pt idx="339">
                  <c:v>339</c:v>
                </c:pt>
                <c:pt idx="340">
                  <c:v>340</c:v>
                </c:pt>
                <c:pt idx="341">
                  <c:v>341</c:v>
                </c:pt>
                <c:pt idx="342">
                  <c:v>342</c:v>
                </c:pt>
                <c:pt idx="343">
                  <c:v>343</c:v>
                </c:pt>
                <c:pt idx="344">
                  <c:v>344</c:v>
                </c:pt>
                <c:pt idx="345">
                  <c:v>345</c:v>
                </c:pt>
                <c:pt idx="346">
                  <c:v>346</c:v>
                </c:pt>
                <c:pt idx="347">
                  <c:v>347</c:v>
                </c:pt>
                <c:pt idx="348">
                  <c:v>348</c:v>
                </c:pt>
                <c:pt idx="349">
                  <c:v>349</c:v>
                </c:pt>
                <c:pt idx="350">
                  <c:v>350</c:v>
                </c:pt>
                <c:pt idx="351">
                  <c:v>351</c:v>
                </c:pt>
                <c:pt idx="352">
                  <c:v>352</c:v>
                </c:pt>
                <c:pt idx="353">
                  <c:v>353</c:v>
                </c:pt>
                <c:pt idx="354">
                  <c:v>354</c:v>
                </c:pt>
                <c:pt idx="355">
                  <c:v>355</c:v>
                </c:pt>
                <c:pt idx="356">
                  <c:v>356</c:v>
                </c:pt>
                <c:pt idx="357">
                  <c:v>357</c:v>
                </c:pt>
                <c:pt idx="358">
                  <c:v>358</c:v>
                </c:pt>
                <c:pt idx="359">
                  <c:v>359</c:v>
                </c:pt>
                <c:pt idx="360">
                  <c:v>360</c:v>
                </c:pt>
                <c:pt idx="361">
                  <c:v>361</c:v>
                </c:pt>
                <c:pt idx="362">
                  <c:v>362</c:v>
                </c:pt>
                <c:pt idx="363">
                  <c:v>363</c:v>
                </c:pt>
                <c:pt idx="364">
                  <c:v>364</c:v>
                </c:pt>
                <c:pt idx="365">
                  <c:v>365</c:v>
                </c:pt>
                <c:pt idx="366">
                  <c:v>366</c:v>
                </c:pt>
                <c:pt idx="367">
                  <c:v>367</c:v>
                </c:pt>
                <c:pt idx="368">
                  <c:v>368</c:v>
                </c:pt>
                <c:pt idx="369">
                  <c:v>369</c:v>
                </c:pt>
                <c:pt idx="370">
                  <c:v>370</c:v>
                </c:pt>
                <c:pt idx="371">
                  <c:v>371</c:v>
                </c:pt>
                <c:pt idx="372">
                  <c:v>372</c:v>
                </c:pt>
                <c:pt idx="373">
                  <c:v>373</c:v>
                </c:pt>
                <c:pt idx="374">
                  <c:v>374</c:v>
                </c:pt>
                <c:pt idx="375">
                  <c:v>375</c:v>
                </c:pt>
                <c:pt idx="376">
                  <c:v>376</c:v>
                </c:pt>
                <c:pt idx="377">
                  <c:v>377</c:v>
                </c:pt>
                <c:pt idx="378">
                  <c:v>378</c:v>
                </c:pt>
                <c:pt idx="379">
                  <c:v>379</c:v>
                </c:pt>
                <c:pt idx="380">
                  <c:v>380</c:v>
                </c:pt>
                <c:pt idx="381">
                  <c:v>381</c:v>
                </c:pt>
                <c:pt idx="382">
                  <c:v>382</c:v>
                </c:pt>
                <c:pt idx="383">
                  <c:v>383</c:v>
                </c:pt>
                <c:pt idx="384">
                  <c:v>384</c:v>
                </c:pt>
                <c:pt idx="385">
                  <c:v>385</c:v>
                </c:pt>
                <c:pt idx="386">
                  <c:v>386</c:v>
                </c:pt>
                <c:pt idx="387">
                  <c:v>387</c:v>
                </c:pt>
                <c:pt idx="388">
                  <c:v>388</c:v>
                </c:pt>
                <c:pt idx="389">
                  <c:v>389</c:v>
                </c:pt>
                <c:pt idx="390">
                  <c:v>390</c:v>
                </c:pt>
                <c:pt idx="391">
                  <c:v>391</c:v>
                </c:pt>
                <c:pt idx="392">
                  <c:v>392</c:v>
                </c:pt>
                <c:pt idx="393">
                  <c:v>393</c:v>
                </c:pt>
                <c:pt idx="394">
                  <c:v>394</c:v>
                </c:pt>
                <c:pt idx="395">
                  <c:v>395</c:v>
                </c:pt>
                <c:pt idx="396">
                  <c:v>396</c:v>
                </c:pt>
                <c:pt idx="397">
                  <c:v>397</c:v>
                </c:pt>
                <c:pt idx="398">
                  <c:v>398</c:v>
                </c:pt>
                <c:pt idx="399">
                  <c:v>399</c:v>
                </c:pt>
                <c:pt idx="400">
                  <c:v>400</c:v>
                </c:pt>
                <c:pt idx="401">
                  <c:v>401</c:v>
                </c:pt>
                <c:pt idx="402">
                  <c:v>402</c:v>
                </c:pt>
                <c:pt idx="403">
                  <c:v>403</c:v>
                </c:pt>
                <c:pt idx="404">
                  <c:v>404</c:v>
                </c:pt>
                <c:pt idx="405">
                  <c:v>405</c:v>
                </c:pt>
                <c:pt idx="406">
                  <c:v>406</c:v>
                </c:pt>
                <c:pt idx="407">
                  <c:v>407</c:v>
                </c:pt>
                <c:pt idx="408">
                  <c:v>408</c:v>
                </c:pt>
                <c:pt idx="409">
                  <c:v>409</c:v>
                </c:pt>
                <c:pt idx="410">
                  <c:v>410</c:v>
                </c:pt>
                <c:pt idx="411">
                  <c:v>411</c:v>
                </c:pt>
                <c:pt idx="412">
                  <c:v>412</c:v>
                </c:pt>
                <c:pt idx="413">
                  <c:v>413</c:v>
                </c:pt>
                <c:pt idx="414">
                  <c:v>414</c:v>
                </c:pt>
                <c:pt idx="415">
                  <c:v>415</c:v>
                </c:pt>
                <c:pt idx="416">
                  <c:v>416</c:v>
                </c:pt>
                <c:pt idx="417">
                  <c:v>417</c:v>
                </c:pt>
                <c:pt idx="418">
                  <c:v>418</c:v>
                </c:pt>
                <c:pt idx="419">
                  <c:v>419</c:v>
                </c:pt>
                <c:pt idx="420">
                  <c:v>420</c:v>
                </c:pt>
                <c:pt idx="421">
                  <c:v>421</c:v>
                </c:pt>
                <c:pt idx="422">
                  <c:v>422</c:v>
                </c:pt>
                <c:pt idx="423">
                  <c:v>423</c:v>
                </c:pt>
                <c:pt idx="424">
                  <c:v>424</c:v>
                </c:pt>
                <c:pt idx="425">
                  <c:v>425</c:v>
                </c:pt>
                <c:pt idx="426">
                  <c:v>426</c:v>
                </c:pt>
                <c:pt idx="427">
                  <c:v>427</c:v>
                </c:pt>
                <c:pt idx="428">
                  <c:v>428</c:v>
                </c:pt>
                <c:pt idx="429">
                  <c:v>429</c:v>
                </c:pt>
                <c:pt idx="430">
                  <c:v>430</c:v>
                </c:pt>
                <c:pt idx="431">
                  <c:v>431</c:v>
                </c:pt>
                <c:pt idx="432">
                  <c:v>432</c:v>
                </c:pt>
                <c:pt idx="433">
                  <c:v>433</c:v>
                </c:pt>
                <c:pt idx="434">
                  <c:v>434</c:v>
                </c:pt>
                <c:pt idx="435">
                  <c:v>435</c:v>
                </c:pt>
                <c:pt idx="436">
                  <c:v>436</c:v>
                </c:pt>
                <c:pt idx="437">
                  <c:v>437</c:v>
                </c:pt>
                <c:pt idx="438">
                  <c:v>438</c:v>
                </c:pt>
                <c:pt idx="439">
                  <c:v>439</c:v>
                </c:pt>
                <c:pt idx="440">
                  <c:v>440</c:v>
                </c:pt>
                <c:pt idx="441">
                  <c:v>441</c:v>
                </c:pt>
                <c:pt idx="442">
                  <c:v>442</c:v>
                </c:pt>
                <c:pt idx="443">
                  <c:v>443</c:v>
                </c:pt>
                <c:pt idx="444">
                  <c:v>444</c:v>
                </c:pt>
                <c:pt idx="445">
                  <c:v>445</c:v>
                </c:pt>
                <c:pt idx="446">
                  <c:v>446</c:v>
                </c:pt>
                <c:pt idx="447">
                  <c:v>447</c:v>
                </c:pt>
                <c:pt idx="448">
                  <c:v>448</c:v>
                </c:pt>
                <c:pt idx="449">
                  <c:v>449</c:v>
                </c:pt>
                <c:pt idx="450">
                  <c:v>450</c:v>
                </c:pt>
                <c:pt idx="451">
                  <c:v>451</c:v>
                </c:pt>
                <c:pt idx="452">
                  <c:v>452</c:v>
                </c:pt>
                <c:pt idx="453">
                  <c:v>453</c:v>
                </c:pt>
                <c:pt idx="454">
                  <c:v>454</c:v>
                </c:pt>
                <c:pt idx="455">
                  <c:v>455</c:v>
                </c:pt>
                <c:pt idx="456">
                  <c:v>456</c:v>
                </c:pt>
                <c:pt idx="457">
                  <c:v>457</c:v>
                </c:pt>
                <c:pt idx="458">
                  <c:v>458</c:v>
                </c:pt>
                <c:pt idx="459">
                  <c:v>459</c:v>
                </c:pt>
                <c:pt idx="460">
                  <c:v>460</c:v>
                </c:pt>
                <c:pt idx="461">
                  <c:v>461</c:v>
                </c:pt>
                <c:pt idx="462">
                  <c:v>462</c:v>
                </c:pt>
                <c:pt idx="463">
                  <c:v>463</c:v>
                </c:pt>
                <c:pt idx="464">
                  <c:v>464</c:v>
                </c:pt>
                <c:pt idx="465">
                  <c:v>465</c:v>
                </c:pt>
                <c:pt idx="466">
                  <c:v>466</c:v>
                </c:pt>
                <c:pt idx="467">
                  <c:v>467</c:v>
                </c:pt>
                <c:pt idx="468">
                  <c:v>468</c:v>
                </c:pt>
                <c:pt idx="469">
                  <c:v>469</c:v>
                </c:pt>
                <c:pt idx="470">
                  <c:v>470</c:v>
                </c:pt>
                <c:pt idx="471">
                  <c:v>471</c:v>
                </c:pt>
                <c:pt idx="472">
                  <c:v>472</c:v>
                </c:pt>
                <c:pt idx="473">
                  <c:v>473</c:v>
                </c:pt>
                <c:pt idx="474">
                  <c:v>474</c:v>
                </c:pt>
                <c:pt idx="475">
                  <c:v>475</c:v>
                </c:pt>
                <c:pt idx="476">
                  <c:v>476</c:v>
                </c:pt>
                <c:pt idx="477">
                  <c:v>477</c:v>
                </c:pt>
                <c:pt idx="478">
                  <c:v>478</c:v>
                </c:pt>
                <c:pt idx="479">
                  <c:v>479</c:v>
                </c:pt>
                <c:pt idx="480">
                  <c:v>480</c:v>
                </c:pt>
                <c:pt idx="481">
                  <c:v>481</c:v>
                </c:pt>
                <c:pt idx="482">
                  <c:v>482</c:v>
                </c:pt>
                <c:pt idx="483">
                  <c:v>483</c:v>
                </c:pt>
                <c:pt idx="484">
                  <c:v>484</c:v>
                </c:pt>
                <c:pt idx="485">
                  <c:v>485</c:v>
                </c:pt>
                <c:pt idx="486">
                  <c:v>486</c:v>
                </c:pt>
                <c:pt idx="487">
                  <c:v>487</c:v>
                </c:pt>
                <c:pt idx="488">
                  <c:v>488</c:v>
                </c:pt>
                <c:pt idx="489">
                  <c:v>489</c:v>
                </c:pt>
                <c:pt idx="490">
                  <c:v>490</c:v>
                </c:pt>
                <c:pt idx="491">
                  <c:v>491</c:v>
                </c:pt>
                <c:pt idx="492">
                  <c:v>492</c:v>
                </c:pt>
                <c:pt idx="493">
                  <c:v>493</c:v>
                </c:pt>
                <c:pt idx="494">
                  <c:v>494</c:v>
                </c:pt>
                <c:pt idx="495">
                  <c:v>495</c:v>
                </c:pt>
                <c:pt idx="496">
                  <c:v>496</c:v>
                </c:pt>
                <c:pt idx="497">
                  <c:v>497</c:v>
                </c:pt>
                <c:pt idx="498">
                  <c:v>498</c:v>
                </c:pt>
                <c:pt idx="499">
                  <c:v>499</c:v>
                </c:pt>
                <c:pt idx="500">
                  <c:v>500</c:v>
                </c:pt>
              </c:numCache>
            </c:numRef>
          </c:xVal>
          <c:yVal>
            <c:numRef>
              <c:f>Data!$D$2:$D$502</c:f>
              <c:numCache>
                <c:formatCode>General</c:formatCode>
                <c:ptCount val="501"/>
                <c:pt idx="0">
                  <c:v>-5.0431615399999996E-3</c:v>
                </c:pt>
                <c:pt idx="1">
                  <c:v>-6.05162601E-3</c:v>
                </c:pt>
                <c:pt idx="2">
                  <c:v>-3.8960551500000001E-3</c:v>
                </c:pt>
                <c:pt idx="3">
                  <c:v>2.4569430400000002E-2</c:v>
                </c:pt>
                <c:pt idx="4">
                  <c:v>-4.4655899299999996E-3</c:v>
                </c:pt>
                <c:pt idx="5">
                  <c:v>-5.2407369500000002E-2</c:v>
                </c:pt>
                <c:pt idx="6">
                  <c:v>1.1631142000000001E-2</c:v>
                </c:pt>
                <c:pt idx="7">
                  <c:v>-9.3568117499999992E-3</c:v>
                </c:pt>
                <c:pt idx="8">
                  <c:v>-7.59355395E-3</c:v>
                </c:pt>
                <c:pt idx="9">
                  <c:v>4.0559675300000002E-3</c:v>
                </c:pt>
                <c:pt idx="10">
                  <c:v>8.1304207900000005E-3</c:v>
                </c:pt>
                <c:pt idx="11">
                  <c:v>4.0724554000000003E-2</c:v>
                </c:pt>
                <c:pt idx="12">
                  <c:v>2.2982277700000001E-2</c:v>
                </c:pt>
                <c:pt idx="13">
                  <c:v>3.86775121E-3</c:v>
                </c:pt>
                <c:pt idx="14">
                  <c:v>-2.5841256100000001E-2</c:v>
                </c:pt>
                <c:pt idx="15">
                  <c:v>-3.5513182900000002E-2</c:v>
                </c:pt>
                <c:pt idx="16">
                  <c:v>8.6219768299999992E-3</c:v>
                </c:pt>
                <c:pt idx="17">
                  <c:v>4.5887828999999998E-2</c:v>
                </c:pt>
                <c:pt idx="18">
                  <c:v>1.4579902400000001E-3</c:v>
                </c:pt>
                <c:pt idx="19">
                  <c:v>-3.72131528E-3</c:v>
                </c:pt>
                <c:pt idx="20">
                  <c:v>1.8612167700000001E-2</c:v>
                </c:pt>
                <c:pt idx="21">
                  <c:v>-5.0874085399999998E-2</c:v>
                </c:pt>
                <c:pt idx="22">
                  <c:v>-1.09297061E-2</c:v>
                </c:pt>
                <c:pt idx="23">
                  <c:v>1.71626886E-2</c:v>
                </c:pt>
                <c:pt idx="24">
                  <c:v>3.0569153500000001E-2</c:v>
                </c:pt>
                <c:pt idx="25">
                  <c:v>-8.4220385399999993E-3</c:v>
                </c:pt>
                <c:pt idx="26">
                  <c:v>1.3180995100000001E-2</c:v>
                </c:pt>
                <c:pt idx="27">
                  <c:v>8.6874707300000006E-3</c:v>
                </c:pt>
                <c:pt idx="28">
                  <c:v>2.7381438300000002E-2</c:v>
                </c:pt>
                <c:pt idx="29">
                  <c:v>-3.8962777499999997E-2</c:v>
                </c:pt>
                <c:pt idx="30">
                  <c:v>1.9888774099999999E-2</c:v>
                </c:pt>
                <c:pt idx="31">
                  <c:v>-5.3008213700000001E-2</c:v>
                </c:pt>
                <c:pt idx="32">
                  <c:v>-9.1698089799999993E-2</c:v>
                </c:pt>
                <c:pt idx="33">
                  <c:v>-2.1241175500000001E-2</c:v>
                </c:pt>
                <c:pt idx="34">
                  <c:v>-3.2053351600000002E-2</c:v>
                </c:pt>
                <c:pt idx="35">
                  <c:v>3.06604285E-2</c:v>
                </c:pt>
                <c:pt idx="36">
                  <c:v>2.3249306500000001E-2</c:v>
                </c:pt>
                <c:pt idx="37">
                  <c:v>-4.2667615899999997E-2</c:v>
                </c:pt>
                <c:pt idx="38">
                  <c:v>2.9657649800000001E-2</c:v>
                </c:pt>
                <c:pt idx="39">
                  <c:v>-3.5077098799999998E-2</c:v>
                </c:pt>
                <c:pt idx="40">
                  <c:v>-3.0185346199999999E-3</c:v>
                </c:pt>
                <c:pt idx="41">
                  <c:v>-1.02864922E-2</c:v>
                </c:pt>
                <c:pt idx="42">
                  <c:v>4.0046950099999999E-3</c:v>
                </c:pt>
                <c:pt idx="43">
                  <c:v>2.8652270899999999E-2</c:v>
                </c:pt>
                <c:pt idx="44">
                  <c:v>2.2344482700000001E-2</c:v>
                </c:pt>
                <c:pt idx="45">
                  <c:v>1.22459786E-2</c:v>
                </c:pt>
                <c:pt idx="46">
                  <c:v>2.87406568E-2</c:v>
                </c:pt>
                <c:pt idx="47">
                  <c:v>0.11961263699999999</c:v>
                </c:pt>
                <c:pt idx="48">
                  <c:v>0.298357074</c:v>
                </c:pt>
                <c:pt idx="49">
                  <c:v>0.541219114</c:v>
                </c:pt>
                <c:pt idx="50">
                  <c:v>0.75350538</c:v>
                </c:pt>
                <c:pt idx="51">
                  <c:v>0.92417793100000001</c:v>
                </c:pt>
                <c:pt idx="52">
                  <c:v>0.97036568999999995</c:v>
                </c:pt>
                <c:pt idx="53">
                  <c:v>1.0817513999999999</c:v>
                </c:pt>
                <c:pt idx="54">
                  <c:v>0.95504122899999999</c:v>
                </c:pt>
                <c:pt idx="55">
                  <c:v>0.90431528000000005</c:v>
                </c:pt>
                <c:pt idx="56">
                  <c:v>0.91380359700000002</c:v>
                </c:pt>
                <c:pt idx="57">
                  <c:v>0.87296274799999996</c:v>
                </c:pt>
                <c:pt idx="58">
                  <c:v>0.77427241899999999</c:v>
                </c:pt>
                <c:pt idx="59">
                  <c:v>0.71956313999999999</c:v>
                </c:pt>
                <c:pt idx="60">
                  <c:v>0.67640624500000002</c:v>
                </c:pt>
                <c:pt idx="61">
                  <c:v>0.56303614099999999</c:v>
                </c:pt>
                <c:pt idx="62">
                  <c:v>0.46068205400000001</c:v>
                </c:pt>
                <c:pt idx="63">
                  <c:v>0.440593546</c:v>
                </c:pt>
                <c:pt idx="64">
                  <c:v>0.44587236800000002</c:v>
                </c:pt>
                <c:pt idx="65">
                  <c:v>0.31971411900000002</c:v>
                </c:pt>
                <c:pt idx="66">
                  <c:v>0.33330446800000002</c:v>
                </c:pt>
                <c:pt idx="67">
                  <c:v>0.306747942</c:v>
                </c:pt>
                <c:pt idx="68">
                  <c:v>0.25613786999999999</c:v>
                </c:pt>
                <c:pt idx="69">
                  <c:v>0.26503315300000002</c:v>
                </c:pt>
                <c:pt idx="70">
                  <c:v>0.23546819199999999</c:v>
                </c:pt>
                <c:pt idx="71">
                  <c:v>0.274444087</c:v>
                </c:pt>
                <c:pt idx="72">
                  <c:v>0.19529448799999999</c:v>
                </c:pt>
                <c:pt idx="73">
                  <c:v>0.141955998</c:v>
                </c:pt>
                <c:pt idx="74">
                  <c:v>0.244239708</c:v>
                </c:pt>
                <c:pt idx="75">
                  <c:v>0.48175803099999998</c:v>
                </c:pt>
                <c:pt idx="76">
                  <c:v>0.82694524599999997</c:v>
                </c:pt>
                <c:pt idx="77">
                  <c:v>1.0069713899999999</c:v>
                </c:pt>
                <c:pt idx="78">
                  <c:v>1.17846505</c:v>
                </c:pt>
                <c:pt idx="79">
                  <c:v>1.28511347</c:v>
                </c:pt>
                <c:pt idx="80">
                  <c:v>1.25061438</c:v>
                </c:pt>
                <c:pt idx="81">
                  <c:v>1.23893593</c:v>
                </c:pt>
                <c:pt idx="82">
                  <c:v>1.1291953400000001</c:v>
                </c:pt>
                <c:pt idx="83">
                  <c:v>1.0829220900000001</c:v>
                </c:pt>
                <c:pt idx="84">
                  <c:v>1.0192831</c:v>
                </c:pt>
                <c:pt idx="85">
                  <c:v>0.96907311600000001</c:v>
                </c:pt>
                <c:pt idx="86">
                  <c:v>0.91256027900000003</c:v>
                </c:pt>
                <c:pt idx="87">
                  <c:v>0.78974995800000003</c:v>
                </c:pt>
                <c:pt idx="88">
                  <c:v>0.72392600299999998</c:v>
                </c:pt>
                <c:pt idx="89">
                  <c:v>0.65055041800000002</c:v>
                </c:pt>
                <c:pt idx="90">
                  <c:v>0.61831499300000003</c:v>
                </c:pt>
                <c:pt idx="91">
                  <c:v>0.55304997899999997</c:v>
                </c:pt>
                <c:pt idx="92">
                  <c:v>0.47833519499999999</c:v>
                </c:pt>
                <c:pt idx="93">
                  <c:v>0.38556060399999997</c:v>
                </c:pt>
                <c:pt idx="94">
                  <c:v>0.40958192599999999</c:v>
                </c:pt>
                <c:pt idx="95">
                  <c:v>0.35274782999999998</c:v>
                </c:pt>
                <c:pt idx="96">
                  <c:v>0.347826423</c:v>
                </c:pt>
                <c:pt idx="97">
                  <c:v>0.272944831</c:v>
                </c:pt>
                <c:pt idx="98">
                  <c:v>0.31472805700000001</c:v>
                </c:pt>
                <c:pt idx="99">
                  <c:v>0.20911780899999999</c:v>
                </c:pt>
                <c:pt idx="100">
                  <c:v>0.25536537500000001</c:v>
                </c:pt>
                <c:pt idx="101">
                  <c:v>0.18390657499999999</c:v>
                </c:pt>
                <c:pt idx="102">
                  <c:v>0.14416274600000001</c:v>
                </c:pt>
                <c:pt idx="103">
                  <c:v>0.10694912099999999</c:v>
                </c:pt>
                <c:pt idx="104">
                  <c:v>0.127025639</c:v>
                </c:pt>
                <c:pt idx="105">
                  <c:v>0.16946756900000001</c:v>
                </c:pt>
                <c:pt idx="106">
                  <c:v>0.13687518500000001</c:v>
                </c:pt>
                <c:pt idx="107">
                  <c:v>0.12223125899999999</c:v>
                </c:pt>
                <c:pt idx="108">
                  <c:v>5.82301521E-3</c:v>
                </c:pt>
                <c:pt idx="109">
                  <c:v>0.10564736299999999</c:v>
                </c:pt>
                <c:pt idx="110">
                  <c:v>9.2829961599999997E-2</c:v>
                </c:pt>
                <c:pt idx="111">
                  <c:v>4.7476634199999999E-2</c:v>
                </c:pt>
                <c:pt idx="112">
                  <c:v>3.8772961199999997E-2</c:v>
                </c:pt>
                <c:pt idx="113">
                  <c:v>5.5246259499999999E-2</c:v>
                </c:pt>
                <c:pt idx="114">
                  <c:v>0.11081965000000001</c:v>
                </c:pt>
                <c:pt idx="115">
                  <c:v>9.1132108900000008E-3</c:v>
                </c:pt>
                <c:pt idx="116">
                  <c:v>2.7083125900000001E-2</c:v>
                </c:pt>
                <c:pt idx="117">
                  <c:v>8.6111501899999998E-2</c:v>
                </c:pt>
                <c:pt idx="118">
                  <c:v>1.9565825299999999E-2</c:v>
                </c:pt>
                <c:pt idx="119">
                  <c:v>1.9469127900000001E-2</c:v>
                </c:pt>
                <c:pt idx="120">
                  <c:v>3.2950877199999999E-2</c:v>
                </c:pt>
                <c:pt idx="121">
                  <c:v>-1.63591734E-2</c:v>
                </c:pt>
                <c:pt idx="122">
                  <c:v>3.2563247400000002E-2</c:v>
                </c:pt>
                <c:pt idx="123">
                  <c:v>-1.94922072E-2</c:v>
                </c:pt>
                <c:pt idx="124">
                  <c:v>5.1986067300000001E-2</c:v>
                </c:pt>
                <c:pt idx="125">
                  <c:v>1.9438117299999998E-2</c:v>
                </c:pt>
                <c:pt idx="126">
                  <c:v>9.7716804399999996E-2</c:v>
                </c:pt>
                <c:pt idx="127">
                  <c:v>2.62292228E-2</c:v>
                </c:pt>
                <c:pt idx="128">
                  <c:v>6.2922607699999994E-2</c:v>
                </c:pt>
                <c:pt idx="129">
                  <c:v>-3.1657853399999998E-2</c:v>
                </c:pt>
                <c:pt idx="130">
                  <c:v>8.6134761700000003E-3</c:v>
                </c:pt>
                <c:pt idx="131">
                  <c:v>2.62165548E-2</c:v>
                </c:pt>
                <c:pt idx="132">
                  <c:v>0.123546682</c:v>
                </c:pt>
                <c:pt idx="133">
                  <c:v>0.11151021699999999</c:v>
                </c:pt>
                <c:pt idx="134">
                  <c:v>0.32727201</c:v>
                </c:pt>
                <c:pt idx="135">
                  <c:v>0.41441805700000001</c:v>
                </c:pt>
                <c:pt idx="136">
                  <c:v>0.51513118800000002</c:v>
                </c:pt>
                <c:pt idx="137">
                  <c:v>0.52201355000000005</c:v>
                </c:pt>
                <c:pt idx="138">
                  <c:v>0.50880317399999997</c:v>
                </c:pt>
                <c:pt idx="139">
                  <c:v>0.48667597000000001</c:v>
                </c:pt>
                <c:pt idx="140">
                  <c:v>0.54687934800000004</c:v>
                </c:pt>
                <c:pt idx="141">
                  <c:v>0.80822833900000002</c:v>
                </c:pt>
                <c:pt idx="142">
                  <c:v>1.0330628799999999</c:v>
                </c:pt>
                <c:pt idx="143">
                  <c:v>1.30079908</c:v>
                </c:pt>
                <c:pt idx="144">
                  <c:v>1.3256613100000001</c:v>
                </c:pt>
                <c:pt idx="145">
                  <c:v>1.4057006700000001</c:v>
                </c:pt>
                <c:pt idx="146">
                  <c:v>1.3321770799999999</c:v>
                </c:pt>
                <c:pt idx="147">
                  <c:v>1.32715486</c:v>
                </c:pt>
                <c:pt idx="148">
                  <c:v>1.2792228800000001</c:v>
                </c:pt>
                <c:pt idx="149">
                  <c:v>1.2138917899999999</c:v>
                </c:pt>
                <c:pt idx="150">
                  <c:v>1.14430802</c:v>
                </c:pt>
                <c:pt idx="151">
                  <c:v>0.99954138800000003</c:v>
                </c:pt>
                <c:pt idx="152">
                  <c:v>0.87178923500000005</c:v>
                </c:pt>
                <c:pt idx="153">
                  <c:v>0.84119136000000005</c:v>
                </c:pt>
                <c:pt idx="154">
                  <c:v>0.76319365100000003</c:v>
                </c:pt>
                <c:pt idx="155">
                  <c:v>0.68845394900000001</c:v>
                </c:pt>
                <c:pt idx="156">
                  <c:v>0.57923155999999998</c:v>
                </c:pt>
                <c:pt idx="157">
                  <c:v>0.58212021400000002</c:v>
                </c:pt>
                <c:pt idx="158">
                  <c:v>0.490154494</c:v>
                </c:pt>
                <c:pt idx="159">
                  <c:v>0.46172485800000002</c:v>
                </c:pt>
                <c:pt idx="160">
                  <c:v>0.43706983500000002</c:v>
                </c:pt>
                <c:pt idx="161">
                  <c:v>0.37369678499999998</c:v>
                </c:pt>
                <c:pt idx="162">
                  <c:v>0.326507767</c:v>
                </c:pt>
                <c:pt idx="163">
                  <c:v>0.35973188499999997</c:v>
                </c:pt>
                <c:pt idx="164">
                  <c:v>0.264226815</c:v>
                </c:pt>
                <c:pt idx="165">
                  <c:v>0.21970308899999999</c:v>
                </c:pt>
                <c:pt idx="166">
                  <c:v>0.21107109900000001</c:v>
                </c:pt>
                <c:pt idx="167">
                  <c:v>0.23857075899999999</c:v>
                </c:pt>
                <c:pt idx="168">
                  <c:v>0.17251659699999999</c:v>
                </c:pt>
                <c:pt idx="169">
                  <c:v>0.17015654099999999</c:v>
                </c:pt>
                <c:pt idx="170">
                  <c:v>0.17916253100000001</c:v>
                </c:pt>
                <c:pt idx="171">
                  <c:v>0.10622366</c:v>
                </c:pt>
                <c:pt idx="172">
                  <c:v>5.19658551E-2</c:v>
                </c:pt>
                <c:pt idx="173">
                  <c:v>0.112308897</c:v>
                </c:pt>
                <c:pt idx="174">
                  <c:v>0.100381972</c:v>
                </c:pt>
                <c:pt idx="175">
                  <c:v>6.2534558700000006E-2</c:v>
                </c:pt>
                <c:pt idx="176">
                  <c:v>0.106633987</c:v>
                </c:pt>
                <c:pt idx="177">
                  <c:v>9.0506929999999999E-2</c:v>
                </c:pt>
                <c:pt idx="178">
                  <c:v>2.81966087E-2</c:v>
                </c:pt>
                <c:pt idx="179">
                  <c:v>7.5548758499999993E-2</c:v>
                </c:pt>
                <c:pt idx="180">
                  <c:v>4.5483205200000001E-2</c:v>
                </c:pt>
                <c:pt idx="181">
                  <c:v>-4.1345278100000001E-3</c:v>
                </c:pt>
                <c:pt idx="182">
                  <c:v>5.9486900500000002E-2</c:v>
                </c:pt>
                <c:pt idx="183">
                  <c:v>3.8305959700000003E-2</c:v>
                </c:pt>
                <c:pt idx="184">
                  <c:v>1.0410665899999999E-2</c:v>
                </c:pt>
                <c:pt idx="185">
                  <c:v>5.1722158599999998E-2</c:v>
                </c:pt>
                <c:pt idx="186">
                  <c:v>4.7710260099999999E-2</c:v>
                </c:pt>
                <c:pt idx="187">
                  <c:v>7.8770560499999993E-3</c:v>
                </c:pt>
                <c:pt idx="188">
                  <c:v>3.9797528899999997E-2</c:v>
                </c:pt>
                <c:pt idx="189">
                  <c:v>5.9214569500000001E-2</c:v>
                </c:pt>
                <c:pt idx="190">
                  <c:v>-3.1665174500000001E-3</c:v>
                </c:pt>
                <c:pt idx="191">
                  <c:v>3.33667177E-2</c:v>
                </c:pt>
                <c:pt idx="192">
                  <c:v>1.8543711899999999E-2</c:v>
                </c:pt>
                <c:pt idx="193">
                  <c:v>9.6307652800000004E-2</c:v>
                </c:pt>
                <c:pt idx="194">
                  <c:v>-4.9508046799999997E-2</c:v>
                </c:pt>
                <c:pt idx="195">
                  <c:v>3.87962273E-2</c:v>
                </c:pt>
                <c:pt idx="196">
                  <c:v>2.6343384800000002E-3</c:v>
                </c:pt>
                <c:pt idx="197">
                  <c:v>8.8310034400000004E-3</c:v>
                </c:pt>
                <c:pt idx="198">
                  <c:v>7.7963350000000001E-2</c:v>
                </c:pt>
                <c:pt idx="199">
                  <c:v>1.02545915E-2</c:v>
                </c:pt>
                <c:pt idx="200">
                  <c:v>8.8204736000000006E-2</c:v>
                </c:pt>
                <c:pt idx="201">
                  <c:v>-6.4225603900000001E-3</c:v>
                </c:pt>
                <c:pt idx="202">
                  <c:v>2.0659635700000002E-2</c:v>
                </c:pt>
                <c:pt idx="203">
                  <c:v>-9.3957977100000006E-3</c:v>
                </c:pt>
                <c:pt idx="204">
                  <c:v>-1.6949651100000001E-2</c:v>
                </c:pt>
                <c:pt idx="205">
                  <c:v>8.8961151499999998E-3</c:v>
                </c:pt>
                <c:pt idx="206">
                  <c:v>-3.6556173E-3</c:v>
                </c:pt>
                <c:pt idx="207">
                  <c:v>1.28837225E-2</c:v>
                </c:pt>
                <c:pt idx="208">
                  <c:v>-6.8283511000000005E-2</c:v>
                </c:pt>
                <c:pt idx="209">
                  <c:v>7.5105750499999999E-2</c:v>
                </c:pt>
                <c:pt idx="210">
                  <c:v>-1.17021154E-3</c:v>
                </c:pt>
                <c:pt idx="211">
                  <c:v>6.5357700099999999E-2</c:v>
                </c:pt>
                <c:pt idx="212">
                  <c:v>-3.1187704300000001E-2</c:v>
                </c:pt>
                <c:pt idx="213">
                  <c:v>1.40271162E-2</c:v>
                </c:pt>
                <c:pt idx="214">
                  <c:v>0.114308641</c:v>
                </c:pt>
                <c:pt idx="215">
                  <c:v>-2.71390216E-2</c:v>
                </c:pt>
                <c:pt idx="216">
                  <c:v>-4.9251110100000002E-2</c:v>
                </c:pt>
                <c:pt idx="217">
                  <c:v>-1.62448735E-2</c:v>
                </c:pt>
                <c:pt idx="218">
                  <c:v>1.9233092699999999E-2</c:v>
                </c:pt>
                <c:pt idx="219">
                  <c:v>2.6789264E-2</c:v>
                </c:pt>
                <c:pt idx="220">
                  <c:v>4.7523853099999999E-2</c:v>
                </c:pt>
                <c:pt idx="221">
                  <c:v>-6.7844154400000002E-3</c:v>
                </c:pt>
                <c:pt idx="222">
                  <c:v>-5.4007285100000003E-2</c:v>
                </c:pt>
                <c:pt idx="223">
                  <c:v>-1.32844025E-2</c:v>
                </c:pt>
                <c:pt idx="224">
                  <c:v>4.5228528900000002E-2</c:v>
                </c:pt>
                <c:pt idx="225">
                  <c:v>1.8006294199999998E-2</c:v>
                </c:pt>
                <c:pt idx="226">
                  <c:v>-6.6889733500000007E-2</c:v>
                </c:pt>
                <c:pt idx="227">
                  <c:v>2.7843219599999998E-4</c:v>
                </c:pt>
                <c:pt idx="228">
                  <c:v>5.0349796199999998E-2</c:v>
                </c:pt>
                <c:pt idx="229">
                  <c:v>7.5757862199999998E-2</c:v>
                </c:pt>
                <c:pt idx="230">
                  <c:v>2.09081185E-2</c:v>
                </c:pt>
                <c:pt idx="231">
                  <c:v>1.2000312799999999E-2</c:v>
                </c:pt>
                <c:pt idx="232">
                  <c:v>-4.23019595E-2</c:v>
                </c:pt>
                <c:pt idx="233">
                  <c:v>-2.84732397E-2</c:v>
                </c:pt>
                <c:pt idx="234">
                  <c:v>2.6215330799999998E-3</c:v>
                </c:pt>
                <c:pt idx="235">
                  <c:v>1.85345162E-2</c:v>
                </c:pt>
                <c:pt idx="236">
                  <c:v>2.1175786500000002E-2</c:v>
                </c:pt>
                <c:pt idx="237">
                  <c:v>-1.5917839900000001E-2</c:v>
                </c:pt>
                <c:pt idx="238">
                  <c:v>-3.9545256600000002E-2</c:v>
                </c:pt>
                <c:pt idx="239">
                  <c:v>-2.6493454699999999E-2</c:v>
                </c:pt>
                <c:pt idx="240">
                  <c:v>-3.9806279E-2</c:v>
                </c:pt>
                <c:pt idx="241">
                  <c:v>2.3168603199999999E-2</c:v>
                </c:pt>
                <c:pt idx="242">
                  <c:v>-8.0316729399999995E-2</c:v>
                </c:pt>
                <c:pt idx="243">
                  <c:v>-1.10855824E-2</c:v>
                </c:pt>
                <c:pt idx="244">
                  <c:v>1.6292993700000001E-2</c:v>
                </c:pt>
                <c:pt idx="245">
                  <c:v>5.3787728600000001E-2</c:v>
                </c:pt>
                <c:pt idx="246">
                  <c:v>2.9846038900000001E-3</c:v>
                </c:pt>
                <c:pt idx="247">
                  <c:v>3.5507568000000003E-2</c:v>
                </c:pt>
                <c:pt idx="248">
                  <c:v>-1.3527424099999999E-2</c:v>
                </c:pt>
                <c:pt idx="249">
                  <c:v>-2.56398613E-2</c:v>
                </c:pt>
                <c:pt idx="250">
                  <c:v>-2.3211541400000001E-2</c:v>
                </c:pt>
                <c:pt idx="251">
                  <c:v>5.3828192900000002E-2</c:v>
                </c:pt>
                <c:pt idx="252">
                  <c:v>3.5149613000000003E-2</c:v>
                </c:pt>
                <c:pt idx="253">
                  <c:v>1.7392363300000001E-2</c:v>
                </c:pt>
                <c:pt idx="254">
                  <c:v>0.116875468</c:v>
                </c:pt>
                <c:pt idx="255">
                  <c:v>-8.3227458699999997E-4</c:v>
                </c:pt>
                <c:pt idx="256">
                  <c:v>2.1996457899999999E-2</c:v>
                </c:pt>
                <c:pt idx="257">
                  <c:v>1.1035344799999999E-2</c:v>
                </c:pt>
                <c:pt idx="258">
                  <c:v>-7.5101184700000004E-3</c:v>
                </c:pt>
                <c:pt idx="259">
                  <c:v>8.1308887799999993E-2</c:v>
                </c:pt>
                <c:pt idx="260">
                  <c:v>5.2961791500000001E-2</c:v>
                </c:pt>
                <c:pt idx="261">
                  <c:v>-4.3369525899999997E-2</c:v>
                </c:pt>
                <c:pt idx="262">
                  <c:v>7.8792337599999998E-2</c:v>
                </c:pt>
                <c:pt idx="263">
                  <c:v>0.30346092299999999</c:v>
                </c:pt>
                <c:pt idx="264">
                  <c:v>0.53729375400000001</c:v>
                </c:pt>
                <c:pt idx="265">
                  <c:v>0.64594188900000005</c:v>
                </c:pt>
                <c:pt idx="266">
                  <c:v>0.73725663900000005</c:v>
                </c:pt>
                <c:pt idx="267">
                  <c:v>0.81464656899999999</c:v>
                </c:pt>
                <c:pt idx="268">
                  <c:v>0.89766490700000001</c:v>
                </c:pt>
                <c:pt idx="269">
                  <c:v>0.88187909200000003</c:v>
                </c:pt>
                <c:pt idx="270">
                  <c:v>0.86072032799999998</c:v>
                </c:pt>
                <c:pt idx="271">
                  <c:v>0.77141038900000003</c:v>
                </c:pt>
                <c:pt idx="272">
                  <c:v>0.69815625100000001</c:v>
                </c:pt>
                <c:pt idx="273">
                  <c:v>0.61022966499999998</c:v>
                </c:pt>
                <c:pt idx="274">
                  <c:v>0.632914847</c:v>
                </c:pt>
                <c:pt idx="275">
                  <c:v>0.57689696999999995</c:v>
                </c:pt>
                <c:pt idx="276">
                  <c:v>0.54455339199999997</c:v>
                </c:pt>
                <c:pt idx="277">
                  <c:v>0.48721428100000003</c:v>
                </c:pt>
                <c:pt idx="278">
                  <c:v>0.40671433600000001</c:v>
                </c:pt>
                <c:pt idx="279">
                  <c:v>0.41858346200000002</c:v>
                </c:pt>
                <c:pt idx="280">
                  <c:v>0.32853200399999999</c:v>
                </c:pt>
                <c:pt idx="281">
                  <c:v>0.27587084200000001</c:v>
                </c:pt>
                <c:pt idx="282">
                  <c:v>0.24995451699999999</c:v>
                </c:pt>
                <c:pt idx="283">
                  <c:v>0.22007186500000001</c:v>
                </c:pt>
                <c:pt idx="284">
                  <c:v>0.140006303</c:v>
                </c:pt>
                <c:pt idx="285">
                  <c:v>0.19916666799999999</c:v>
                </c:pt>
                <c:pt idx="286">
                  <c:v>0.18268669600000001</c:v>
                </c:pt>
                <c:pt idx="287">
                  <c:v>0.14361923700000001</c:v>
                </c:pt>
                <c:pt idx="288">
                  <c:v>0.11556000499999999</c:v>
                </c:pt>
                <c:pt idx="289">
                  <c:v>0.13948793700000001</c:v>
                </c:pt>
                <c:pt idx="290">
                  <c:v>0.173996399</c:v>
                </c:pt>
                <c:pt idx="291">
                  <c:v>0.104011967</c:v>
                </c:pt>
                <c:pt idx="292">
                  <c:v>7.4861630400000004E-2</c:v>
                </c:pt>
                <c:pt idx="293">
                  <c:v>6.2941251899999995E-2</c:v>
                </c:pt>
                <c:pt idx="294">
                  <c:v>7.3154014399999995E-2</c:v>
                </c:pt>
                <c:pt idx="295">
                  <c:v>2.41189788E-2</c:v>
                </c:pt>
                <c:pt idx="296">
                  <c:v>5.7536529500000003E-2</c:v>
                </c:pt>
                <c:pt idx="297">
                  <c:v>5.8259831599999999E-2</c:v>
                </c:pt>
                <c:pt idx="298">
                  <c:v>0.11547051999999999</c:v>
                </c:pt>
                <c:pt idx="299">
                  <c:v>7.9243002800000004E-2</c:v>
                </c:pt>
                <c:pt idx="300">
                  <c:v>7.8196556299999997E-2</c:v>
                </c:pt>
                <c:pt idx="301">
                  <c:v>1.32554717E-2</c:v>
                </c:pt>
                <c:pt idx="302">
                  <c:v>5.8233361300000001E-2</c:v>
                </c:pt>
                <c:pt idx="303">
                  <c:v>-8.1802282800000001E-3</c:v>
                </c:pt>
                <c:pt idx="304">
                  <c:v>3.9828218200000001E-2</c:v>
                </c:pt>
                <c:pt idx="305">
                  <c:v>4.1044923800000001E-2</c:v>
                </c:pt>
                <c:pt idx="306">
                  <c:v>-2.7154099000000001E-3</c:v>
                </c:pt>
                <c:pt idx="307">
                  <c:v>9.20225442E-2</c:v>
                </c:pt>
                <c:pt idx="308">
                  <c:v>4.0031166799999997E-2</c:v>
                </c:pt>
                <c:pt idx="309">
                  <c:v>-4.8119679399999997E-2</c:v>
                </c:pt>
                <c:pt idx="310">
                  <c:v>3.6285021000000001E-2</c:v>
                </c:pt>
                <c:pt idx="311">
                  <c:v>1.27540653E-3</c:v>
                </c:pt>
                <c:pt idx="312">
                  <c:v>1.43097239E-2</c:v>
                </c:pt>
                <c:pt idx="313">
                  <c:v>2.9404440899999999E-2</c:v>
                </c:pt>
                <c:pt idx="314">
                  <c:v>2.5715667899999999E-2</c:v>
                </c:pt>
                <c:pt idx="315">
                  <c:v>-6.0285666600000003E-2</c:v>
                </c:pt>
                <c:pt idx="316">
                  <c:v>-3.0334643500000001E-2</c:v>
                </c:pt>
                <c:pt idx="317">
                  <c:v>3.6446600799999999E-2</c:v>
                </c:pt>
                <c:pt idx="318">
                  <c:v>5.4214202099999997E-2</c:v>
                </c:pt>
                <c:pt idx="319">
                  <c:v>7.4612324499999993E-2</c:v>
                </c:pt>
                <c:pt idx="320">
                  <c:v>7.04995873E-2</c:v>
                </c:pt>
                <c:pt idx="321">
                  <c:v>-6.5116785900000002E-2</c:v>
                </c:pt>
                <c:pt idx="322">
                  <c:v>3.3244021899999997E-2</c:v>
                </c:pt>
                <c:pt idx="323">
                  <c:v>-6.1230250899999998E-2</c:v>
                </c:pt>
                <c:pt idx="324">
                  <c:v>6.1882461499999999E-2</c:v>
                </c:pt>
                <c:pt idx="325">
                  <c:v>1.3875504300000001E-2</c:v>
                </c:pt>
                <c:pt idx="326">
                  <c:v>-3.5298612700000002E-2</c:v>
                </c:pt>
                <c:pt idx="327">
                  <c:v>7.4652198700000005E-2</c:v>
                </c:pt>
                <c:pt idx="328">
                  <c:v>2.6534806399999999E-2</c:v>
                </c:pt>
                <c:pt idx="329">
                  <c:v>-6.2479754700000001E-2</c:v>
                </c:pt>
                <c:pt idx="330">
                  <c:v>1.3718838000000001E-2</c:v>
                </c:pt>
                <c:pt idx="331">
                  <c:v>-2.2384986199999998E-2</c:v>
                </c:pt>
                <c:pt idx="332">
                  <c:v>6.8764360800000002E-3</c:v>
                </c:pt>
                <c:pt idx="333">
                  <c:v>-1.3507380100000001E-2</c:v>
                </c:pt>
                <c:pt idx="334">
                  <c:v>5.06557771E-2</c:v>
                </c:pt>
                <c:pt idx="335">
                  <c:v>-4.7408052200000002E-2</c:v>
                </c:pt>
                <c:pt idx="336">
                  <c:v>1.33528677E-2</c:v>
                </c:pt>
                <c:pt idx="337">
                  <c:v>6.5589149200000002E-2</c:v>
                </c:pt>
                <c:pt idx="338">
                  <c:v>-2.6991012599999999E-2</c:v>
                </c:pt>
                <c:pt idx="339">
                  <c:v>9.1956134799999999E-3</c:v>
                </c:pt>
                <c:pt idx="340">
                  <c:v>8.7727301299999998E-3</c:v>
                </c:pt>
                <c:pt idx="341">
                  <c:v>-1.50578481E-2</c:v>
                </c:pt>
                <c:pt idx="342">
                  <c:v>0.152745662</c:v>
                </c:pt>
                <c:pt idx="343">
                  <c:v>0.405165202</c:v>
                </c:pt>
                <c:pt idx="344">
                  <c:v>0.67617918399999999</c:v>
                </c:pt>
                <c:pt idx="345">
                  <c:v>1.02533254</c:v>
                </c:pt>
                <c:pt idx="346">
                  <c:v>1.1622253300000001</c:v>
                </c:pt>
                <c:pt idx="347">
                  <c:v>1.21912099</c:v>
                </c:pt>
                <c:pt idx="348">
                  <c:v>1.2287195500000001</c:v>
                </c:pt>
                <c:pt idx="349">
                  <c:v>1.2031337499999999</c:v>
                </c:pt>
                <c:pt idx="350">
                  <c:v>1.2224355899999999</c:v>
                </c:pt>
                <c:pt idx="351">
                  <c:v>1.1043357</c:v>
                </c:pt>
                <c:pt idx="352">
                  <c:v>1.04585599</c:v>
                </c:pt>
                <c:pt idx="353">
                  <c:v>0.94598399399999999</c:v>
                </c:pt>
                <c:pt idx="354">
                  <c:v>0.98801370600000005</c:v>
                </c:pt>
                <c:pt idx="355">
                  <c:v>1.0999934600000001</c:v>
                </c:pt>
                <c:pt idx="356">
                  <c:v>1.30157842</c:v>
                </c:pt>
                <c:pt idx="357">
                  <c:v>1.4022205700000001</c:v>
                </c:pt>
                <c:pt idx="358">
                  <c:v>1.5102954399999999</c:v>
                </c:pt>
                <c:pt idx="359">
                  <c:v>1.51881113</c:v>
                </c:pt>
                <c:pt idx="360">
                  <c:v>1.4591995200000001</c:v>
                </c:pt>
                <c:pt idx="361">
                  <c:v>1.3692375999999999</c:v>
                </c:pt>
                <c:pt idx="362">
                  <c:v>1.2826514499999999</c:v>
                </c:pt>
                <c:pt idx="363">
                  <c:v>1.1953605199999999</c:v>
                </c:pt>
                <c:pt idx="364">
                  <c:v>1.08875061</c:v>
                </c:pt>
                <c:pt idx="365">
                  <c:v>1.0561580500000001</c:v>
                </c:pt>
                <c:pt idx="366">
                  <c:v>0.93050787700000004</c:v>
                </c:pt>
                <c:pt idx="367">
                  <c:v>0.89874944800000001</c:v>
                </c:pt>
                <c:pt idx="368">
                  <c:v>0.84152098399999997</c:v>
                </c:pt>
                <c:pt idx="369">
                  <c:v>0.68719670099999997</c:v>
                </c:pt>
                <c:pt idx="370">
                  <c:v>0.56343011700000001</c:v>
                </c:pt>
                <c:pt idx="371">
                  <c:v>0.54195212800000003</c:v>
                </c:pt>
                <c:pt idx="372">
                  <c:v>0.49642677600000001</c:v>
                </c:pt>
                <c:pt idx="373">
                  <c:v>0.39636479299999999</c:v>
                </c:pt>
                <c:pt idx="374">
                  <c:v>0.39426192300000001</c:v>
                </c:pt>
                <c:pt idx="375">
                  <c:v>0.37234907699999997</c:v>
                </c:pt>
                <c:pt idx="376">
                  <c:v>0.30976092599999999</c:v>
                </c:pt>
                <c:pt idx="377">
                  <c:v>0.26631459200000002</c:v>
                </c:pt>
                <c:pt idx="378">
                  <c:v>0.23746126100000001</c:v>
                </c:pt>
                <c:pt idx="379">
                  <c:v>0.30043833399999997</c:v>
                </c:pt>
                <c:pt idx="380">
                  <c:v>0.208953588</c:v>
                </c:pt>
                <c:pt idx="381">
                  <c:v>0.16458424799999999</c:v>
                </c:pt>
                <c:pt idx="382">
                  <c:v>0.16185856800000001</c:v>
                </c:pt>
                <c:pt idx="383">
                  <c:v>0.19153962199999999</c:v>
                </c:pt>
                <c:pt idx="384">
                  <c:v>0.119137824</c:v>
                </c:pt>
                <c:pt idx="385">
                  <c:v>0.146478206</c:v>
                </c:pt>
                <c:pt idx="386">
                  <c:v>0.14298003000000001</c:v>
                </c:pt>
                <c:pt idx="387">
                  <c:v>0.13284285200000001</c:v>
                </c:pt>
                <c:pt idx="388">
                  <c:v>0.14582893799999999</c:v>
                </c:pt>
                <c:pt idx="389">
                  <c:v>6.8766865600000004E-2</c:v>
                </c:pt>
                <c:pt idx="390">
                  <c:v>0.119746953</c:v>
                </c:pt>
                <c:pt idx="391">
                  <c:v>4.51994592E-2</c:v>
                </c:pt>
                <c:pt idx="392">
                  <c:v>5.2616362399999998E-2</c:v>
                </c:pt>
                <c:pt idx="393">
                  <c:v>0.102528775</c:v>
                </c:pt>
                <c:pt idx="394">
                  <c:v>8.4178686500000002E-2</c:v>
                </c:pt>
                <c:pt idx="395">
                  <c:v>5.0700182500000003E-2</c:v>
                </c:pt>
                <c:pt idx="396">
                  <c:v>4.6083309800000003E-3</c:v>
                </c:pt>
                <c:pt idx="397">
                  <c:v>6.2050864499999997E-2</c:v>
                </c:pt>
                <c:pt idx="398">
                  <c:v>1.6777678800000001E-2</c:v>
                </c:pt>
                <c:pt idx="399">
                  <c:v>3.2792231399999998E-3</c:v>
                </c:pt>
                <c:pt idx="400">
                  <c:v>9.9989231899999999E-3</c:v>
                </c:pt>
                <c:pt idx="401">
                  <c:v>3.8644228900000001E-2</c:v>
                </c:pt>
                <c:pt idx="402">
                  <c:v>-4.6646974899999999E-2</c:v>
                </c:pt>
                <c:pt idx="403">
                  <c:v>3.8003715600000001E-2</c:v>
                </c:pt>
                <c:pt idx="404">
                  <c:v>2.9446525099999999E-2</c:v>
                </c:pt>
                <c:pt idx="405">
                  <c:v>1.06011819E-3</c:v>
                </c:pt>
                <c:pt idx="406">
                  <c:v>5.6129288700000002E-2</c:v>
                </c:pt>
                <c:pt idx="407">
                  <c:v>3.96999554E-2</c:v>
                </c:pt>
                <c:pt idx="408">
                  <c:v>-4.3267776199999997E-3</c:v>
                </c:pt>
                <c:pt idx="409">
                  <c:v>-7.8450040699999998E-3</c:v>
                </c:pt>
                <c:pt idx="410">
                  <c:v>3.8756150000000003E-2</c:v>
                </c:pt>
                <c:pt idx="411">
                  <c:v>-3.9718434099999998E-2</c:v>
                </c:pt>
                <c:pt idx="412">
                  <c:v>7.0979865399999997E-4</c:v>
                </c:pt>
                <c:pt idx="413">
                  <c:v>-1.0646454E-2</c:v>
                </c:pt>
                <c:pt idx="414">
                  <c:v>1.30483974E-2</c:v>
                </c:pt>
                <c:pt idx="415">
                  <c:v>1.7222012599999999E-2</c:v>
                </c:pt>
                <c:pt idx="416">
                  <c:v>1.0411539900000001E-2</c:v>
                </c:pt>
                <c:pt idx="417">
                  <c:v>4.8191155300000003E-2</c:v>
                </c:pt>
                <c:pt idx="418">
                  <c:v>1.58524744E-2</c:v>
                </c:pt>
                <c:pt idx="419">
                  <c:v>-3.7087725799999998E-3</c:v>
                </c:pt>
                <c:pt idx="420">
                  <c:v>-3.5575371299999999E-2</c:v>
                </c:pt>
                <c:pt idx="421">
                  <c:v>3.1597173999999999E-2</c:v>
                </c:pt>
                <c:pt idx="422">
                  <c:v>2.4381437700000001E-2</c:v>
                </c:pt>
                <c:pt idx="423">
                  <c:v>5.6271525599999997E-2</c:v>
                </c:pt>
                <c:pt idx="424">
                  <c:v>-2.1040561999999999E-2</c:v>
                </c:pt>
                <c:pt idx="425">
                  <c:v>5.6999574000000004E-3</c:v>
                </c:pt>
                <c:pt idx="426">
                  <c:v>2.4015936100000002E-3</c:v>
                </c:pt>
                <c:pt idx="427">
                  <c:v>1.0934520300000001E-3</c:v>
                </c:pt>
                <c:pt idx="428">
                  <c:v>4.2490844500000001E-3</c:v>
                </c:pt>
                <c:pt idx="429">
                  <c:v>-5.6377977400000001E-2</c:v>
                </c:pt>
                <c:pt idx="430">
                  <c:v>3.2269188800000001E-2</c:v>
                </c:pt>
                <c:pt idx="431">
                  <c:v>2.6037567399999999E-2</c:v>
                </c:pt>
                <c:pt idx="432">
                  <c:v>4.2538160200000001E-2</c:v>
                </c:pt>
                <c:pt idx="433">
                  <c:v>8.1517282299999994E-2</c:v>
                </c:pt>
                <c:pt idx="434">
                  <c:v>-8.5578275900000007E-3</c:v>
                </c:pt>
                <c:pt idx="435">
                  <c:v>1.1771030000000001E-3</c:v>
                </c:pt>
                <c:pt idx="436">
                  <c:v>2.6319466999999998E-3</c:v>
                </c:pt>
                <c:pt idx="437">
                  <c:v>7.0123886699999999E-2</c:v>
                </c:pt>
                <c:pt idx="438">
                  <c:v>-5.8577736399999997E-2</c:v>
                </c:pt>
                <c:pt idx="439">
                  <c:v>1.8893355899999999E-2</c:v>
                </c:pt>
                <c:pt idx="440">
                  <c:v>-4.9702793799999999E-2</c:v>
                </c:pt>
                <c:pt idx="441">
                  <c:v>-8.8686150699999994E-2</c:v>
                </c:pt>
                <c:pt idx="442">
                  <c:v>-6.9160662999999997E-2</c:v>
                </c:pt>
                <c:pt idx="443">
                  <c:v>-4.6887137299999999E-2</c:v>
                </c:pt>
                <c:pt idx="444">
                  <c:v>3.8803073700000003E-2</c:v>
                </c:pt>
                <c:pt idx="445">
                  <c:v>-2.9087304899999999E-2</c:v>
                </c:pt>
                <c:pt idx="446">
                  <c:v>-6.7322818699999997E-3</c:v>
                </c:pt>
                <c:pt idx="447">
                  <c:v>-3.9565857199999999E-2</c:v>
                </c:pt>
                <c:pt idx="448">
                  <c:v>2.2473290900000002E-2</c:v>
                </c:pt>
                <c:pt idx="449">
                  <c:v>-3.7541432E-2</c:v>
                </c:pt>
                <c:pt idx="450">
                  <c:v>4.7086212099999997E-2</c:v>
                </c:pt>
                <c:pt idx="451">
                  <c:v>-3.3845444299999999E-2</c:v>
                </c:pt>
                <c:pt idx="452">
                  <c:v>-2.5907413899999999E-2</c:v>
                </c:pt>
                <c:pt idx="453">
                  <c:v>5.10899237E-3</c:v>
                </c:pt>
                <c:pt idx="454">
                  <c:v>1.6324492399999999E-3</c:v>
                </c:pt>
                <c:pt idx="455">
                  <c:v>5.05890009E-2</c:v>
                </c:pt>
                <c:pt idx="456">
                  <c:v>4.8989983500000002E-3</c:v>
                </c:pt>
                <c:pt idx="457">
                  <c:v>-4.1627129899999997E-2</c:v>
                </c:pt>
                <c:pt idx="458">
                  <c:v>-1.9000066499999999E-2</c:v>
                </c:pt>
                <c:pt idx="459">
                  <c:v>-1.9469050000000002E-2</c:v>
                </c:pt>
                <c:pt idx="460">
                  <c:v>2.5923569300000001E-2</c:v>
                </c:pt>
                <c:pt idx="461">
                  <c:v>1.3950405399999999E-2</c:v>
                </c:pt>
                <c:pt idx="462">
                  <c:v>-3.6887418299999999E-3</c:v>
                </c:pt>
                <c:pt idx="463">
                  <c:v>3.09001146E-2</c:v>
                </c:pt>
                <c:pt idx="464">
                  <c:v>-1.80580742E-2</c:v>
                </c:pt>
                <c:pt idx="465">
                  <c:v>-4.3520182599999999E-3</c:v>
                </c:pt>
                <c:pt idx="466">
                  <c:v>6.7209739199999997E-3</c:v>
                </c:pt>
                <c:pt idx="467">
                  <c:v>5.3860152100000003E-2</c:v>
                </c:pt>
                <c:pt idx="468">
                  <c:v>-3.0942341199999999E-3</c:v>
                </c:pt>
                <c:pt idx="469">
                  <c:v>-1.1941814800000001E-2</c:v>
                </c:pt>
                <c:pt idx="470">
                  <c:v>-3.6285397499999997E-2</c:v>
                </c:pt>
                <c:pt idx="471">
                  <c:v>2.4314445699999999E-2</c:v>
                </c:pt>
                <c:pt idx="472">
                  <c:v>-2.0280339000000001E-2</c:v>
                </c:pt>
                <c:pt idx="473">
                  <c:v>1.23017089E-2</c:v>
                </c:pt>
                <c:pt idx="474">
                  <c:v>-6.6297326200000006E-2</c:v>
                </c:pt>
                <c:pt idx="475">
                  <c:v>3.6757604700000002E-2</c:v>
                </c:pt>
                <c:pt idx="476">
                  <c:v>-4.6384010400000002E-2</c:v>
                </c:pt>
                <c:pt idx="477">
                  <c:v>-2.6984753699999999E-2</c:v>
                </c:pt>
                <c:pt idx="478">
                  <c:v>3.7261613800000003E-2</c:v>
                </c:pt>
                <c:pt idx="479">
                  <c:v>-4.6505565999999998E-2</c:v>
                </c:pt>
                <c:pt idx="480">
                  <c:v>-2.5898246999999999E-3</c:v>
                </c:pt>
                <c:pt idx="481">
                  <c:v>2.7807797500000002E-3</c:v>
                </c:pt>
                <c:pt idx="482">
                  <c:v>-3.4776462899999999E-2</c:v>
                </c:pt>
                <c:pt idx="483">
                  <c:v>4.7167354000000002E-2</c:v>
                </c:pt>
                <c:pt idx="484">
                  <c:v>5.2614051000000002E-2</c:v>
                </c:pt>
                <c:pt idx="485">
                  <c:v>-6.8857277699999997E-2</c:v>
                </c:pt>
                <c:pt idx="486">
                  <c:v>-5.0572411400000003E-2</c:v>
                </c:pt>
                <c:pt idx="487">
                  <c:v>2.84236577E-2</c:v>
                </c:pt>
                <c:pt idx="488">
                  <c:v>-4.5476685699999998E-2</c:v>
                </c:pt>
                <c:pt idx="489">
                  <c:v>-1.34791926E-2</c:v>
                </c:pt>
                <c:pt idx="490">
                  <c:v>4.6517027200000003E-3</c:v>
                </c:pt>
                <c:pt idx="491">
                  <c:v>2.4326689299999999E-2</c:v>
                </c:pt>
                <c:pt idx="492">
                  <c:v>-7.7070718300000004E-3</c:v>
                </c:pt>
                <c:pt idx="493">
                  <c:v>3.4345943599999999E-3</c:v>
                </c:pt>
                <c:pt idx="494">
                  <c:v>-2.7088450399999998E-2</c:v>
                </c:pt>
                <c:pt idx="495">
                  <c:v>4.5325430100000001E-2</c:v>
                </c:pt>
                <c:pt idx="496">
                  <c:v>-1.7247418099999998E-2</c:v>
                </c:pt>
                <c:pt idx="497">
                  <c:v>1.19752191E-2</c:v>
                </c:pt>
                <c:pt idx="498">
                  <c:v>-1.78265666E-2</c:v>
                </c:pt>
                <c:pt idx="499">
                  <c:v>3.7984735300000002E-3</c:v>
                </c:pt>
                <c:pt idx="500">
                  <c:v>-5.8119956600000003E-3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D09B-3646-A697-C754A75475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0"/>
        <c:axId val="200"/>
      </c:scatterChart>
      <c:valAx>
        <c:axId val="100"/>
        <c:scaling>
          <c:orientation val="minMax"/>
          <c:max val="500"/>
          <c:min val="0"/>
        </c:scaling>
        <c:delete val="0"/>
        <c:axPos val="b"/>
        <c:numFmt formatCode="0" sourceLinked="0"/>
        <c:majorTickMark val="out"/>
        <c:minorTickMark val="none"/>
        <c:tickLblPos val="low"/>
        <c:spPr>
          <a:ln w="7000">
            <a:solidFill>
              <a:srgbClr val="C7BCCD"/>
            </a:solidFill>
          </a:ln>
        </c:spPr>
        <c:crossAx val="200"/>
        <c:crossesAt val="0"/>
        <c:crossBetween val="midCat"/>
        <c:majorUnit val="100"/>
      </c:valAx>
      <c:valAx>
        <c:axId val="200"/>
        <c:scaling>
          <c:orientation val="minMax"/>
          <c:max val="2.1"/>
          <c:min val="-0.12"/>
        </c:scaling>
        <c:delete val="1"/>
        <c:axPos val="l"/>
        <c:numFmt formatCode="0" sourceLinked="0"/>
        <c:majorTickMark val="none"/>
        <c:minorTickMark val="none"/>
        <c:tickLblPos val="none"/>
        <c:crossAx val="100"/>
        <c:crossesAt val="0"/>
        <c:crossBetween val="midCat"/>
      </c:valAx>
    </c:plotArea>
    <c:plotVisOnly val="1"/>
    <c:dispBlanksAs val="gap"/>
    <c:showDLblsOverMax val="1"/>
  </c:chart>
  <c:spPr>
    <a:noFill/>
    <a:ln>
      <a:noFill/>
    </a:ln>
  </c:spPr>
  <c:txPr>
    <a:bodyPr/>
    <a:lstStyle/>
    <a:p>
      <a:pPr>
        <a:defRPr sz="900">
          <a:solidFill>
            <a:srgbClr val="6E6675"/>
          </a:solidFill>
          <a:latin typeface="STIX Two Text"/>
          <a:ea typeface="SimSun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layoutTarget val="inner"/>
          <c:xMode val="edge"/>
          <c:yMode val="edge"/>
          <c:x val="4.0000000000000036E-2"/>
          <c:y val="8.500000000000002E-2"/>
          <c:w val="0.96"/>
          <c:h val="0.91"/>
        </c:manualLayout>
      </c:layout>
      <c:scatterChart>
        <c:scatterStyle val="lineMarker"/>
        <c:varyColors val="0"/>
        <c:ser>
          <c:idx val="0"/>
          <c:order val="0"/>
          <c:tx>
            <c:v>原始波形</c:v>
          </c:tx>
          <c:spPr>
            <a:ln w="9525">
              <a:solidFill>
                <a:srgbClr val="918599"/>
              </a:solidFill>
            </a:ln>
          </c:spPr>
          <c:marker>
            <c:symbol val="none"/>
          </c:marker>
          <c:xVal>
            <c:numRef>
              <c:f>Data!$A$2:$A$502</c:f>
              <c:numCache>
                <c:formatCode>General</c:formatCode>
                <c:ptCount val="50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  <c:pt idx="251">
                  <c:v>251</c:v>
                </c:pt>
                <c:pt idx="252">
                  <c:v>252</c:v>
                </c:pt>
                <c:pt idx="253">
                  <c:v>253</c:v>
                </c:pt>
                <c:pt idx="254">
                  <c:v>254</c:v>
                </c:pt>
                <c:pt idx="255">
                  <c:v>255</c:v>
                </c:pt>
                <c:pt idx="256">
                  <c:v>256</c:v>
                </c:pt>
                <c:pt idx="257">
                  <c:v>257</c:v>
                </c:pt>
                <c:pt idx="258">
                  <c:v>258</c:v>
                </c:pt>
                <c:pt idx="259">
                  <c:v>259</c:v>
                </c:pt>
                <c:pt idx="260">
                  <c:v>260</c:v>
                </c:pt>
                <c:pt idx="261">
                  <c:v>261</c:v>
                </c:pt>
                <c:pt idx="262">
                  <c:v>262</c:v>
                </c:pt>
                <c:pt idx="263">
                  <c:v>263</c:v>
                </c:pt>
                <c:pt idx="264">
                  <c:v>264</c:v>
                </c:pt>
                <c:pt idx="265">
                  <c:v>265</c:v>
                </c:pt>
                <c:pt idx="266">
                  <c:v>266</c:v>
                </c:pt>
                <c:pt idx="267">
                  <c:v>267</c:v>
                </c:pt>
                <c:pt idx="268">
                  <c:v>268</c:v>
                </c:pt>
                <c:pt idx="269">
                  <c:v>269</c:v>
                </c:pt>
                <c:pt idx="270">
                  <c:v>270</c:v>
                </c:pt>
                <c:pt idx="271">
                  <c:v>271</c:v>
                </c:pt>
                <c:pt idx="272">
                  <c:v>272</c:v>
                </c:pt>
                <c:pt idx="273">
                  <c:v>273</c:v>
                </c:pt>
                <c:pt idx="274">
                  <c:v>274</c:v>
                </c:pt>
                <c:pt idx="275">
                  <c:v>275</c:v>
                </c:pt>
                <c:pt idx="276">
                  <c:v>276</c:v>
                </c:pt>
                <c:pt idx="277">
                  <c:v>277</c:v>
                </c:pt>
                <c:pt idx="278">
                  <c:v>278</c:v>
                </c:pt>
                <c:pt idx="279">
                  <c:v>279</c:v>
                </c:pt>
                <c:pt idx="280">
                  <c:v>280</c:v>
                </c:pt>
                <c:pt idx="281">
                  <c:v>281</c:v>
                </c:pt>
                <c:pt idx="282">
                  <c:v>282</c:v>
                </c:pt>
                <c:pt idx="283">
                  <c:v>283</c:v>
                </c:pt>
                <c:pt idx="284">
                  <c:v>284</c:v>
                </c:pt>
                <c:pt idx="285">
                  <c:v>285</c:v>
                </c:pt>
                <c:pt idx="286">
                  <c:v>286</c:v>
                </c:pt>
                <c:pt idx="287">
                  <c:v>287</c:v>
                </c:pt>
                <c:pt idx="288">
                  <c:v>288</c:v>
                </c:pt>
                <c:pt idx="289">
                  <c:v>289</c:v>
                </c:pt>
                <c:pt idx="290">
                  <c:v>290</c:v>
                </c:pt>
                <c:pt idx="291">
                  <c:v>291</c:v>
                </c:pt>
                <c:pt idx="292">
                  <c:v>292</c:v>
                </c:pt>
                <c:pt idx="293">
                  <c:v>293</c:v>
                </c:pt>
                <c:pt idx="294">
                  <c:v>294</c:v>
                </c:pt>
                <c:pt idx="295">
                  <c:v>295</c:v>
                </c:pt>
                <c:pt idx="296">
                  <c:v>296</c:v>
                </c:pt>
                <c:pt idx="297">
                  <c:v>297</c:v>
                </c:pt>
                <c:pt idx="298">
                  <c:v>298</c:v>
                </c:pt>
                <c:pt idx="299">
                  <c:v>299</c:v>
                </c:pt>
                <c:pt idx="300">
                  <c:v>300</c:v>
                </c:pt>
                <c:pt idx="301">
                  <c:v>301</c:v>
                </c:pt>
                <c:pt idx="302">
                  <c:v>302</c:v>
                </c:pt>
                <c:pt idx="303">
                  <c:v>303</c:v>
                </c:pt>
                <c:pt idx="304">
                  <c:v>304</c:v>
                </c:pt>
                <c:pt idx="305">
                  <c:v>305</c:v>
                </c:pt>
                <c:pt idx="306">
                  <c:v>306</c:v>
                </c:pt>
                <c:pt idx="307">
                  <c:v>307</c:v>
                </c:pt>
                <c:pt idx="308">
                  <c:v>308</c:v>
                </c:pt>
                <c:pt idx="309">
                  <c:v>309</c:v>
                </c:pt>
                <c:pt idx="310">
                  <c:v>310</c:v>
                </c:pt>
                <c:pt idx="311">
                  <c:v>311</c:v>
                </c:pt>
                <c:pt idx="312">
                  <c:v>312</c:v>
                </c:pt>
                <c:pt idx="313">
                  <c:v>313</c:v>
                </c:pt>
                <c:pt idx="314">
                  <c:v>314</c:v>
                </c:pt>
                <c:pt idx="315">
                  <c:v>315</c:v>
                </c:pt>
                <c:pt idx="316">
                  <c:v>316</c:v>
                </c:pt>
                <c:pt idx="317">
                  <c:v>317</c:v>
                </c:pt>
                <c:pt idx="318">
                  <c:v>318</c:v>
                </c:pt>
                <c:pt idx="319">
                  <c:v>319</c:v>
                </c:pt>
                <c:pt idx="320">
                  <c:v>320</c:v>
                </c:pt>
                <c:pt idx="321">
                  <c:v>321</c:v>
                </c:pt>
                <c:pt idx="322">
                  <c:v>322</c:v>
                </c:pt>
                <c:pt idx="323">
                  <c:v>323</c:v>
                </c:pt>
                <c:pt idx="324">
                  <c:v>324</c:v>
                </c:pt>
                <c:pt idx="325">
                  <c:v>325</c:v>
                </c:pt>
                <c:pt idx="326">
                  <c:v>326</c:v>
                </c:pt>
                <c:pt idx="327">
                  <c:v>327</c:v>
                </c:pt>
                <c:pt idx="328">
                  <c:v>328</c:v>
                </c:pt>
                <c:pt idx="329">
                  <c:v>329</c:v>
                </c:pt>
                <c:pt idx="330">
                  <c:v>330</c:v>
                </c:pt>
                <c:pt idx="331">
                  <c:v>331</c:v>
                </c:pt>
                <c:pt idx="332">
                  <c:v>332</c:v>
                </c:pt>
                <c:pt idx="333">
                  <c:v>333</c:v>
                </c:pt>
                <c:pt idx="334">
                  <c:v>334</c:v>
                </c:pt>
                <c:pt idx="335">
                  <c:v>335</c:v>
                </c:pt>
                <c:pt idx="336">
                  <c:v>336</c:v>
                </c:pt>
                <c:pt idx="337">
                  <c:v>337</c:v>
                </c:pt>
                <c:pt idx="338">
                  <c:v>338</c:v>
                </c:pt>
                <c:pt idx="339">
                  <c:v>339</c:v>
                </c:pt>
                <c:pt idx="340">
                  <c:v>340</c:v>
                </c:pt>
                <c:pt idx="341">
                  <c:v>341</c:v>
                </c:pt>
                <c:pt idx="342">
                  <c:v>342</c:v>
                </c:pt>
                <c:pt idx="343">
                  <c:v>343</c:v>
                </c:pt>
                <c:pt idx="344">
                  <c:v>344</c:v>
                </c:pt>
                <c:pt idx="345">
                  <c:v>345</c:v>
                </c:pt>
                <c:pt idx="346">
                  <c:v>346</c:v>
                </c:pt>
                <c:pt idx="347">
                  <c:v>347</c:v>
                </c:pt>
                <c:pt idx="348">
                  <c:v>348</c:v>
                </c:pt>
                <c:pt idx="349">
                  <c:v>349</c:v>
                </c:pt>
                <c:pt idx="350">
                  <c:v>350</c:v>
                </c:pt>
                <c:pt idx="351">
                  <c:v>351</c:v>
                </c:pt>
                <c:pt idx="352">
                  <c:v>352</c:v>
                </c:pt>
                <c:pt idx="353">
                  <c:v>353</c:v>
                </c:pt>
                <c:pt idx="354">
                  <c:v>354</c:v>
                </c:pt>
                <c:pt idx="355">
                  <c:v>355</c:v>
                </c:pt>
                <c:pt idx="356">
                  <c:v>356</c:v>
                </c:pt>
                <c:pt idx="357">
                  <c:v>357</c:v>
                </c:pt>
                <c:pt idx="358">
                  <c:v>358</c:v>
                </c:pt>
                <c:pt idx="359">
                  <c:v>359</c:v>
                </c:pt>
                <c:pt idx="360">
                  <c:v>360</c:v>
                </c:pt>
                <c:pt idx="361">
                  <c:v>361</c:v>
                </c:pt>
                <c:pt idx="362">
                  <c:v>362</c:v>
                </c:pt>
                <c:pt idx="363">
                  <c:v>363</c:v>
                </c:pt>
                <c:pt idx="364">
                  <c:v>364</c:v>
                </c:pt>
                <c:pt idx="365">
                  <c:v>365</c:v>
                </c:pt>
                <c:pt idx="366">
                  <c:v>366</c:v>
                </c:pt>
                <c:pt idx="367">
                  <c:v>367</c:v>
                </c:pt>
                <c:pt idx="368">
                  <c:v>368</c:v>
                </c:pt>
                <c:pt idx="369">
                  <c:v>369</c:v>
                </c:pt>
                <c:pt idx="370">
                  <c:v>370</c:v>
                </c:pt>
                <c:pt idx="371">
                  <c:v>371</c:v>
                </c:pt>
                <c:pt idx="372">
                  <c:v>372</c:v>
                </c:pt>
                <c:pt idx="373">
                  <c:v>373</c:v>
                </c:pt>
                <c:pt idx="374">
                  <c:v>374</c:v>
                </c:pt>
                <c:pt idx="375">
                  <c:v>375</c:v>
                </c:pt>
                <c:pt idx="376">
                  <c:v>376</c:v>
                </c:pt>
                <c:pt idx="377">
                  <c:v>377</c:v>
                </c:pt>
                <c:pt idx="378">
                  <c:v>378</c:v>
                </c:pt>
                <c:pt idx="379">
                  <c:v>379</c:v>
                </c:pt>
                <c:pt idx="380">
                  <c:v>380</c:v>
                </c:pt>
                <c:pt idx="381">
                  <c:v>381</c:v>
                </c:pt>
                <c:pt idx="382">
                  <c:v>382</c:v>
                </c:pt>
                <c:pt idx="383">
                  <c:v>383</c:v>
                </c:pt>
                <c:pt idx="384">
                  <c:v>384</c:v>
                </c:pt>
                <c:pt idx="385">
                  <c:v>385</c:v>
                </c:pt>
                <c:pt idx="386">
                  <c:v>386</c:v>
                </c:pt>
                <c:pt idx="387">
                  <c:v>387</c:v>
                </c:pt>
                <c:pt idx="388">
                  <c:v>388</c:v>
                </c:pt>
                <c:pt idx="389">
                  <c:v>389</c:v>
                </c:pt>
                <c:pt idx="390">
                  <c:v>390</c:v>
                </c:pt>
                <c:pt idx="391">
                  <c:v>391</c:v>
                </c:pt>
                <c:pt idx="392">
                  <c:v>392</c:v>
                </c:pt>
                <c:pt idx="393">
                  <c:v>393</c:v>
                </c:pt>
                <c:pt idx="394">
                  <c:v>394</c:v>
                </c:pt>
                <c:pt idx="395">
                  <c:v>395</c:v>
                </c:pt>
                <c:pt idx="396">
                  <c:v>396</c:v>
                </c:pt>
                <c:pt idx="397">
                  <c:v>397</c:v>
                </c:pt>
                <c:pt idx="398">
                  <c:v>398</c:v>
                </c:pt>
                <c:pt idx="399">
                  <c:v>399</c:v>
                </c:pt>
                <c:pt idx="400">
                  <c:v>400</c:v>
                </c:pt>
                <c:pt idx="401">
                  <c:v>401</c:v>
                </c:pt>
                <c:pt idx="402">
                  <c:v>402</c:v>
                </c:pt>
                <c:pt idx="403">
                  <c:v>403</c:v>
                </c:pt>
                <c:pt idx="404">
                  <c:v>404</c:v>
                </c:pt>
                <c:pt idx="405">
                  <c:v>405</c:v>
                </c:pt>
                <c:pt idx="406">
                  <c:v>406</c:v>
                </c:pt>
                <c:pt idx="407">
                  <c:v>407</c:v>
                </c:pt>
                <c:pt idx="408">
                  <c:v>408</c:v>
                </c:pt>
                <c:pt idx="409">
                  <c:v>409</c:v>
                </c:pt>
                <c:pt idx="410">
                  <c:v>410</c:v>
                </c:pt>
                <c:pt idx="411">
                  <c:v>411</c:v>
                </c:pt>
                <c:pt idx="412">
                  <c:v>412</c:v>
                </c:pt>
                <c:pt idx="413">
                  <c:v>413</c:v>
                </c:pt>
                <c:pt idx="414">
                  <c:v>414</c:v>
                </c:pt>
                <c:pt idx="415">
                  <c:v>415</c:v>
                </c:pt>
                <c:pt idx="416">
                  <c:v>416</c:v>
                </c:pt>
                <c:pt idx="417">
                  <c:v>417</c:v>
                </c:pt>
                <c:pt idx="418">
                  <c:v>418</c:v>
                </c:pt>
                <c:pt idx="419">
                  <c:v>419</c:v>
                </c:pt>
                <c:pt idx="420">
                  <c:v>420</c:v>
                </c:pt>
                <c:pt idx="421">
                  <c:v>421</c:v>
                </c:pt>
                <c:pt idx="422">
                  <c:v>422</c:v>
                </c:pt>
                <c:pt idx="423">
                  <c:v>423</c:v>
                </c:pt>
                <c:pt idx="424">
                  <c:v>424</c:v>
                </c:pt>
                <c:pt idx="425">
                  <c:v>425</c:v>
                </c:pt>
                <c:pt idx="426">
                  <c:v>426</c:v>
                </c:pt>
                <c:pt idx="427">
                  <c:v>427</c:v>
                </c:pt>
                <c:pt idx="428">
                  <c:v>428</c:v>
                </c:pt>
                <c:pt idx="429">
                  <c:v>429</c:v>
                </c:pt>
                <c:pt idx="430">
                  <c:v>430</c:v>
                </c:pt>
                <c:pt idx="431">
                  <c:v>431</c:v>
                </c:pt>
                <c:pt idx="432">
                  <c:v>432</c:v>
                </c:pt>
                <c:pt idx="433">
                  <c:v>433</c:v>
                </c:pt>
                <c:pt idx="434">
                  <c:v>434</c:v>
                </c:pt>
                <c:pt idx="435">
                  <c:v>435</c:v>
                </c:pt>
                <c:pt idx="436">
                  <c:v>436</c:v>
                </c:pt>
                <c:pt idx="437">
                  <c:v>437</c:v>
                </c:pt>
                <c:pt idx="438">
                  <c:v>438</c:v>
                </c:pt>
                <c:pt idx="439">
                  <c:v>439</c:v>
                </c:pt>
                <c:pt idx="440">
                  <c:v>440</c:v>
                </c:pt>
                <c:pt idx="441">
                  <c:v>441</c:v>
                </c:pt>
                <c:pt idx="442">
                  <c:v>442</c:v>
                </c:pt>
                <c:pt idx="443">
                  <c:v>443</c:v>
                </c:pt>
                <c:pt idx="444">
                  <c:v>444</c:v>
                </c:pt>
                <c:pt idx="445">
                  <c:v>445</c:v>
                </c:pt>
                <c:pt idx="446">
                  <c:v>446</c:v>
                </c:pt>
                <c:pt idx="447">
                  <c:v>447</c:v>
                </c:pt>
                <c:pt idx="448">
                  <c:v>448</c:v>
                </c:pt>
                <c:pt idx="449">
                  <c:v>449</c:v>
                </c:pt>
                <c:pt idx="450">
                  <c:v>450</c:v>
                </c:pt>
                <c:pt idx="451">
                  <c:v>451</c:v>
                </c:pt>
                <c:pt idx="452">
                  <c:v>452</c:v>
                </c:pt>
                <c:pt idx="453">
                  <c:v>453</c:v>
                </c:pt>
                <c:pt idx="454">
                  <c:v>454</c:v>
                </c:pt>
                <c:pt idx="455">
                  <c:v>455</c:v>
                </c:pt>
                <c:pt idx="456">
                  <c:v>456</c:v>
                </c:pt>
                <c:pt idx="457">
                  <c:v>457</c:v>
                </c:pt>
                <c:pt idx="458">
                  <c:v>458</c:v>
                </c:pt>
                <c:pt idx="459">
                  <c:v>459</c:v>
                </c:pt>
                <c:pt idx="460">
                  <c:v>460</c:v>
                </c:pt>
                <c:pt idx="461">
                  <c:v>461</c:v>
                </c:pt>
                <c:pt idx="462">
                  <c:v>462</c:v>
                </c:pt>
                <c:pt idx="463">
                  <c:v>463</c:v>
                </c:pt>
                <c:pt idx="464">
                  <c:v>464</c:v>
                </c:pt>
                <c:pt idx="465">
                  <c:v>465</c:v>
                </c:pt>
                <c:pt idx="466">
                  <c:v>466</c:v>
                </c:pt>
                <c:pt idx="467">
                  <c:v>467</c:v>
                </c:pt>
                <c:pt idx="468">
                  <c:v>468</c:v>
                </c:pt>
                <c:pt idx="469">
                  <c:v>469</c:v>
                </c:pt>
                <c:pt idx="470">
                  <c:v>470</c:v>
                </c:pt>
                <c:pt idx="471">
                  <c:v>471</c:v>
                </c:pt>
                <c:pt idx="472">
                  <c:v>472</c:v>
                </c:pt>
                <c:pt idx="473">
                  <c:v>473</c:v>
                </c:pt>
                <c:pt idx="474">
                  <c:v>474</c:v>
                </c:pt>
                <c:pt idx="475">
                  <c:v>475</c:v>
                </c:pt>
                <c:pt idx="476">
                  <c:v>476</c:v>
                </c:pt>
                <c:pt idx="477">
                  <c:v>477</c:v>
                </c:pt>
                <c:pt idx="478">
                  <c:v>478</c:v>
                </c:pt>
                <c:pt idx="479">
                  <c:v>479</c:v>
                </c:pt>
                <c:pt idx="480">
                  <c:v>480</c:v>
                </c:pt>
                <c:pt idx="481">
                  <c:v>481</c:v>
                </c:pt>
                <c:pt idx="482">
                  <c:v>482</c:v>
                </c:pt>
                <c:pt idx="483">
                  <c:v>483</c:v>
                </c:pt>
                <c:pt idx="484">
                  <c:v>484</c:v>
                </c:pt>
                <c:pt idx="485">
                  <c:v>485</c:v>
                </c:pt>
                <c:pt idx="486">
                  <c:v>486</c:v>
                </c:pt>
                <c:pt idx="487">
                  <c:v>487</c:v>
                </c:pt>
                <c:pt idx="488">
                  <c:v>488</c:v>
                </c:pt>
                <c:pt idx="489">
                  <c:v>489</c:v>
                </c:pt>
                <c:pt idx="490">
                  <c:v>490</c:v>
                </c:pt>
                <c:pt idx="491">
                  <c:v>491</c:v>
                </c:pt>
                <c:pt idx="492">
                  <c:v>492</c:v>
                </c:pt>
                <c:pt idx="493">
                  <c:v>493</c:v>
                </c:pt>
                <c:pt idx="494">
                  <c:v>494</c:v>
                </c:pt>
                <c:pt idx="495">
                  <c:v>495</c:v>
                </c:pt>
                <c:pt idx="496">
                  <c:v>496</c:v>
                </c:pt>
                <c:pt idx="497">
                  <c:v>497</c:v>
                </c:pt>
                <c:pt idx="498">
                  <c:v>498</c:v>
                </c:pt>
                <c:pt idx="499">
                  <c:v>499</c:v>
                </c:pt>
                <c:pt idx="500">
                  <c:v>500</c:v>
                </c:pt>
              </c:numCache>
            </c:numRef>
          </c:xVal>
          <c:yVal>
            <c:numRef>
              <c:f>Data!$B$2:$B$502</c:f>
              <c:numCache>
                <c:formatCode>General</c:formatCode>
                <c:ptCount val="501"/>
                <c:pt idx="0">
                  <c:v>1.06650978E-2</c:v>
                </c:pt>
                <c:pt idx="1">
                  <c:v>-3.6399443699999999E-2</c:v>
                </c:pt>
                <c:pt idx="2">
                  <c:v>2.6265791899999998E-2</c:v>
                </c:pt>
                <c:pt idx="3">
                  <c:v>3.2919765099999998E-2</c:v>
                </c:pt>
                <c:pt idx="4">
                  <c:v>-6.8286231599999997E-2</c:v>
                </c:pt>
                <c:pt idx="5">
                  <c:v>-4.5576282699999998E-2</c:v>
                </c:pt>
                <c:pt idx="6">
                  <c:v>4.4744141099999999E-3</c:v>
                </c:pt>
                <c:pt idx="7">
                  <c:v>-1.1068490699999999E-2</c:v>
                </c:pt>
                <c:pt idx="8">
                  <c:v>-5.8804051299999997E-4</c:v>
                </c:pt>
                <c:pt idx="9">
                  <c:v>-2.9856537499999999E-2</c:v>
                </c:pt>
                <c:pt idx="10">
                  <c:v>3.0778929100000001E-2</c:v>
                </c:pt>
                <c:pt idx="11">
                  <c:v>2.7222717699999999E-2</c:v>
                </c:pt>
                <c:pt idx="12">
                  <c:v>2.3110744099999999E-3</c:v>
                </c:pt>
                <c:pt idx="13">
                  <c:v>3.9453442200000001E-2</c:v>
                </c:pt>
                <c:pt idx="14">
                  <c:v>1.6362827E-2</c:v>
                </c:pt>
                <c:pt idx="15">
                  <c:v>-3.0075236200000001E-2</c:v>
                </c:pt>
                <c:pt idx="16">
                  <c:v>1.2906277400000001E-2</c:v>
                </c:pt>
                <c:pt idx="17">
                  <c:v>-3.3560891000000002E-2</c:v>
                </c:pt>
                <c:pt idx="18">
                  <c:v>3.07457605E-2</c:v>
                </c:pt>
                <c:pt idx="19">
                  <c:v>-1.7474068799999999E-3</c:v>
                </c:pt>
                <c:pt idx="20">
                  <c:v>-6.4701827200000003E-3</c:v>
                </c:pt>
                <c:pt idx="21">
                  <c:v>-2.38325341E-2</c:v>
                </c:pt>
                <c:pt idx="22">
                  <c:v>4.2788946899999999E-2</c:v>
                </c:pt>
                <c:pt idx="23">
                  <c:v>-5.4085318700000003E-3</c:v>
                </c:pt>
                <c:pt idx="24">
                  <c:v>-1.49914738E-2</c:v>
                </c:pt>
                <c:pt idx="25">
                  <c:v>-1.23246743E-2</c:v>
                </c:pt>
                <c:pt idx="26">
                  <c:v>1.8630821499999999E-2</c:v>
                </c:pt>
                <c:pt idx="27">
                  <c:v>1.2790542300000001E-2</c:v>
                </c:pt>
                <c:pt idx="28">
                  <c:v>1.4445641400000001E-2</c:v>
                </c:pt>
                <c:pt idx="29">
                  <c:v>1.5078735100000001E-2</c:v>
                </c:pt>
                <c:pt idx="30">
                  <c:v>7.4957666000000006E-2</c:v>
                </c:pt>
                <c:pt idx="31">
                  <c:v>-1.4224525599999999E-2</c:v>
                </c:pt>
                <c:pt idx="32">
                  <c:v>-1.7928495499999999E-2</c:v>
                </c:pt>
                <c:pt idx="33">
                  <c:v>-2.8482045500000001E-2</c:v>
                </c:pt>
                <c:pt idx="34">
                  <c:v>2.1559279800000001E-2</c:v>
                </c:pt>
                <c:pt idx="35">
                  <c:v>3.9514030200000001E-2</c:v>
                </c:pt>
                <c:pt idx="36">
                  <c:v>-3.9881610200000004E-3</c:v>
                </c:pt>
                <c:pt idx="37">
                  <c:v>-2.9405476699999999E-2</c:v>
                </c:pt>
                <c:pt idx="38">
                  <c:v>-2.88568425E-2</c:v>
                </c:pt>
                <c:pt idx="39">
                  <c:v>2.2770747599999999E-2</c:v>
                </c:pt>
                <c:pt idx="40">
                  <c:v>2.6013896000000002E-2</c:v>
                </c:pt>
                <c:pt idx="41">
                  <c:v>1.9010399399999999E-2</c:v>
                </c:pt>
                <c:pt idx="42">
                  <c:v>-2.3292839799999999E-2</c:v>
                </c:pt>
                <c:pt idx="43">
                  <c:v>8.1256463099999999E-3</c:v>
                </c:pt>
                <c:pt idx="44">
                  <c:v>4.0840033199999997E-3</c:v>
                </c:pt>
                <c:pt idx="45">
                  <c:v>7.6541008900000004E-3</c:v>
                </c:pt>
                <c:pt idx="46">
                  <c:v>3.6492480600000002E-2</c:v>
                </c:pt>
                <c:pt idx="47">
                  <c:v>0.110691259</c:v>
                </c:pt>
                <c:pt idx="48">
                  <c:v>0.34406354</c:v>
                </c:pt>
                <c:pt idx="49">
                  <c:v>0.56869236999999995</c:v>
                </c:pt>
                <c:pt idx="50">
                  <c:v>0.78007344899999997</c:v>
                </c:pt>
                <c:pt idx="51">
                  <c:v>0.928796595</c:v>
                </c:pt>
                <c:pt idx="52">
                  <c:v>0.92811928099999996</c:v>
                </c:pt>
                <c:pt idx="53">
                  <c:v>0.98881150699999998</c:v>
                </c:pt>
                <c:pt idx="54">
                  <c:v>0.967253425</c:v>
                </c:pt>
                <c:pt idx="55">
                  <c:v>0.92041516599999995</c:v>
                </c:pt>
                <c:pt idx="56">
                  <c:v>0.87727704500000003</c:v>
                </c:pt>
                <c:pt idx="57">
                  <c:v>0.87552094499999999</c:v>
                </c:pt>
                <c:pt idx="58">
                  <c:v>0.72626908499999998</c:v>
                </c:pt>
                <c:pt idx="59">
                  <c:v>0.72419927500000003</c:v>
                </c:pt>
                <c:pt idx="60">
                  <c:v>0.56758372899999998</c:v>
                </c:pt>
                <c:pt idx="61">
                  <c:v>0.55460612600000003</c:v>
                </c:pt>
                <c:pt idx="62">
                  <c:v>0.51618197399999999</c:v>
                </c:pt>
                <c:pt idx="63">
                  <c:v>0.47973400700000002</c:v>
                </c:pt>
                <c:pt idx="64">
                  <c:v>0.437413946</c:v>
                </c:pt>
                <c:pt idx="65">
                  <c:v>0.39801001699999999</c:v>
                </c:pt>
                <c:pt idx="66">
                  <c:v>0.31992549399999998</c:v>
                </c:pt>
                <c:pt idx="67">
                  <c:v>0.281702322</c:v>
                </c:pt>
                <c:pt idx="68">
                  <c:v>0.29721275200000002</c:v>
                </c:pt>
                <c:pt idx="69">
                  <c:v>0.23301038199999999</c:v>
                </c:pt>
                <c:pt idx="70">
                  <c:v>0.17049187900000001</c:v>
                </c:pt>
                <c:pt idx="71">
                  <c:v>0.153529736</c:v>
                </c:pt>
                <c:pt idx="72">
                  <c:v>0.14141478599999999</c:v>
                </c:pt>
                <c:pt idx="73">
                  <c:v>0.18068574500000001</c:v>
                </c:pt>
                <c:pt idx="74">
                  <c:v>0.26888752500000002</c:v>
                </c:pt>
                <c:pt idx="75">
                  <c:v>0.53503035700000001</c:v>
                </c:pt>
                <c:pt idx="76">
                  <c:v>0.77866182900000003</c:v>
                </c:pt>
                <c:pt idx="77">
                  <c:v>1.0323594300000001</c:v>
                </c:pt>
                <c:pt idx="78">
                  <c:v>1.2028198400000001</c:v>
                </c:pt>
                <c:pt idx="79">
                  <c:v>1.2480607500000001</c:v>
                </c:pt>
                <c:pt idx="80">
                  <c:v>1.2919227200000001</c:v>
                </c:pt>
                <c:pt idx="81">
                  <c:v>1.22604655</c:v>
                </c:pt>
                <c:pt idx="82">
                  <c:v>1.18093347</c:v>
                </c:pt>
                <c:pt idx="83">
                  <c:v>1.1074480099999999</c:v>
                </c:pt>
                <c:pt idx="84">
                  <c:v>0.99729948499999999</c:v>
                </c:pt>
                <c:pt idx="85">
                  <c:v>0.97156551800000002</c:v>
                </c:pt>
                <c:pt idx="86">
                  <c:v>0.85435893299999999</c:v>
                </c:pt>
                <c:pt idx="87">
                  <c:v>0.79083358999999998</c:v>
                </c:pt>
                <c:pt idx="88">
                  <c:v>0.731604386</c:v>
                </c:pt>
                <c:pt idx="89">
                  <c:v>0.66030008100000004</c:v>
                </c:pt>
                <c:pt idx="90">
                  <c:v>0.603637533</c:v>
                </c:pt>
                <c:pt idx="91">
                  <c:v>0.51833555499999995</c:v>
                </c:pt>
                <c:pt idx="92">
                  <c:v>0.45394048799999998</c:v>
                </c:pt>
                <c:pt idx="93">
                  <c:v>0.418153518</c:v>
                </c:pt>
                <c:pt idx="94">
                  <c:v>0.318906735</c:v>
                </c:pt>
                <c:pt idx="95">
                  <c:v>0.288762244</c:v>
                </c:pt>
                <c:pt idx="96">
                  <c:v>0.25858898299999999</c:v>
                </c:pt>
                <c:pt idx="97">
                  <c:v>0.23908792200000001</c:v>
                </c:pt>
                <c:pt idx="98">
                  <c:v>0.26036162299999999</c:v>
                </c:pt>
                <c:pt idx="99">
                  <c:v>0.189986714</c:v>
                </c:pt>
                <c:pt idx="100">
                  <c:v>0.18637257099999999</c:v>
                </c:pt>
                <c:pt idx="101">
                  <c:v>0.22535040100000001</c:v>
                </c:pt>
                <c:pt idx="102">
                  <c:v>0.14976292199999999</c:v>
                </c:pt>
                <c:pt idx="103">
                  <c:v>0.17225784099999999</c:v>
                </c:pt>
                <c:pt idx="104">
                  <c:v>9.9635089699999999E-2</c:v>
                </c:pt>
                <c:pt idx="105">
                  <c:v>0.112461019</c:v>
                </c:pt>
                <c:pt idx="106">
                  <c:v>7.5051305299999996E-2</c:v>
                </c:pt>
                <c:pt idx="107">
                  <c:v>8.6254166300000004E-2</c:v>
                </c:pt>
                <c:pt idx="108">
                  <c:v>0.11838934</c:v>
                </c:pt>
                <c:pt idx="109">
                  <c:v>2.0307400900000001E-2</c:v>
                </c:pt>
                <c:pt idx="110">
                  <c:v>8.8579954799999999E-2</c:v>
                </c:pt>
                <c:pt idx="111">
                  <c:v>7.5044800199999998E-2</c:v>
                </c:pt>
                <c:pt idx="112">
                  <c:v>3.9936165599999997E-2</c:v>
                </c:pt>
                <c:pt idx="113">
                  <c:v>4.7151004E-3</c:v>
                </c:pt>
                <c:pt idx="114">
                  <c:v>5.2973513200000003E-2</c:v>
                </c:pt>
                <c:pt idx="115">
                  <c:v>2.7509490599999999E-2</c:v>
                </c:pt>
                <c:pt idx="116">
                  <c:v>5.0199969499999997E-2</c:v>
                </c:pt>
                <c:pt idx="117">
                  <c:v>3.9213860699999999E-2</c:v>
                </c:pt>
                <c:pt idx="118">
                  <c:v>9.1243364499999993E-2</c:v>
                </c:pt>
                <c:pt idx="119">
                  <c:v>2.3840482600000001E-2</c:v>
                </c:pt>
                <c:pt idx="120">
                  <c:v>-6.2937072499999998E-3</c:v>
                </c:pt>
                <c:pt idx="121">
                  <c:v>3.3360602000000003E-2</c:v>
                </c:pt>
                <c:pt idx="122">
                  <c:v>3.25650413E-2</c:v>
                </c:pt>
                <c:pt idx="123">
                  <c:v>7.0415973800000004E-2</c:v>
                </c:pt>
                <c:pt idx="124">
                  <c:v>5.0233020000000003E-2</c:v>
                </c:pt>
                <c:pt idx="125">
                  <c:v>3.18172756E-2</c:v>
                </c:pt>
                <c:pt idx="126">
                  <c:v>6.9012304199999999E-2</c:v>
                </c:pt>
                <c:pt idx="127">
                  <c:v>-2.5206902100000001E-2</c:v>
                </c:pt>
                <c:pt idx="128">
                  <c:v>-7.2678280700000002E-3</c:v>
                </c:pt>
                <c:pt idx="129">
                  <c:v>-1.84737723E-2</c:v>
                </c:pt>
                <c:pt idx="130">
                  <c:v>-7.5498992099999997E-4</c:v>
                </c:pt>
                <c:pt idx="131">
                  <c:v>-3.3277558300000003E-2</c:v>
                </c:pt>
                <c:pt idx="132">
                  <c:v>8.4676733099999998E-2</c:v>
                </c:pt>
                <c:pt idx="133">
                  <c:v>0.16256448000000001</c:v>
                </c:pt>
                <c:pt idx="134">
                  <c:v>0.24112210100000001</c:v>
                </c:pt>
                <c:pt idx="135">
                  <c:v>0.35817539900000001</c:v>
                </c:pt>
                <c:pt idx="136">
                  <c:v>0.47243005500000002</c:v>
                </c:pt>
                <c:pt idx="137">
                  <c:v>0.52641448700000004</c:v>
                </c:pt>
                <c:pt idx="138">
                  <c:v>0.57686626399999996</c:v>
                </c:pt>
                <c:pt idx="139">
                  <c:v>0.60691889399999999</c:v>
                </c:pt>
                <c:pt idx="140">
                  <c:v>0.60506996800000001</c:v>
                </c:pt>
                <c:pt idx="141">
                  <c:v>0.76675470800000001</c:v>
                </c:pt>
                <c:pt idx="142">
                  <c:v>0.96515064699999997</c:v>
                </c:pt>
                <c:pt idx="143">
                  <c:v>1.2394596200000001</c:v>
                </c:pt>
                <c:pt idx="144">
                  <c:v>1.3185942399999999</c:v>
                </c:pt>
                <c:pt idx="145">
                  <c:v>1.37994945</c:v>
                </c:pt>
                <c:pt idx="146">
                  <c:v>1.36566874</c:v>
                </c:pt>
                <c:pt idx="147">
                  <c:v>1.33606837</c:v>
                </c:pt>
                <c:pt idx="148">
                  <c:v>1.30739201</c:v>
                </c:pt>
                <c:pt idx="149">
                  <c:v>1.19054989</c:v>
                </c:pt>
                <c:pt idx="150">
                  <c:v>1.08807225</c:v>
                </c:pt>
                <c:pt idx="151">
                  <c:v>0.96483869300000003</c:v>
                </c:pt>
                <c:pt idx="152">
                  <c:v>0.852278902</c:v>
                </c:pt>
                <c:pt idx="153">
                  <c:v>0.80814581900000004</c:v>
                </c:pt>
                <c:pt idx="154">
                  <c:v>0.74321671300000003</c:v>
                </c:pt>
                <c:pt idx="155">
                  <c:v>0.73312345400000001</c:v>
                </c:pt>
                <c:pt idx="156">
                  <c:v>0.60830123800000002</c:v>
                </c:pt>
                <c:pt idx="157">
                  <c:v>0.57684764300000002</c:v>
                </c:pt>
                <c:pt idx="158">
                  <c:v>0.46960279100000002</c:v>
                </c:pt>
                <c:pt idx="159">
                  <c:v>0.39575796400000002</c:v>
                </c:pt>
                <c:pt idx="160">
                  <c:v>0.35869818399999998</c:v>
                </c:pt>
                <c:pt idx="161">
                  <c:v>0.32698934200000002</c:v>
                </c:pt>
                <c:pt idx="162">
                  <c:v>0.39097614600000002</c:v>
                </c:pt>
                <c:pt idx="163">
                  <c:v>0.25563551800000001</c:v>
                </c:pt>
                <c:pt idx="164">
                  <c:v>0.28504433099999998</c:v>
                </c:pt>
                <c:pt idx="165">
                  <c:v>0.19845938599999999</c:v>
                </c:pt>
                <c:pt idx="166">
                  <c:v>0.239757308</c:v>
                </c:pt>
                <c:pt idx="167">
                  <c:v>0.200147139</c:v>
                </c:pt>
                <c:pt idx="168">
                  <c:v>0.16287933399999999</c:v>
                </c:pt>
                <c:pt idx="169">
                  <c:v>0.15055163499999999</c:v>
                </c:pt>
                <c:pt idx="170">
                  <c:v>0.114394361</c:v>
                </c:pt>
                <c:pt idx="171">
                  <c:v>0.13978623800000001</c:v>
                </c:pt>
                <c:pt idx="172">
                  <c:v>9.6471375200000001E-2</c:v>
                </c:pt>
                <c:pt idx="173">
                  <c:v>5.8932885400000003E-2</c:v>
                </c:pt>
                <c:pt idx="174">
                  <c:v>4.7613439299999998E-2</c:v>
                </c:pt>
                <c:pt idx="175">
                  <c:v>8.9855492100000003E-2</c:v>
                </c:pt>
                <c:pt idx="176">
                  <c:v>0.131414157</c:v>
                </c:pt>
                <c:pt idx="177">
                  <c:v>7.4841778299999995E-2</c:v>
                </c:pt>
                <c:pt idx="178">
                  <c:v>5.8869001999999997E-2</c:v>
                </c:pt>
                <c:pt idx="179">
                  <c:v>6.7415027799999999E-2</c:v>
                </c:pt>
                <c:pt idx="180">
                  <c:v>9.8056939699999998E-2</c:v>
                </c:pt>
                <c:pt idx="181">
                  <c:v>5.5449744199999998E-2</c:v>
                </c:pt>
                <c:pt idx="182">
                  <c:v>2.9251189300000001E-2</c:v>
                </c:pt>
                <c:pt idx="183">
                  <c:v>7.8608576499999999E-2</c:v>
                </c:pt>
                <c:pt idx="184">
                  <c:v>5.15020427E-2</c:v>
                </c:pt>
                <c:pt idx="185">
                  <c:v>8.7170522799999997E-2</c:v>
                </c:pt>
                <c:pt idx="186">
                  <c:v>3.70402009E-2</c:v>
                </c:pt>
                <c:pt idx="187">
                  <c:v>-1.4765558599999999E-2</c:v>
                </c:pt>
                <c:pt idx="188">
                  <c:v>-2.2100369799999998E-2</c:v>
                </c:pt>
                <c:pt idx="189">
                  <c:v>8.1469774300000006E-2</c:v>
                </c:pt>
                <c:pt idx="190">
                  <c:v>8.2105115000000006E-2</c:v>
                </c:pt>
                <c:pt idx="191">
                  <c:v>1.37523943E-2</c:v>
                </c:pt>
                <c:pt idx="192">
                  <c:v>5.0357044200000003E-3</c:v>
                </c:pt>
                <c:pt idx="193">
                  <c:v>6.8147842200000003E-2</c:v>
                </c:pt>
                <c:pt idx="194">
                  <c:v>-2.3074041699999999E-2</c:v>
                </c:pt>
                <c:pt idx="195">
                  <c:v>-1.6854155900000001E-2</c:v>
                </c:pt>
                <c:pt idx="196">
                  <c:v>3.5869352E-2</c:v>
                </c:pt>
                <c:pt idx="197">
                  <c:v>-1.47326165E-3</c:v>
                </c:pt>
                <c:pt idx="198">
                  <c:v>1.1228470500000001E-2</c:v>
                </c:pt>
                <c:pt idx="199">
                  <c:v>4.8341503400000001E-3</c:v>
                </c:pt>
                <c:pt idx="200">
                  <c:v>2.1586815499999999E-2</c:v>
                </c:pt>
                <c:pt idx="201">
                  <c:v>5.83144835E-2</c:v>
                </c:pt>
                <c:pt idx="202">
                  <c:v>1.1562186E-2</c:v>
                </c:pt>
                <c:pt idx="203">
                  <c:v>3.03217226E-2</c:v>
                </c:pt>
                <c:pt idx="204">
                  <c:v>-6.45315942E-2</c:v>
                </c:pt>
                <c:pt idx="205">
                  <c:v>5.0040616599999997E-3</c:v>
                </c:pt>
                <c:pt idx="206">
                  <c:v>-2.3278673400000002E-2</c:v>
                </c:pt>
                <c:pt idx="207">
                  <c:v>-3.6861940000000003E-2</c:v>
                </c:pt>
                <c:pt idx="208">
                  <c:v>-2.5342868399999999E-2</c:v>
                </c:pt>
                <c:pt idx="209">
                  <c:v>-6.6749390700000001E-3</c:v>
                </c:pt>
                <c:pt idx="210">
                  <c:v>3.67312692E-2</c:v>
                </c:pt>
                <c:pt idx="211">
                  <c:v>-4.2067737700000003E-2</c:v>
                </c:pt>
                <c:pt idx="212">
                  <c:v>5.1333223099999997E-3</c:v>
                </c:pt>
                <c:pt idx="213">
                  <c:v>-1.31575636E-2</c:v>
                </c:pt>
                <c:pt idx="214">
                  <c:v>-7.9328908300000008E-3</c:v>
                </c:pt>
                <c:pt idx="215">
                  <c:v>3.8398023699999999E-2</c:v>
                </c:pt>
                <c:pt idx="216">
                  <c:v>2.1918422199999999E-2</c:v>
                </c:pt>
                <c:pt idx="217">
                  <c:v>4.9691894E-2</c:v>
                </c:pt>
                <c:pt idx="218">
                  <c:v>-2.7117010600000001E-3</c:v>
                </c:pt>
                <c:pt idx="219">
                  <c:v>-2.18356288E-2</c:v>
                </c:pt>
                <c:pt idx="220">
                  <c:v>-5.4740395299999996E-3</c:v>
                </c:pt>
                <c:pt idx="221">
                  <c:v>1.06984062E-2</c:v>
                </c:pt>
                <c:pt idx="222">
                  <c:v>8.2515590200000002E-3</c:v>
                </c:pt>
                <c:pt idx="223">
                  <c:v>-3.6011941800000002E-2</c:v>
                </c:pt>
                <c:pt idx="224">
                  <c:v>4.9878769200000003E-3</c:v>
                </c:pt>
                <c:pt idx="225">
                  <c:v>9.6960929100000006E-3</c:v>
                </c:pt>
                <c:pt idx="226">
                  <c:v>8.9714715299999997E-2</c:v>
                </c:pt>
                <c:pt idx="227">
                  <c:v>6.7194796500000001E-2</c:v>
                </c:pt>
                <c:pt idx="228">
                  <c:v>-2.84496043E-2</c:v>
                </c:pt>
                <c:pt idx="229">
                  <c:v>-8.7297402400000005E-3</c:v>
                </c:pt>
                <c:pt idx="230">
                  <c:v>-4.9971383899999999E-2</c:v>
                </c:pt>
                <c:pt idx="231">
                  <c:v>-1.9500013600000001E-2</c:v>
                </c:pt>
                <c:pt idx="232">
                  <c:v>1.2151414100000001E-2</c:v>
                </c:pt>
                <c:pt idx="233">
                  <c:v>4.3245137599999997E-2</c:v>
                </c:pt>
                <c:pt idx="234">
                  <c:v>-2.4538456199999999E-2</c:v>
                </c:pt>
                <c:pt idx="235">
                  <c:v>-2.1972530099999998E-2</c:v>
                </c:pt>
                <c:pt idx="236">
                  <c:v>-7.4285776299999995E-2</c:v>
                </c:pt>
                <c:pt idx="237">
                  <c:v>-4.8738476899999996E-3</c:v>
                </c:pt>
                <c:pt idx="238">
                  <c:v>-3.6411783000000003E-2</c:v>
                </c:pt>
                <c:pt idx="239">
                  <c:v>-1.7801470199999999E-2</c:v>
                </c:pt>
                <c:pt idx="240">
                  <c:v>-3.00023024E-2</c:v>
                </c:pt>
                <c:pt idx="241">
                  <c:v>-2.6499075900000002E-3</c:v>
                </c:pt>
                <c:pt idx="242">
                  <c:v>-6.09073844E-2</c:v>
                </c:pt>
                <c:pt idx="243">
                  <c:v>-5.0767435100000001E-2</c:v>
                </c:pt>
                <c:pt idx="244">
                  <c:v>7.5070900999999995E-2</c:v>
                </c:pt>
                <c:pt idx="245">
                  <c:v>-4.4542507100000003E-2</c:v>
                </c:pt>
                <c:pt idx="246">
                  <c:v>-3.7898380000000002E-2</c:v>
                </c:pt>
                <c:pt idx="247">
                  <c:v>6.4754603600000002E-2</c:v>
                </c:pt>
                <c:pt idx="248">
                  <c:v>0.102115069</c:v>
                </c:pt>
                <c:pt idx="249">
                  <c:v>-4.0590553799999998E-2</c:v>
                </c:pt>
                <c:pt idx="250">
                  <c:v>-1.24964985E-2</c:v>
                </c:pt>
                <c:pt idx="251">
                  <c:v>1.2325884800000001E-2</c:v>
                </c:pt>
                <c:pt idx="252">
                  <c:v>6.08562905E-2</c:v>
                </c:pt>
                <c:pt idx="253">
                  <c:v>-3.4206561900000002E-2</c:v>
                </c:pt>
                <c:pt idx="254">
                  <c:v>-8.2686665099999997E-3</c:v>
                </c:pt>
                <c:pt idx="255">
                  <c:v>2.75064886E-2</c:v>
                </c:pt>
                <c:pt idx="256">
                  <c:v>1.55010327E-2</c:v>
                </c:pt>
                <c:pt idx="257">
                  <c:v>-1.2895821999999999E-2</c:v>
                </c:pt>
                <c:pt idx="258">
                  <c:v>-4.42792307E-3</c:v>
                </c:pt>
                <c:pt idx="259">
                  <c:v>-4.7878462699999999E-2</c:v>
                </c:pt>
                <c:pt idx="260">
                  <c:v>-8.10545763E-3</c:v>
                </c:pt>
                <c:pt idx="261">
                  <c:v>-3.7113008699999998E-3</c:v>
                </c:pt>
                <c:pt idx="262">
                  <c:v>0.100912905</c:v>
                </c:pt>
                <c:pt idx="263">
                  <c:v>0.26903269099999999</c:v>
                </c:pt>
                <c:pt idx="264">
                  <c:v>0.526386189</c:v>
                </c:pt>
                <c:pt idx="265">
                  <c:v>0.72858259000000003</c:v>
                </c:pt>
                <c:pt idx="266">
                  <c:v>0.82164132099999998</c:v>
                </c:pt>
                <c:pt idx="267">
                  <c:v>0.89368088800000001</c:v>
                </c:pt>
                <c:pt idx="268">
                  <c:v>0.90201424600000002</c:v>
                </c:pt>
                <c:pt idx="269">
                  <c:v>0.885494157</c:v>
                </c:pt>
                <c:pt idx="270">
                  <c:v>0.82338311900000005</c:v>
                </c:pt>
                <c:pt idx="271">
                  <c:v>0.80942630599999998</c:v>
                </c:pt>
                <c:pt idx="272">
                  <c:v>0.737599538</c:v>
                </c:pt>
                <c:pt idx="273">
                  <c:v>0.75429713300000001</c:v>
                </c:pt>
                <c:pt idx="274">
                  <c:v>0.67646071100000005</c:v>
                </c:pt>
                <c:pt idx="275">
                  <c:v>0.57744971</c:v>
                </c:pt>
                <c:pt idx="276">
                  <c:v>0.483091612</c:v>
                </c:pt>
                <c:pt idx="277">
                  <c:v>0.42060203099999999</c:v>
                </c:pt>
                <c:pt idx="278">
                  <c:v>0.455079385</c:v>
                </c:pt>
                <c:pt idx="279">
                  <c:v>0.38055555099999999</c:v>
                </c:pt>
                <c:pt idx="280">
                  <c:v>0.35010986500000002</c:v>
                </c:pt>
                <c:pt idx="281">
                  <c:v>0.237939606</c:v>
                </c:pt>
                <c:pt idx="282">
                  <c:v>0.30063510900000001</c:v>
                </c:pt>
                <c:pt idx="283">
                  <c:v>0.25644498399999999</c:v>
                </c:pt>
                <c:pt idx="284">
                  <c:v>0.17694201400000001</c:v>
                </c:pt>
                <c:pt idx="285">
                  <c:v>0.17719188799999999</c:v>
                </c:pt>
                <c:pt idx="286">
                  <c:v>0.18317080299999999</c:v>
                </c:pt>
                <c:pt idx="287">
                  <c:v>0.15813487800000001</c:v>
                </c:pt>
                <c:pt idx="288">
                  <c:v>0.13031846499999999</c:v>
                </c:pt>
                <c:pt idx="289">
                  <c:v>0.122852714</c:v>
                </c:pt>
                <c:pt idx="290">
                  <c:v>0.10508671999999999</c:v>
                </c:pt>
                <c:pt idx="291">
                  <c:v>0.108012725</c:v>
                </c:pt>
                <c:pt idx="292">
                  <c:v>0.144131026</c:v>
                </c:pt>
                <c:pt idx="293">
                  <c:v>-6.1911414199999999E-3</c:v>
                </c:pt>
                <c:pt idx="294">
                  <c:v>6.73057304E-2</c:v>
                </c:pt>
                <c:pt idx="295">
                  <c:v>7.45637086E-2</c:v>
                </c:pt>
                <c:pt idx="296">
                  <c:v>7.2280443299999997E-2</c:v>
                </c:pt>
                <c:pt idx="297">
                  <c:v>4.3101441999999997E-2</c:v>
                </c:pt>
                <c:pt idx="298">
                  <c:v>-1.0578496E-2</c:v>
                </c:pt>
                <c:pt idx="299">
                  <c:v>5.7701263000000003E-2</c:v>
                </c:pt>
                <c:pt idx="300">
                  <c:v>0.102462791</c:v>
                </c:pt>
                <c:pt idx="301">
                  <c:v>-1.54764785E-2</c:v>
                </c:pt>
                <c:pt idx="302">
                  <c:v>6.5020087800000001E-2</c:v>
                </c:pt>
                <c:pt idx="303">
                  <c:v>2.0199775499999999E-2</c:v>
                </c:pt>
                <c:pt idx="304">
                  <c:v>2.6763241699999999E-2</c:v>
                </c:pt>
                <c:pt idx="305">
                  <c:v>-1.04623281E-2</c:v>
                </c:pt>
                <c:pt idx="306">
                  <c:v>1.2402953600000001E-2</c:v>
                </c:pt>
                <c:pt idx="307">
                  <c:v>6.7545811799999994E-2</c:v>
                </c:pt>
                <c:pt idx="308">
                  <c:v>4.0566022E-2</c:v>
                </c:pt>
                <c:pt idx="309">
                  <c:v>7.9106717399999998E-2</c:v>
                </c:pt>
                <c:pt idx="310">
                  <c:v>5.8144341099999997E-2</c:v>
                </c:pt>
                <c:pt idx="311">
                  <c:v>3.0902854E-2</c:v>
                </c:pt>
                <c:pt idx="312">
                  <c:v>7.5299264699999993E-2</c:v>
                </c:pt>
                <c:pt idx="313">
                  <c:v>2.8467433800000001E-2</c:v>
                </c:pt>
                <c:pt idx="314">
                  <c:v>4.1026610800000002E-2</c:v>
                </c:pt>
                <c:pt idx="315">
                  <c:v>7.04646994E-4</c:v>
                </c:pt>
                <c:pt idx="316">
                  <c:v>1.25356511E-2</c:v>
                </c:pt>
                <c:pt idx="317">
                  <c:v>-1.5005078599999999E-2</c:v>
                </c:pt>
                <c:pt idx="318">
                  <c:v>4.3307491099999998E-2</c:v>
                </c:pt>
                <c:pt idx="319">
                  <c:v>-3.3238653399999998E-2</c:v>
                </c:pt>
                <c:pt idx="320">
                  <c:v>3.4770960900000002E-2</c:v>
                </c:pt>
                <c:pt idx="321">
                  <c:v>1.54208243E-4</c:v>
                </c:pt>
                <c:pt idx="322">
                  <c:v>4.7305795999999997E-2</c:v>
                </c:pt>
                <c:pt idx="323">
                  <c:v>3.2120320700000003E-2</c:v>
                </c:pt>
                <c:pt idx="324">
                  <c:v>6.9129051600000005E-2</c:v>
                </c:pt>
                <c:pt idx="325">
                  <c:v>3.0585389399999999E-2</c:v>
                </c:pt>
                <c:pt idx="326">
                  <c:v>-5.0379114000000003E-2</c:v>
                </c:pt>
                <c:pt idx="327">
                  <c:v>1.9623044600000001E-3</c:v>
                </c:pt>
                <c:pt idx="328">
                  <c:v>-3.7024425800000003E-2</c:v>
                </c:pt>
                <c:pt idx="329">
                  <c:v>-1.4429338099999999E-2</c:v>
                </c:pt>
                <c:pt idx="330">
                  <c:v>5.6340449000000001E-2</c:v>
                </c:pt>
                <c:pt idx="331">
                  <c:v>2.5518593900000001E-2</c:v>
                </c:pt>
                <c:pt idx="332">
                  <c:v>-2.1481470700000001E-2</c:v>
                </c:pt>
                <c:pt idx="333">
                  <c:v>-3.2705676400000001E-2</c:v>
                </c:pt>
                <c:pt idx="334">
                  <c:v>3.7308643599999998E-3</c:v>
                </c:pt>
                <c:pt idx="335">
                  <c:v>-4.0172633800000003E-2</c:v>
                </c:pt>
                <c:pt idx="336">
                  <c:v>-2.12462229E-2</c:v>
                </c:pt>
                <c:pt idx="337">
                  <c:v>1.3012888800000001E-2</c:v>
                </c:pt>
                <c:pt idx="338">
                  <c:v>4.2388519100000001E-2</c:v>
                </c:pt>
                <c:pt idx="339">
                  <c:v>2.31295613E-2</c:v>
                </c:pt>
                <c:pt idx="340">
                  <c:v>-7.8492460099999994E-2</c:v>
                </c:pt>
                <c:pt idx="341">
                  <c:v>1.9734564E-2</c:v>
                </c:pt>
                <c:pt idx="342">
                  <c:v>0.132590561</c:v>
                </c:pt>
                <c:pt idx="343">
                  <c:v>0.41625460199999997</c:v>
                </c:pt>
                <c:pt idx="344">
                  <c:v>0.76577838499999995</c:v>
                </c:pt>
                <c:pt idx="345">
                  <c:v>0.89144863799999996</c:v>
                </c:pt>
                <c:pt idx="346">
                  <c:v>1.1138301799999999</c:v>
                </c:pt>
                <c:pt idx="347">
                  <c:v>1.24565145</c:v>
                </c:pt>
                <c:pt idx="348">
                  <c:v>1.1956473599999999</c:v>
                </c:pt>
                <c:pt idx="349">
                  <c:v>1.2822446599999999</c:v>
                </c:pt>
                <c:pt idx="350">
                  <c:v>1.19224514</c:v>
                </c:pt>
                <c:pt idx="351">
                  <c:v>1.13909287</c:v>
                </c:pt>
                <c:pt idx="352">
                  <c:v>1.00979263</c:v>
                </c:pt>
                <c:pt idx="353">
                  <c:v>0.98092170700000003</c:v>
                </c:pt>
                <c:pt idx="354">
                  <c:v>1.00383588</c:v>
                </c:pt>
                <c:pt idx="355">
                  <c:v>1.1122034599999999</c:v>
                </c:pt>
                <c:pt idx="356">
                  <c:v>1.2830475699999999</c:v>
                </c:pt>
                <c:pt idx="357">
                  <c:v>1.4180949700000001</c:v>
                </c:pt>
                <c:pt idx="358">
                  <c:v>1.4510428</c:v>
                </c:pt>
                <c:pt idx="359">
                  <c:v>1.49011418</c:v>
                </c:pt>
                <c:pt idx="360">
                  <c:v>1.4579425699999999</c:v>
                </c:pt>
                <c:pt idx="361">
                  <c:v>1.4127485900000001</c:v>
                </c:pt>
                <c:pt idx="362">
                  <c:v>1.3505494899999999</c:v>
                </c:pt>
                <c:pt idx="363">
                  <c:v>1.18423755</c:v>
                </c:pt>
                <c:pt idx="364">
                  <c:v>1.1188323600000001</c:v>
                </c:pt>
                <c:pt idx="365">
                  <c:v>1.07770612</c:v>
                </c:pt>
                <c:pt idx="366">
                  <c:v>0.90611337000000003</c:v>
                </c:pt>
                <c:pt idx="367">
                  <c:v>0.81501716400000002</c:v>
                </c:pt>
                <c:pt idx="368">
                  <c:v>0.76882515600000001</c:v>
                </c:pt>
                <c:pt idx="369">
                  <c:v>0.71590239700000002</c:v>
                </c:pt>
                <c:pt idx="370">
                  <c:v>0.61801063099999998</c:v>
                </c:pt>
                <c:pt idx="371">
                  <c:v>0.60181662199999997</c:v>
                </c:pt>
                <c:pt idx="372">
                  <c:v>0.52905175999999998</c:v>
                </c:pt>
                <c:pt idx="373">
                  <c:v>0.47792397800000003</c:v>
                </c:pt>
                <c:pt idx="374">
                  <c:v>0.42242326499999999</c:v>
                </c:pt>
                <c:pt idx="375">
                  <c:v>0.44377381500000002</c:v>
                </c:pt>
                <c:pt idx="376">
                  <c:v>0.31866024199999998</c:v>
                </c:pt>
                <c:pt idx="377">
                  <c:v>0.223086219</c:v>
                </c:pt>
                <c:pt idx="378">
                  <c:v>0.32016665</c:v>
                </c:pt>
                <c:pt idx="379">
                  <c:v>0.22188492400000001</c:v>
                </c:pt>
                <c:pt idx="380">
                  <c:v>0.218317016</c:v>
                </c:pt>
                <c:pt idx="381">
                  <c:v>0.239466076</c:v>
                </c:pt>
                <c:pt idx="382">
                  <c:v>0.118830928</c:v>
                </c:pt>
                <c:pt idx="383">
                  <c:v>0.11432993900000001</c:v>
                </c:pt>
                <c:pt idx="384">
                  <c:v>8.7057178099999993E-2</c:v>
                </c:pt>
                <c:pt idx="385">
                  <c:v>0.10181878</c:v>
                </c:pt>
                <c:pt idx="386">
                  <c:v>0.132891338</c:v>
                </c:pt>
                <c:pt idx="387">
                  <c:v>0.12497030200000001</c:v>
                </c:pt>
                <c:pt idx="388">
                  <c:v>0.106509221</c:v>
                </c:pt>
                <c:pt idx="389">
                  <c:v>3.8586928899999998E-2</c:v>
                </c:pt>
                <c:pt idx="390">
                  <c:v>-7.5231739999999999E-4</c:v>
                </c:pt>
                <c:pt idx="391">
                  <c:v>7.4851710599999996E-2</c:v>
                </c:pt>
                <c:pt idx="392">
                  <c:v>4.9983096900000003E-2</c:v>
                </c:pt>
                <c:pt idx="393">
                  <c:v>7.6744225599999993E-2</c:v>
                </c:pt>
                <c:pt idx="394">
                  <c:v>7.9963924399999997E-2</c:v>
                </c:pt>
                <c:pt idx="395">
                  <c:v>5.5465218400000002E-2</c:v>
                </c:pt>
                <c:pt idx="396">
                  <c:v>7.2912472899999997E-2</c:v>
                </c:pt>
                <c:pt idx="397">
                  <c:v>5.0415168699999999E-2</c:v>
                </c:pt>
                <c:pt idx="398">
                  <c:v>5.7392987899999998E-2</c:v>
                </c:pt>
                <c:pt idx="399">
                  <c:v>1.09516279E-2</c:v>
                </c:pt>
                <c:pt idx="400">
                  <c:v>2.6397222599999999E-2</c:v>
                </c:pt>
                <c:pt idx="401">
                  <c:v>3.69041009E-2</c:v>
                </c:pt>
                <c:pt idx="402">
                  <c:v>5.6307645400000002E-2</c:v>
                </c:pt>
                <c:pt idx="403">
                  <c:v>1.1596064200000001E-2</c:v>
                </c:pt>
                <c:pt idx="404">
                  <c:v>4.1600542400000003E-2</c:v>
                </c:pt>
                <c:pt idx="405">
                  <c:v>1.2214184600000001E-2</c:v>
                </c:pt>
                <c:pt idx="406">
                  <c:v>1.5722857600000001E-2</c:v>
                </c:pt>
                <c:pt idx="407">
                  <c:v>4.7332707100000003E-2</c:v>
                </c:pt>
                <c:pt idx="408">
                  <c:v>-5.2863945500000002E-2</c:v>
                </c:pt>
                <c:pt idx="409">
                  <c:v>-2.97709538E-2</c:v>
                </c:pt>
                <c:pt idx="410">
                  <c:v>-3.74506405E-2</c:v>
                </c:pt>
                <c:pt idx="411">
                  <c:v>-6.8332423700000006E-2</c:v>
                </c:pt>
                <c:pt idx="412">
                  <c:v>-1.1387671699999999E-2</c:v>
                </c:pt>
                <c:pt idx="413">
                  <c:v>3.7670360999999999E-2</c:v>
                </c:pt>
                <c:pt idx="414">
                  <c:v>6.3174307199999997E-4</c:v>
                </c:pt>
                <c:pt idx="415">
                  <c:v>1.6755237199999998E-2</c:v>
                </c:pt>
                <c:pt idx="416">
                  <c:v>4.7246575300000003E-2</c:v>
                </c:pt>
                <c:pt idx="417">
                  <c:v>5.49404873E-2</c:v>
                </c:pt>
                <c:pt idx="418">
                  <c:v>5.4504404699999998E-3</c:v>
                </c:pt>
                <c:pt idx="419">
                  <c:v>5.46914623E-2</c:v>
                </c:pt>
                <c:pt idx="420">
                  <c:v>1.00289835E-2</c:v>
                </c:pt>
                <c:pt idx="421">
                  <c:v>-2.29765067E-2</c:v>
                </c:pt>
                <c:pt idx="422">
                  <c:v>-1.49077037E-2</c:v>
                </c:pt>
                <c:pt idx="423">
                  <c:v>-4.63255864E-2</c:v>
                </c:pt>
                <c:pt idx="424">
                  <c:v>-2.5964327700000001E-2</c:v>
                </c:pt>
                <c:pt idx="425">
                  <c:v>-7.7552580799999998E-3</c:v>
                </c:pt>
                <c:pt idx="426">
                  <c:v>3.2581313700000003E-2</c:v>
                </c:pt>
                <c:pt idx="427">
                  <c:v>6.4386776199999995E-2</c:v>
                </c:pt>
                <c:pt idx="428">
                  <c:v>-4.4490926E-2</c:v>
                </c:pt>
                <c:pt idx="429">
                  <c:v>1.73798662E-2</c:v>
                </c:pt>
                <c:pt idx="430">
                  <c:v>-3.3024342800000002E-2</c:v>
                </c:pt>
                <c:pt idx="431">
                  <c:v>1.978976E-2</c:v>
                </c:pt>
                <c:pt idx="432">
                  <c:v>-1.61644157E-3</c:v>
                </c:pt>
                <c:pt idx="433">
                  <c:v>-6.1299524399999999E-2</c:v>
                </c:pt>
                <c:pt idx="434">
                  <c:v>3.5096418900000002E-2</c:v>
                </c:pt>
                <c:pt idx="435">
                  <c:v>-1.8732910799999999E-2</c:v>
                </c:pt>
                <c:pt idx="436">
                  <c:v>-1.6396986400000001E-2</c:v>
                </c:pt>
                <c:pt idx="437">
                  <c:v>-3.5293938499999997E-2</c:v>
                </c:pt>
                <c:pt idx="438">
                  <c:v>-2.0884960800000001E-2</c:v>
                </c:pt>
                <c:pt idx="439">
                  <c:v>1.6867642400000001E-2</c:v>
                </c:pt>
                <c:pt idx="440">
                  <c:v>-4.8472478799999998E-3</c:v>
                </c:pt>
                <c:pt idx="441">
                  <c:v>1.31719968E-2</c:v>
                </c:pt>
                <c:pt idx="442">
                  <c:v>1.42357496E-2</c:v>
                </c:pt>
                <c:pt idx="443">
                  <c:v>4.7697920099999999E-2</c:v>
                </c:pt>
                <c:pt idx="444">
                  <c:v>-1.0610332E-2</c:v>
                </c:pt>
                <c:pt idx="445">
                  <c:v>-5.0384713999999997E-2</c:v>
                </c:pt>
                <c:pt idx="446">
                  <c:v>3.8581520799999998E-2</c:v>
                </c:pt>
                <c:pt idx="447">
                  <c:v>-1.0444996600000001E-2</c:v>
                </c:pt>
                <c:pt idx="448">
                  <c:v>4.0100759700000002E-2</c:v>
                </c:pt>
                <c:pt idx="449">
                  <c:v>1.4445420299999999E-2</c:v>
                </c:pt>
                <c:pt idx="450">
                  <c:v>-3.6214275799999998E-3</c:v>
                </c:pt>
                <c:pt idx="451">
                  <c:v>1.31204015E-2</c:v>
                </c:pt>
                <c:pt idx="452">
                  <c:v>6.9146985999999994E-2</c:v>
                </c:pt>
                <c:pt idx="453">
                  <c:v>7.3507374299999997E-2</c:v>
                </c:pt>
                <c:pt idx="454">
                  <c:v>3.1958962400000001E-3</c:v>
                </c:pt>
                <c:pt idx="455">
                  <c:v>6.33151853E-3</c:v>
                </c:pt>
                <c:pt idx="456">
                  <c:v>3.83531488E-2</c:v>
                </c:pt>
                <c:pt idx="457">
                  <c:v>-2.8951066000000001E-2</c:v>
                </c:pt>
                <c:pt idx="458">
                  <c:v>1.22691311E-2</c:v>
                </c:pt>
                <c:pt idx="459">
                  <c:v>-3.26811647E-4</c:v>
                </c:pt>
                <c:pt idx="460">
                  <c:v>1.1533879E-2</c:v>
                </c:pt>
                <c:pt idx="461">
                  <c:v>-2.8650258099999999E-2</c:v>
                </c:pt>
                <c:pt idx="462">
                  <c:v>-5.5144918299999998E-2</c:v>
                </c:pt>
                <c:pt idx="463">
                  <c:v>-7.2090558299999996E-2</c:v>
                </c:pt>
                <c:pt idx="464">
                  <c:v>-3.8669143599999997E-2</c:v>
                </c:pt>
                <c:pt idx="465">
                  <c:v>-1.5637471999999999E-2</c:v>
                </c:pt>
                <c:pt idx="466">
                  <c:v>-9.8673457700000008E-3</c:v>
                </c:pt>
                <c:pt idx="467">
                  <c:v>6.8176897900000005E-2</c:v>
                </c:pt>
                <c:pt idx="468">
                  <c:v>3.9064195099999997E-2</c:v>
                </c:pt>
                <c:pt idx="469">
                  <c:v>-3.3337041999999997E-2</c:v>
                </c:pt>
                <c:pt idx="470">
                  <c:v>1.2488694700000001E-2</c:v>
                </c:pt>
                <c:pt idx="471">
                  <c:v>-1.3945119000000001E-2</c:v>
                </c:pt>
                <c:pt idx="472">
                  <c:v>-9.6654852099999997E-3</c:v>
                </c:pt>
                <c:pt idx="473">
                  <c:v>6.7591309699999999E-3</c:v>
                </c:pt>
                <c:pt idx="474">
                  <c:v>2.1930009100000002E-2</c:v>
                </c:pt>
                <c:pt idx="475">
                  <c:v>-1.1627985800000001E-2</c:v>
                </c:pt>
                <c:pt idx="476">
                  <c:v>3.7468615199999999E-2</c:v>
                </c:pt>
                <c:pt idx="477">
                  <c:v>-3.97456089E-2</c:v>
                </c:pt>
                <c:pt idx="478">
                  <c:v>4.3314124799999999E-4</c:v>
                </c:pt>
                <c:pt idx="479">
                  <c:v>9.11194902E-2</c:v>
                </c:pt>
                <c:pt idx="480">
                  <c:v>7.9988925299999993E-3</c:v>
                </c:pt>
                <c:pt idx="481">
                  <c:v>5.0344324599999997E-2</c:v>
                </c:pt>
                <c:pt idx="482">
                  <c:v>3.3762317699999999E-3</c:v>
                </c:pt>
                <c:pt idx="483">
                  <c:v>2.0491897299999999E-2</c:v>
                </c:pt>
                <c:pt idx="484">
                  <c:v>-1.8306013800000001E-3</c:v>
                </c:pt>
                <c:pt idx="485">
                  <c:v>-5.8149303799999996E-3</c:v>
                </c:pt>
                <c:pt idx="486">
                  <c:v>-2.71396348E-2</c:v>
                </c:pt>
                <c:pt idx="487">
                  <c:v>1.5196078199999999E-2</c:v>
                </c:pt>
                <c:pt idx="488">
                  <c:v>-2.9674642599999999E-2</c:v>
                </c:pt>
                <c:pt idx="489">
                  <c:v>2.34185981E-2</c:v>
                </c:pt>
                <c:pt idx="490">
                  <c:v>3.81024248E-2</c:v>
                </c:pt>
                <c:pt idx="491">
                  <c:v>1.29405357E-2</c:v>
                </c:pt>
                <c:pt idx="492">
                  <c:v>-9.9119367000000003E-3</c:v>
                </c:pt>
                <c:pt idx="493">
                  <c:v>1.59906574E-2</c:v>
                </c:pt>
                <c:pt idx="494">
                  <c:v>-1.07063552E-2</c:v>
                </c:pt>
                <c:pt idx="495">
                  <c:v>3.2836923599999998E-2</c:v>
                </c:pt>
                <c:pt idx="496">
                  <c:v>-6.4010646000000004E-2</c:v>
                </c:pt>
                <c:pt idx="497">
                  <c:v>-1.16616898E-2</c:v>
                </c:pt>
                <c:pt idx="498">
                  <c:v>-6.9597653400000001E-2</c:v>
                </c:pt>
                <c:pt idx="499">
                  <c:v>-5.2249977699999998E-2</c:v>
                </c:pt>
                <c:pt idx="500">
                  <c:v>4.7808890999999999E-2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3559-A146-AA63-361B0D7F0FCD}"/>
            </c:ext>
          </c:extLst>
        </c:ser>
        <c:ser>
          <c:idx val="1"/>
          <c:order val="1"/>
          <c:tx>
            <c:v>拟合波形</c:v>
          </c:tx>
          <c:spPr>
            <a:ln w="19685">
              <a:solidFill>
                <a:srgbClr val="660874"/>
              </a:solidFill>
            </a:ln>
          </c:spPr>
          <c:marker>
            <c:symbol val="none"/>
          </c:marker>
          <c:xVal>
            <c:numRef>
              <c:f>Data!$C$2:$C$502</c:f>
              <c:numCache>
                <c:formatCode>General</c:formatCode>
                <c:ptCount val="50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  <c:pt idx="251">
                  <c:v>251</c:v>
                </c:pt>
                <c:pt idx="252">
                  <c:v>252</c:v>
                </c:pt>
                <c:pt idx="253">
                  <c:v>253</c:v>
                </c:pt>
                <c:pt idx="254">
                  <c:v>254</c:v>
                </c:pt>
                <c:pt idx="255">
                  <c:v>255</c:v>
                </c:pt>
                <c:pt idx="256">
                  <c:v>256</c:v>
                </c:pt>
                <c:pt idx="257">
                  <c:v>257</c:v>
                </c:pt>
                <c:pt idx="258">
                  <c:v>258</c:v>
                </c:pt>
                <c:pt idx="259">
                  <c:v>259</c:v>
                </c:pt>
                <c:pt idx="260">
                  <c:v>260</c:v>
                </c:pt>
                <c:pt idx="261">
                  <c:v>261</c:v>
                </c:pt>
                <c:pt idx="262">
                  <c:v>262</c:v>
                </c:pt>
                <c:pt idx="263">
                  <c:v>263</c:v>
                </c:pt>
                <c:pt idx="264">
                  <c:v>264</c:v>
                </c:pt>
                <c:pt idx="265">
                  <c:v>265</c:v>
                </c:pt>
                <c:pt idx="266">
                  <c:v>266</c:v>
                </c:pt>
                <c:pt idx="267">
                  <c:v>267</c:v>
                </c:pt>
                <c:pt idx="268">
                  <c:v>268</c:v>
                </c:pt>
                <c:pt idx="269">
                  <c:v>269</c:v>
                </c:pt>
                <c:pt idx="270">
                  <c:v>270</c:v>
                </c:pt>
                <c:pt idx="271">
                  <c:v>271</c:v>
                </c:pt>
                <c:pt idx="272">
                  <c:v>272</c:v>
                </c:pt>
                <c:pt idx="273">
                  <c:v>273</c:v>
                </c:pt>
                <c:pt idx="274">
                  <c:v>274</c:v>
                </c:pt>
                <c:pt idx="275">
                  <c:v>275</c:v>
                </c:pt>
                <c:pt idx="276">
                  <c:v>276</c:v>
                </c:pt>
                <c:pt idx="277">
                  <c:v>277</c:v>
                </c:pt>
                <c:pt idx="278">
                  <c:v>278</c:v>
                </c:pt>
                <c:pt idx="279">
                  <c:v>279</c:v>
                </c:pt>
                <c:pt idx="280">
                  <c:v>280</c:v>
                </c:pt>
                <c:pt idx="281">
                  <c:v>281</c:v>
                </c:pt>
                <c:pt idx="282">
                  <c:v>282</c:v>
                </c:pt>
                <c:pt idx="283">
                  <c:v>283</c:v>
                </c:pt>
                <c:pt idx="284">
                  <c:v>284</c:v>
                </c:pt>
                <c:pt idx="285">
                  <c:v>285</c:v>
                </c:pt>
                <c:pt idx="286">
                  <c:v>286</c:v>
                </c:pt>
                <c:pt idx="287">
                  <c:v>287</c:v>
                </c:pt>
                <c:pt idx="288">
                  <c:v>288</c:v>
                </c:pt>
                <c:pt idx="289">
                  <c:v>289</c:v>
                </c:pt>
                <c:pt idx="290">
                  <c:v>290</c:v>
                </c:pt>
                <c:pt idx="291">
                  <c:v>291</c:v>
                </c:pt>
                <c:pt idx="292">
                  <c:v>292</c:v>
                </c:pt>
                <c:pt idx="293">
                  <c:v>293</c:v>
                </c:pt>
                <c:pt idx="294">
                  <c:v>294</c:v>
                </c:pt>
                <c:pt idx="295">
                  <c:v>295</c:v>
                </c:pt>
                <c:pt idx="296">
                  <c:v>296</c:v>
                </c:pt>
                <c:pt idx="297">
                  <c:v>297</c:v>
                </c:pt>
                <c:pt idx="298">
                  <c:v>298</c:v>
                </c:pt>
                <c:pt idx="299">
                  <c:v>299</c:v>
                </c:pt>
                <c:pt idx="300">
                  <c:v>300</c:v>
                </c:pt>
                <c:pt idx="301">
                  <c:v>301</c:v>
                </c:pt>
                <c:pt idx="302">
                  <c:v>302</c:v>
                </c:pt>
                <c:pt idx="303">
                  <c:v>303</c:v>
                </c:pt>
                <c:pt idx="304">
                  <c:v>304</c:v>
                </c:pt>
                <c:pt idx="305">
                  <c:v>305</c:v>
                </c:pt>
                <c:pt idx="306">
                  <c:v>306</c:v>
                </c:pt>
                <c:pt idx="307">
                  <c:v>307</c:v>
                </c:pt>
                <c:pt idx="308">
                  <c:v>308</c:v>
                </c:pt>
                <c:pt idx="309">
                  <c:v>309</c:v>
                </c:pt>
                <c:pt idx="310">
                  <c:v>310</c:v>
                </c:pt>
                <c:pt idx="311">
                  <c:v>311</c:v>
                </c:pt>
                <c:pt idx="312">
                  <c:v>312</c:v>
                </c:pt>
                <c:pt idx="313">
                  <c:v>313</c:v>
                </c:pt>
                <c:pt idx="314">
                  <c:v>314</c:v>
                </c:pt>
                <c:pt idx="315">
                  <c:v>315</c:v>
                </c:pt>
                <c:pt idx="316">
                  <c:v>316</c:v>
                </c:pt>
                <c:pt idx="317">
                  <c:v>317</c:v>
                </c:pt>
                <c:pt idx="318">
                  <c:v>318</c:v>
                </c:pt>
                <c:pt idx="319">
                  <c:v>319</c:v>
                </c:pt>
                <c:pt idx="320">
                  <c:v>320</c:v>
                </c:pt>
                <c:pt idx="321">
                  <c:v>321</c:v>
                </c:pt>
                <c:pt idx="322">
                  <c:v>322</c:v>
                </c:pt>
                <c:pt idx="323">
                  <c:v>323</c:v>
                </c:pt>
                <c:pt idx="324">
                  <c:v>324</c:v>
                </c:pt>
                <c:pt idx="325">
                  <c:v>325</c:v>
                </c:pt>
                <c:pt idx="326">
                  <c:v>326</c:v>
                </c:pt>
                <c:pt idx="327">
                  <c:v>327</c:v>
                </c:pt>
                <c:pt idx="328">
                  <c:v>328</c:v>
                </c:pt>
                <c:pt idx="329">
                  <c:v>329</c:v>
                </c:pt>
                <c:pt idx="330">
                  <c:v>330</c:v>
                </c:pt>
                <c:pt idx="331">
                  <c:v>331</c:v>
                </c:pt>
                <c:pt idx="332">
                  <c:v>332</c:v>
                </c:pt>
                <c:pt idx="333">
                  <c:v>333</c:v>
                </c:pt>
                <c:pt idx="334">
                  <c:v>334</c:v>
                </c:pt>
                <c:pt idx="335">
                  <c:v>335</c:v>
                </c:pt>
                <c:pt idx="336">
                  <c:v>336</c:v>
                </c:pt>
                <c:pt idx="337">
                  <c:v>337</c:v>
                </c:pt>
                <c:pt idx="338">
                  <c:v>338</c:v>
                </c:pt>
                <c:pt idx="339">
                  <c:v>339</c:v>
                </c:pt>
                <c:pt idx="340">
                  <c:v>340</c:v>
                </c:pt>
                <c:pt idx="341">
                  <c:v>341</c:v>
                </c:pt>
                <c:pt idx="342">
                  <c:v>342</c:v>
                </c:pt>
                <c:pt idx="343">
                  <c:v>343</c:v>
                </c:pt>
                <c:pt idx="344">
                  <c:v>344</c:v>
                </c:pt>
                <c:pt idx="345">
                  <c:v>345</c:v>
                </c:pt>
                <c:pt idx="346">
                  <c:v>346</c:v>
                </c:pt>
                <c:pt idx="347">
                  <c:v>347</c:v>
                </c:pt>
                <c:pt idx="348">
                  <c:v>348</c:v>
                </c:pt>
                <c:pt idx="349">
                  <c:v>349</c:v>
                </c:pt>
                <c:pt idx="350">
                  <c:v>350</c:v>
                </c:pt>
                <c:pt idx="351">
                  <c:v>351</c:v>
                </c:pt>
                <c:pt idx="352">
                  <c:v>352</c:v>
                </c:pt>
                <c:pt idx="353">
                  <c:v>353</c:v>
                </c:pt>
                <c:pt idx="354">
                  <c:v>354</c:v>
                </c:pt>
                <c:pt idx="355">
                  <c:v>355</c:v>
                </c:pt>
                <c:pt idx="356">
                  <c:v>356</c:v>
                </c:pt>
                <c:pt idx="357">
                  <c:v>357</c:v>
                </c:pt>
                <c:pt idx="358">
                  <c:v>358</c:v>
                </c:pt>
                <c:pt idx="359">
                  <c:v>359</c:v>
                </c:pt>
                <c:pt idx="360">
                  <c:v>360</c:v>
                </c:pt>
                <c:pt idx="361">
                  <c:v>361</c:v>
                </c:pt>
                <c:pt idx="362">
                  <c:v>362</c:v>
                </c:pt>
                <c:pt idx="363">
                  <c:v>363</c:v>
                </c:pt>
                <c:pt idx="364">
                  <c:v>364</c:v>
                </c:pt>
                <c:pt idx="365">
                  <c:v>365</c:v>
                </c:pt>
                <c:pt idx="366">
                  <c:v>366</c:v>
                </c:pt>
                <c:pt idx="367">
                  <c:v>367</c:v>
                </c:pt>
                <c:pt idx="368">
                  <c:v>368</c:v>
                </c:pt>
                <c:pt idx="369">
                  <c:v>369</c:v>
                </c:pt>
                <c:pt idx="370">
                  <c:v>370</c:v>
                </c:pt>
                <c:pt idx="371">
                  <c:v>371</c:v>
                </c:pt>
                <c:pt idx="372">
                  <c:v>372</c:v>
                </c:pt>
                <c:pt idx="373">
                  <c:v>373</c:v>
                </c:pt>
                <c:pt idx="374">
                  <c:v>374</c:v>
                </c:pt>
                <c:pt idx="375">
                  <c:v>375</c:v>
                </c:pt>
                <c:pt idx="376">
                  <c:v>376</c:v>
                </c:pt>
                <c:pt idx="377">
                  <c:v>377</c:v>
                </c:pt>
                <c:pt idx="378">
                  <c:v>378</c:v>
                </c:pt>
                <c:pt idx="379">
                  <c:v>379</c:v>
                </c:pt>
                <c:pt idx="380">
                  <c:v>380</c:v>
                </c:pt>
                <c:pt idx="381">
                  <c:v>381</c:v>
                </c:pt>
                <c:pt idx="382">
                  <c:v>382</c:v>
                </c:pt>
                <c:pt idx="383">
                  <c:v>383</c:v>
                </c:pt>
                <c:pt idx="384">
                  <c:v>384</c:v>
                </c:pt>
                <c:pt idx="385">
                  <c:v>385</c:v>
                </c:pt>
                <c:pt idx="386">
                  <c:v>386</c:v>
                </c:pt>
                <c:pt idx="387">
                  <c:v>387</c:v>
                </c:pt>
                <c:pt idx="388">
                  <c:v>388</c:v>
                </c:pt>
                <c:pt idx="389">
                  <c:v>389</c:v>
                </c:pt>
                <c:pt idx="390">
                  <c:v>390</c:v>
                </c:pt>
                <c:pt idx="391">
                  <c:v>391</c:v>
                </c:pt>
                <c:pt idx="392">
                  <c:v>392</c:v>
                </c:pt>
                <c:pt idx="393">
                  <c:v>393</c:v>
                </c:pt>
                <c:pt idx="394">
                  <c:v>394</c:v>
                </c:pt>
                <c:pt idx="395">
                  <c:v>395</c:v>
                </c:pt>
                <c:pt idx="396">
                  <c:v>396</c:v>
                </c:pt>
                <c:pt idx="397">
                  <c:v>397</c:v>
                </c:pt>
                <c:pt idx="398">
                  <c:v>398</c:v>
                </c:pt>
                <c:pt idx="399">
                  <c:v>399</c:v>
                </c:pt>
                <c:pt idx="400">
                  <c:v>400</c:v>
                </c:pt>
                <c:pt idx="401">
                  <c:v>401</c:v>
                </c:pt>
                <c:pt idx="402">
                  <c:v>402</c:v>
                </c:pt>
                <c:pt idx="403">
                  <c:v>403</c:v>
                </c:pt>
                <c:pt idx="404">
                  <c:v>404</c:v>
                </c:pt>
                <c:pt idx="405">
                  <c:v>405</c:v>
                </c:pt>
                <c:pt idx="406">
                  <c:v>406</c:v>
                </c:pt>
                <c:pt idx="407">
                  <c:v>407</c:v>
                </c:pt>
                <c:pt idx="408">
                  <c:v>408</c:v>
                </c:pt>
                <c:pt idx="409">
                  <c:v>409</c:v>
                </c:pt>
                <c:pt idx="410">
                  <c:v>410</c:v>
                </c:pt>
                <c:pt idx="411">
                  <c:v>411</c:v>
                </c:pt>
                <c:pt idx="412">
                  <c:v>412</c:v>
                </c:pt>
                <c:pt idx="413">
                  <c:v>413</c:v>
                </c:pt>
                <c:pt idx="414">
                  <c:v>414</c:v>
                </c:pt>
                <c:pt idx="415">
                  <c:v>415</c:v>
                </c:pt>
                <c:pt idx="416">
                  <c:v>416</c:v>
                </c:pt>
                <c:pt idx="417">
                  <c:v>417</c:v>
                </c:pt>
                <c:pt idx="418">
                  <c:v>418</c:v>
                </c:pt>
                <c:pt idx="419">
                  <c:v>419</c:v>
                </c:pt>
                <c:pt idx="420">
                  <c:v>420</c:v>
                </c:pt>
                <c:pt idx="421">
                  <c:v>421</c:v>
                </c:pt>
                <c:pt idx="422">
                  <c:v>422</c:v>
                </c:pt>
                <c:pt idx="423">
                  <c:v>423</c:v>
                </c:pt>
                <c:pt idx="424">
                  <c:v>424</c:v>
                </c:pt>
                <c:pt idx="425">
                  <c:v>425</c:v>
                </c:pt>
                <c:pt idx="426">
                  <c:v>426</c:v>
                </c:pt>
                <c:pt idx="427">
                  <c:v>427</c:v>
                </c:pt>
                <c:pt idx="428">
                  <c:v>428</c:v>
                </c:pt>
                <c:pt idx="429">
                  <c:v>429</c:v>
                </c:pt>
                <c:pt idx="430">
                  <c:v>430</c:v>
                </c:pt>
                <c:pt idx="431">
                  <c:v>431</c:v>
                </c:pt>
                <c:pt idx="432">
                  <c:v>432</c:v>
                </c:pt>
                <c:pt idx="433">
                  <c:v>433</c:v>
                </c:pt>
                <c:pt idx="434">
                  <c:v>434</c:v>
                </c:pt>
                <c:pt idx="435">
                  <c:v>435</c:v>
                </c:pt>
                <c:pt idx="436">
                  <c:v>436</c:v>
                </c:pt>
                <c:pt idx="437">
                  <c:v>437</c:v>
                </c:pt>
                <c:pt idx="438">
                  <c:v>438</c:v>
                </c:pt>
                <c:pt idx="439">
                  <c:v>439</c:v>
                </c:pt>
                <c:pt idx="440">
                  <c:v>440</c:v>
                </c:pt>
                <c:pt idx="441">
                  <c:v>441</c:v>
                </c:pt>
                <c:pt idx="442">
                  <c:v>442</c:v>
                </c:pt>
                <c:pt idx="443">
                  <c:v>443</c:v>
                </c:pt>
                <c:pt idx="444">
                  <c:v>444</c:v>
                </c:pt>
                <c:pt idx="445">
                  <c:v>445</c:v>
                </c:pt>
                <c:pt idx="446">
                  <c:v>446</c:v>
                </c:pt>
                <c:pt idx="447">
                  <c:v>447</c:v>
                </c:pt>
                <c:pt idx="448">
                  <c:v>448</c:v>
                </c:pt>
                <c:pt idx="449">
                  <c:v>449</c:v>
                </c:pt>
                <c:pt idx="450">
                  <c:v>450</c:v>
                </c:pt>
                <c:pt idx="451">
                  <c:v>451</c:v>
                </c:pt>
                <c:pt idx="452">
                  <c:v>452</c:v>
                </c:pt>
                <c:pt idx="453">
                  <c:v>453</c:v>
                </c:pt>
                <c:pt idx="454">
                  <c:v>454</c:v>
                </c:pt>
                <c:pt idx="455">
                  <c:v>455</c:v>
                </c:pt>
                <c:pt idx="456">
                  <c:v>456</c:v>
                </c:pt>
                <c:pt idx="457">
                  <c:v>457</c:v>
                </c:pt>
                <c:pt idx="458">
                  <c:v>458</c:v>
                </c:pt>
                <c:pt idx="459">
                  <c:v>459</c:v>
                </c:pt>
                <c:pt idx="460">
                  <c:v>460</c:v>
                </c:pt>
                <c:pt idx="461">
                  <c:v>461</c:v>
                </c:pt>
                <c:pt idx="462">
                  <c:v>462</c:v>
                </c:pt>
                <c:pt idx="463">
                  <c:v>463</c:v>
                </c:pt>
                <c:pt idx="464">
                  <c:v>464</c:v>
                </c:pt>
                <c:pt idx="465">
                  <c:v>465</c:v>
                </c:pt>
                <c:pt idx="466">
                  <c:v>466</c:v>
                </c:pt>
                <c:pt idx="467">
                  <c:v>467</c:v>
                </c:pt>
                <c:pt idx="468">
                  <c:v>468</c:v>
                </c:pt>
                <c:pt idx="469">
                  <c:v>469</c:v>
                </c:pt>
                <c:pt idx="470">
                  <c:v>470</c:v>
                </c:pt>
                <c:pt idx="471">
                  <c:v>471</c:v>
                </c:pt>
                <c:pt idx="472">
                  <c:v>472</c:v>
                </c:pt>
                <c:pt idx="473">
                  <c:v>473</c:v>
                </c:pt>
                <c:pt idx="474">
                  <c:v>474</c:v>
                </c:pt>
                <c:pt idx="475">
                  <c:v>475</c:v>
                </c:pt>
                <c:pt idx="476">
                  <c:v>476</c:v>
                </c:pt>
                <c:pt idx="477">
                  <c:v>477</c:v>
                </c:pt>
                <c:pt idx="478">
                  <c:v>478</c:v>
                </c:pt>
                <c:pt idx="479">
                  <c:v>479</c:v>
                </c:pt>
                <c:pt idx="480">
                  <c:v>480</c:v>
                </c:pt>
                <c:pt idx="481">
                  <c:v>481</c:v>
                </c:pt>
                <c:pt idx="482">
                  <c:v>482</c:v>
                </c:pt>
                <c:pt idx="483">
                  <c:v>483</c:v>
                </c:pt>
                <c:pt idx="484">
                  <c:v>484</c:v>
                </c:pt>
                <c:pt idx="485">
                  <c:v>485</c:v>
                </c:pt>
                <c:pt idx="486">
                  <c:v>486</c:v>
                </c:pt>
                <c:pt idx="487">
                  <c:v>487</c:v>
                </c:pt>
                <c:pt idx="488">
                  <c:v>488</c:v>
                </c:pt>
                <c:pt idx="489">
                  <c:v>489</c:v>
                </c:pt>
                <c:pt idx="490">
                  <c:v>490</c:v>
                </c:pt>
                <c:pt idx="491">
                  <c:v>491</c:v>
                </c:pt>
                <c:pt idx="492">
                  <c:v>492</c:v>
                </c:pt>
                <c:pt idx="493">
                  <c:v>493</c:v>
                </c:pt>
                <c:pt idx="494">
                  <c:v>494</c:v>
                </c:pt>
                <c:pt idx="495">
                  <c:v>495</c:v>
                </c:pt>
                <c:pt idx="496">
                  <c:v>496</c:v>
                </c:pt>
                <c:pt idx="497">
                  <c:v>497</c:v>
                </c:pt>
                <c:pt idx="498">
                  <c:v>498</c:v>
                </c:pt>
                <c:pt idx="499">
                  <c:v>499</c:v>
                </c:pt>
                <c:pt idx="500">
                  <c:v>500</c:v>
                </c:pt>
              </c:numCache>
            </c:numRef>
          </c:xVal>
          <c:yVal>
            <c:numRef>
              <c:f>Data!$D$2:$D$502</c:f>
              <c:numCache>
                <c:formatCode>General</c:formatCode>
                <c:ptCount val="50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3.9020380400000002E-5</c:v>
                </c:pt>
                <c:pt idx="7">
                  <c:v>6.69814847E-4</c:v>
                </c:pt>
                <c:pt idx="8">
                  <c:v>2.0856644899999999E-3</c:v>
                </c:pt>
                <c:pt idx="9">
                  <c:v>3.6876757899999999E-3</c:v>
                </c:pt>
                <c:pt idx="10">
                  <c:v>5.0136073500000001E-3</c:v>
                </c:pt>
                <c:pt idx="11">
                  <c:v>5.9040458800000001E-3</c:v>
                </c:pt>
                <c:pt idx="12">
                  <c:v>6.3756018899999998E-3</c:v>
                </c:pt>
                <c:pt idx="13">
                  <c:v>6.51156509E-3</c:v>
                </c:pt>
                <c:pt idx="14">
                  <c:v>6.4055338099999999E-3</c:v>
                </c:pt>
                <c:pt idx="15">
                  <c:v>6.1389465799999996E-3</c:v>
                </c:pt>
                <c:pt idx="16">
                  <c:v>5.7751528199999997E-3</c:v>
                </c:pt>
                <c:pt idx="17">
                  <c:v>5.3603073500000003E-3</c:v>
                </c:pt>
                <c:pt idx="18">
                  <c:v>4.9264754700000003E-3</c:v>
                </c:pt>
                <c:pt idx="19">
                  <c:v>4.4949954599999998E-3</c:v>
                </c:pt>
                <c:pt idx="20">
                  <c:v>4.0793924600000002E-3</c:v>
                </c:pt>
                <c:pt idx="21">
                  <c:v>3.6876757899999999E-3</c:v>
                </c:pt>
                <c:pt idx="22">
                  <c:v>3.3240603199999998E-3</c:v>
                </c:pt>
                <c:pt idx="23">
                  <c:v>3.0382588900000002E-3</c:v>
                </c:pt>
                <c:pt idx="24">
                  <c:v>3.5108447100000001E-3</c:v>
                </c:pt>
                <c:pt idx="25">
                  <c:v>4.9787655599999999E-3</c:v>
                </c:pt>
                <c:pt idx="26">
                  <c:v>6.7030199799999997E-3</c:v>
                </c:pt>
                <c:pt idx="27">
                  <c:v>8.1125325200000001E-3</c:v>
                </c:pt>
                <c:pt idx="28">
                  <c:v>9.0089435500000006E-3</c:v>
                </c:pt>
                <c:pt idx="29">
                  <c:v>9.4106092599999993E-3</c:v>
                </c:pt>
                <c:pt idx="30">
                  <c:v>9.4180519700000007E-3</c:v>
                </c:pt>
                <c:pt idx="31">
                  <c:v>9.1446009499999998E-3</c:v>
                </c:pt>
                <c:pt idx="32">
                  <c:v>8.6887530000000004E-3</c:v>
                </c:pt>
                <c:pt idx="33">
                  <c:v>8.1268820900000007E-3</c:v>
                </c:pt>
                <c:pt idx="34">
                  <c:v>7.5143414799999997E-3</c:v>
                </c:pt>
                <c:pt idx="35">
                  <c:v>6.8892818E-3</c:v>
                </c:pt>
                <c:pt idx="36">
                  <c:v>6.27678284E-3</c:v>
                </c:pt>
                <c:pt idx="37">
                  <c:v>5.7041382999999998E-3</c:v>
                </c:pt>
                <c:pt idx="38">
                  <c:v>5.34609987E-3</c:v>
                </c:pt>
                <c:pt idx="39">
                  <c:v>5.2650010899999997E-3</c:v>
                </c:pt>
                <c:pt idx="40">
                  <c:v>5.28246372E-3</c:v>
                </c:pt>
                <c:pt idx="41">
                  <c:v>5.2591536000000001E-3</c:v>
                </c:pt>
                <c:pt idx="42">
                  <c:v>5.1453919499999997E-3</c:v>
                </c:pt>
                <c:pt idx="43">
                  <c:v>4.98728135E-3</c:v>
                </c:pt>
                <c:pt idx="44">
                  <c:v>5.6332369099999996E-3</c:v>
                </c:pt>
                <c:pt idx="45">
                  <c:v>1.02696859E-2</c:v>
                </c:pt>
                <c:pt idx="46">
                  <c:v>2.4928637600000001E-2</c:v>
                </c:pt>
                <c:pt idx="47">
                  <c:v>0.12596510899999999</c:v>
                </c:pt>
                <c:pt idx="48">
                  <c:v>0.338739077</c:v>
                </c:pt>
                <c:pt idx="49">
                  <c:v>0.57569833299999995</c:v>
                </c:pt>
                <c:pt idx="50">
                  <c:v>0.77008936400000005</c:v>
                </c:pt>
                <c:pt idx="51">
                  <c:v>0.89937730400000004</c:v>
                </c:pt>
                <c:pt idx="52">
                  <c:v>0.96663144199999995</c:v>
                </c:pt>
                <c:pt idx="53">
                  <c:v>0.98545830000000001</c:v>
                </c:pt>
                <c:pt idx="54">
                  <c:v>0.97016434500000004</c:v>
                </c:pt>
                <c:pt idx="55">
                  <c:v>0.93169619699999995</c:v>
                </c:pt>
                <c:pt idx="56">
                  <c:v>0.878550901</c:v>
                </c:pt>
                <c:pt idx="57">
                  <c:v>0.81723958100000005</c:v>
                </c:pt>
                <c:pt idx="58">
                  <c:v>0.75251655699999997</c:v>
                </c:pt>
                <c:pt idx="59">
                  <c:v>0.68767467000000004</c:v>
                </c:pt>
                <c:pt idx="60">
                  <c:v>0.62487173200000001</c:v>
                </c:pt>
                <c:pt idx="61">
                  <c:v>0.56542858600000001</c:v>
                </c:pt>
                <c:pt idx="62">
                  <c:v>0.51007264500000005</c:v>
                </c:pt>
                <c:pt idx="63">
                  <c:v>0.45912436499999998</c:v>
                </c:pt>
                <c:pt idx="64">
                  <c:v>0.41263425100000001</c:v>
                </c:pt>
                <c:pt idx="65">
                  <c:v>0.37048070999999999</c:v>
                </c:pt>
                <c:pt idx="66">
                  <c:v>0.33243840000000002</c:v>
                </c:pt>
                <c:pt idx="67">
                  <c:v>0.29822502499999998</c:v>
                </c:pt>
                <c:pt idx="68">
                  <c:v>0.267532718</c:v>
                </c:pt>
                <c:pt idx="69">
                  <c:v>0.240048553</c:v>
                </c:pt>
                <c:pt idx="70">
                  <c:v>0.215467518</c:v>
                </c:pt>
                <c:pt idx="71">
                  <c:v>0.19350029299999999</c:v>
                </c:pt>
                <c:pt idx="72">
                  <c:v>0.174285515</c:v>
                </c:pt>
                <c:pt idx="73">
                  <c:v>0.17009039300000001</c:v>
                </c:pt>
                <c:pt idx="74">
                  <c:v>0.27811971699999999</c:v>
                </c:pt>
                <c:pt idx="75">
                  <c:v>0.52526983599999999</c:v>
                </c:pt>
                <c:pt idx="76">
                  <c:v>0.80315187499999996</c:v>
                </c:pt>
                <c:pt idx="77">
                  <c:v>1.0301495599999999</c:v>
                </c:pt>
                <c:pt idx="78">
                  <c:v>1.1787748899999999</c:v>
                </c:pt>
                <c:pt idx="79">
                  <c:v>1.2526359600000001</c:v>
                </c:pt>
                <c:pt idx="80">
                  <c:v>1.2669724</c:v>
                </c:pt>
                <c:pt idx="81">
                  <c:v>1.23868895</c:v>
                </c:pt>
                <c:pt idx="82">
                  <c:v>1.18241397</c:v>
                </c:pt>
                <c:pt idx="83">
                  <c:v>1.1094840100000001</c:v>
                </c:pt>
                <c:pt idx="84">
                  <c:v>1.02812953</c:v>
                </c:pt>
                <c:pt idx="85">
                  <c:v>0.94404502400000001</c:v>
                </c:pt>
                <c:pt idx="86">
                  <c:v>0.86099888999999996</c:v>
                </c:pt>
                <c:pt idx="87">
                  <c:v>0.78135961099999995</c:v>
                </c:pt>
                <c:pt idx="88">
                  <c:v>0.70650953699999997</c:v>
                </c:pt>
                <c:pt idx="89">
                  <c:v>0.637154424</c:v>
                </c:pt>
                <c:pt idx="90">
                  <c:v>0.57354787299999999</c:v>
                </c:pt>
                <c:pt idx="91">
                  <c:v>0.515650567</c:v>
                </c:pt>
                <c:pt idx="92">
                  <c:v>0.46324127500000001</c:v>
                </c:pt>
                <c:pt idx="93">
                  <c:v>0.41599303100000001</c:v>
                </c:pt>
                <c:pt idx="94">
                  <c:v>0.37352452899999999</c:v>
                </c:pt>
                <c:pt idx="95">
                  <c:v>0.33543410400000001</c:v>
                </c:pt>
                <c:pt idx="96">
                  <c:v>0.30132160400000002</c:v>
                </c:pt>
                <c:pt idx="97">
                  <c:v>0.27080193800000002</c:v>
                </c:pt>
                <c:pt idx="98">
                  <c:v>0.24351293700000001</c:v>
                </c:pt>
                <c:pt idx="99">
                  <c:v>0.21911942400000001</c:v>
                </c:pt>
                <c:pt idx="100">
                  <c:v>0.197314762</c:v>
                </c:pt>
                <c:pt idx="101">
                  <c:v>0.177820796</c:v>
                </c:pt>
                <c:pt idx="102">
                  <c:v>0.160386793</c:v>
                </c:pt>
                <c:pt idx="103">
                  <c:v>0.14478780599999999</c:v>
                </c:pt>
                <c:pt idx="104">
                  <c:v>0.130822731</c:v>
                </c:pt>
                <c:pt idx="105">
                  <c:v>0.11831224999999999</c:v>
                </c:pt>
                <c:pt idx="106">
                  <c:v>0.107096785</c:v>
                </c:pt>
                <c:pt idx="107">
                  <c:v>9.7034512899999995E-2</c:v>
                </c:pt>
                <c:pt idx="108">
                  <c:v>8.7999514000000001E-2</c:v>
                </c:pt>
                <c:pt idx="109">
                  <c:v>7.9880051199999996E-2</c:v>
                </c:pt>
                <c:pt idx="110">
                  <c:v>7.2577004400000006E-2</c:v>
                </c:pt>
                <c:pt idx="111">
                  <c:v>6.6002452899999994E-2</c:v>
                </c:pt>
                <c:pt idx="112">
                  <c:v>6.0078402000000003E-2</c:v>
                </c:pt>
                <c:pt idx="113">
                  <c:v>5.4772945000000003E-2</c:v>
                </c:pt>
                <c:pt idx="114">
                  <c:v>5.0553045499999998E-2</c:v>
                </c:pt>
                <c:pt idx="115">
                  <c:v>4.7548908899999999E-2</c:v>
                </c:pt>
                <c:pt idx="116">
                  <c:v>4.5139550700000003E-2</c:v>
                </c:pt>
                <c:pt idx="117">
                  <c:v>4.2839990699999997E-2</c:v>
                </c:pt>
                <c:pt idx="118">
                  <c:v>4.0459484400000002E-2</c:v>
                </c:pt>
                <c:pt idx="119">
                  <c:v>3.7979757400000001E-2</c:v>
                </c:pt>
                <c:pt idx="120">
                  <c:v>3.5449994899999997E-2</c:v>
                </c:pt>
                <c:pt idx="121">
                  <c:v>3.2932529299999999E-2</c:v>
                </c:pt>
                <c:pt idx="122">
                  <c:v>3.0480984900000001E-2</c:v>
                </c:pt>
                <c:pt idx="123">
                  <c:v>2.8134278799999999E-2</c:v>
                </c:pt>
                <c:pt idx="124">
                  <c:v>2.5917184100000001E-2</c:v>
                </c:pt>
                <c:pt idx="125">
                  <c:v>2.3843039699999999E-2</c:v>
                </c:pt>
                <c:pt idx="126">
                  <c:v>2.1916737700000001E-2</c:v>
                </c:pt>
                <c:pt idx="127">
                  <c:v>2.0137307900000002E-2</c:v>
                </c:pt>
                <c:pt idx="128">
                  <c:v>1.8499936799999998E-2</c:v>
                </c:pt>
                <c:pt idx="129">
                  <c:v>1.6997456099999999E-2</c:v>
                </c:pt>
                <c:pt idx="130">
                  <c:v>1.5885847200000001E-2</c:v>
                </c:pt>
                <c:pt idx="131">
                  <c:v>2.0928864700000001E-2</c:v>
                </c:pt>
                <c:pt idx="132">
                  <c:v>6.2136851600000001E-2</c:v>
                </c:pt>
                <c:pt idx="133">
                  <c:v>0.14655027900000001</c:v>
                </c:pt>
                <c:pt idx="134">
                  <c:v>0.25516268399999997</c:v>
                </c:pt>
                <c:pt idx="135">
                  <c:v>0.36949152000000002</c:v>
                </c:pt>
                <c:pt idx="136">
                  <c:v>0.46541069600000001</c:v>
                </c:pt>
                <c:pt idx="137">
                  <c:v>0.53024576000000001</c:v>
                </c:pt>
                <c:pt idx="138">
                  <c:v>0.56348042799999998</c:v>
                </c:pt>
                <c:pt idx="139">
                  <c:v>0.57485078499999998</c:v>
                </c:pt>
                <c:pt idx="140">
                  <c:v>0.63344978699999999</c:v>
                </c:pt>
                <c:pt idx="141">
                  <c:v>0.79315261699999995</c:v>
                </c:pt>
                <c:pt idx="142">
                  <c:v>1.0029924400000001</c:v>
                </c:pt>
                <c:pt idx="143">
                  <c:v>1.1876682700000001</c:v>
                </c:pt>
                <c:pt idx="144">
                  <c:v>1.31030118</c:v>
                </c:pt>
                <c:pt idx="145">
                  <c:v>1.3668171600000001</c:v>
                </c:pt>
                <c:pt idx="146">
                  <c:v>1.36819237</c:v>
                </c:pt>
                <c:pt idx="147">
                  <c:v>1.32926305</c:v>
                </c:pt>
                <c:pt idx="148">
                  <c:v>1.26372029</c:v>
                </c:pt>
                <c:pt idx="149">
                  <c:v>1.18249172</c:v>
                </c:pt>
                <c:pt idx="150">
                  <c:v>1.09362874</c:v>
                </c:pt>
                <c:pt idx="151">
                  <c:v>1.0027391999999999</c:v>
                </c:pt>
                <c:pt idx="152">
                  <c:v>0.91353773800000004</c:v>
                </c:pt>
                <c:pt idx="153">
                  <c:v>0.82834825300000003</c:v>
                </c:pt>
                <c:pt idx="154">
                  <c:v>0.74850951499999996</c:v>
                </c:pt>
                <c:pt idx="155">
                  <c:v>0.67468294900000003</c:v>
                </c:pt>
                <c:pt idx="156">
                  <c:v>0.60707757299999998</c:v>
                </c:pt>
                <c:pt idx="157">
                  <c:v>0.54561029100000003</c:v>
                </c:pt>
                <c:pt idx="158">
                  <c:v>0.49001787899999999</c:v>
                </c:pt>
                <c:pt idx="159">
                  <c:v>0.43993386699999998</c:v>
                </c:pt>
                <c:pt idx="160">
                  <c:v>0.394940346</c:v>
                </c:pt>
                <c:pt idx="161">
                  <c:v>0.35460214200000001</c:v>
                </c:pt>
                <c:pt idx="162">
                  <c:v>0.31848870499999998</c:v>
                </c:pt>
                <c:pt idx="163">
                  <c:v>0.28618755299999998</c:v>
                </c:pt>
                <c:pt idx="164">
                  <c:v>0.25731197300000003</c:v>
                </c:pt>
                <c:pt idx="165">
                  <c:v>0.231504876</c:v>
                </c:pt>
                <c:pt idx="166">
                  <c:v>0.208440123</c:v>
                </c:pt>
                <c:pt idx="167">
                  <c:v>0.187822242</c:v>
                </c:pt>
                <c:pt idx="168">
                  <c:v>0.16938514800000001</c:v>
                </c:pt>
                <c:pt idx="169">
                  <c:v>0.15289029300000001</c:v>
                </c:pt>
                <c:pt idx="170">
                  <c:v>0.13812453899999999</c:v>
                </c:pt>
                <c:pt idx="171">
                  <c:v>0.12489792500000001</c:v>
                </c:pt>
                <c:pt idx="172">
                  <c:v>0.113041455</c:v>
                </c:pt>
                <c:pt idx="173">
                  <c:v>0.10249631300000001</c:v>
                </c:pt>
                <c:pt idx="174">
                  <c:v>9.4423024800000005E-2</c:v>
                </c:pt>
                <c:pt idx="175">
                  <c:v>8.9155742600000004E-2</c:v>
                </c:pt>
                <c:pt idx="176">
                  <c:v>8.5187763900000005E-2</c:v>
                </c:pt>
                <c:pt idx="177">
                  <c:v>8.1344103000000001E-2</c:v>
                </c:pt>
                <c:pt idx="178">
                  <c:v>7.71691028E-2</c:v>
                </c:pt>
                <c:pt idx="179">
                  <c:v>7.2628420200000002E-2</c:v>
                </c:pt>
                <c:pt idx="180">
                  <c:v>6.7852013200000005E-2</c:v>
                </c:pt>
                <c:pt idx="181">
                  <c:v>6.3001242999999998E-2</c:v>
                </c:pt>
                <c:pt idx="182">
                  <c:v>5.8215439500000001E-2</c:v>
                </c:pt>
                <c:pt idx="183">
                  <c:v>5.3597277300000003E-2</c:v>
                </c:pt>
                <c:pt idx="184">
                  <c:v>4.9214211299999998E-2</c:v>
                </c:pt>
                <c:pt idx="185">
                  <c:v>4.51051638E-2</c:v>
                </c:pt>
                <c:pt idx="186">
                  <c:v>4.12878832E-2</c:v>
                </c:pt>
                <c:pt idx="187">
                  <c:v>3.77653134E-2</c:v>
                </c:pt>
                <c:pt idx="188">
                  <c:v>3.4530572799999999E-2</c:v>
                </c:pt>
                <c:pt idx="189">
                  <c:v>3.1570633100000002E-2</c:v>
                </c:pt>
                <c:pt idx="190">
                  <c:v>2.8868935799999999E-2</c:v>
                </c:pt>
                <c:pt idx="191">
                  <c:v>2.6407197600000001E-2</c:v>
                </c:pt>
                <c:pt idx="192">
                  <c:v>2.4166621199999998E-2</c:v>
                </c:pt>
                <c:pt idx="193">
                  <c:v>2.2128679799999999E-2</c:v>
                </c:pt>
                <c:pt idx="194">
                  <c:v>2.0275604999999999E-2</c:v>
                </c:pt>
                <c:pt idx="195">
                  <c:v>1.85906674E-2</c:v>
                </c:pt>
                <c:pt idx="196">
                  <c:v>1.7058320299999999E-2</c:v>
                </c:pt>
                <c:pt idx="197">
                  <c:v>1.5664249700000001E-2</c:v>
                </c:pt>
                <c:pt idx="198">
                  <c:v>1.43953659E-2</c:v>
                </c:pt>
                <c:pt idx="199">
                  <c:v>1.3239757499999999E-2</c:v>
                </c:pt>
                <c:pt idx="200">
                  <c:v>1.2186624300000001E-2</c:v>
                </c:pt>
                <c:pt idx="201">
                  <c:v>1.12261992E-2</c:v>
                </c:pt>
                <c:pt idx="202">
                  <c:v>1.0349665100000001E-2</c:v>
                </c:pt>
                <c:pt idx="203">
                  <c:v>9.5490722199999996E-3</c:v>
                </c:pt>
                <c:pt idx="204">
                  <c:v>8.8172585500000001E-3</c:v>
                </c:pt>
                <c:pt idx="205">
                  <c:v>8.1477742800000006E-3</c:v>
                </c:pt>
                <c:pt idx="206">
                  <c:v>7.5348117500000002E-3</c:v>
                </c:pt>
                <c:pt idx="207">
                  <c:v>6.9731410800000001E-3</c:v>
                </c:pt>
                <c:pt idx="208">
                  <c:v>6.4580513900000004E-3</c:v>
                </c:pt>
                <c:pt idx="209">
                  <c:v>5.9852976199999998E-3</c:v>
                </c:pt>
                <c:pt idx="210">
                  <c:v>5.5510524499999998E-3</c:v>
                </c:pt>
                <c:pt idx="211">
                  <c:v>5.1720394899999996E-3</c:v>
                </c:pt>
                <c:pt idx="212">
                  <c:v>5.1309543299999996E-3</c:v>
                </c:pt>
                <c:pt idx="213">
                  <c:v>5.5249212000000004E-3</c:v>
                </c:pt>
                <c:pt idx="214">
                  <c:v>6.0417246400000001E-3</c:v>
                </c:pt>
                <c:pt idx="215">
                  <c:v>6.4400503700000004E-3</c:v>
                </c:pt>
                <c:pt idx="216">
                  <c:v>6.63538515E-3</c:v>
                </c:pt>
                <c:pt idx="217">
                  <c:v>6.6344278999999999E-3</c:v>
                </c:pt>
                <c:pt idx="218">
                  <c:v>6.47853124E-3</c:v>
                </c:pt>
                <c:pt idx="219">
                  <c:v>6.21453614E-3</c:v>
                </c:pt>
                <c:pt idx="220">
                  <c:v>5.8831385599999999E-3</c:v>
                </c:pt>
                <c:pt idx="221">
                  <c:v>5.5158093500000003E-3</c:v>
                </c:pt>
                <c:pt idx="222">
                  <c:v>5.1352442900000003E-3</c:v>
                </c:pt>
                <c:pt idx="223">
                  <c:v>4.7569582500000002E-3</c:v>
                </c:pt>
                <c:pt idx="224">
                  <c:v>4.3910137800000004E-3</c:v>
                </c:pt>
                <c:pt idx="225">
                  <c:v>4.0435187399999999E-3</c:v>
                </c:pt>
                <c:pt idx="226">
                  <c:v>3.7178060499999999E-3</c:v>
                </c:pt>
                <c:pt idx="227">
                  <c:v>3.4153164299999999E-3</c:v>
                </c:pt>
                <c:pt idx="228">
                  <c:v>3.1362381600000002E-3</c:v>
                </c:pt>
                <c:pt idx="229">
                  <c:v>2.87996031E-3</c:v>
                </c:pt>
                <c:pt idx="230">
                  <c:v>2.6453879300000001E-3</c:v>
                </c:pt>
                <c:pt idx="231">
                  <c:v>2.4311577299999999E-3</c:v>
                </c:pt>
                <c:pt idx="232">
                  <c:v>2.2357826899999998E-3</c:v>
                </c:pt>
                <c:pt idx="233">
                  <c:v>2.0577471299999999E-3</c:v>
                </c:pt>
                <c:pt idx="234">
                  <c:v>1.8955670600000001E-3</c:v>
                </c:pt>
                <c:pt idx="235">
                  <c:v>1.74782693E-3</c:v>
                </c:pt>
                <c:pt idx="236">
                  <c:v>1.6132001900000001E-3</c:v>
                </c:pt>
                <c:pt idx="237">
                  <c:v>1.4904591300000001E-3</c:v>
                </c:pt>
                <c:pt idx="238">
                  <c:v>1.3784776700000001E-3</c:v>
                </c:pt>
                <c:pt idx="239">
                  <c:v>1.27622961E-3</c:v>
                </c:pt>
                <c:pt idx="240">
                  <c:v>1.18278418E-3</c:v>
                </c:pt>
                <c:pt idx="241">
                  <c:v>1.09730006E-3</c:v>
                </c:pt>
                <c:pt idx="242">
                  <c:v>1.07081716E-3</c:v>
                </c:pt>
                <c:pt idx="243">
                  <c:v>1.8364189700000001E-3</c:v>
                </c:pt>
                <c:pt idx="244">
                  <c:v>3.6500669899999999E-3</c:v>
                </c:pt>
                <c:pt idx="245">
                  <c:v>5.7161932299999996E-3</c:v>
                </c:pt>
                <c:pt idx="246">
                  <c:v>7.4206878900000004E-3</c:v>
                </c:pt>
                <c:pt idx="247">
                  <c:v>8.55148807E-3</c:v>
                </c:pt>
                <c:pt idx="248">
                  <c:v>9.1302429599999999E-3</c:v>
                </c:pt>
                <c:pt idx="249">
                  <c:v>9.2671571100000003E-3</c:v>
                </c:pt>
                <c:pt idx="250">
                  <c:v>9.0861554299999994E-3</c:v>
                </c:pt>
                <c:pt idx="251">
                  <c:v>8.6950533100000008E-3</c:v>
                </c:pt>
                <c:pt idx="252">
                  <c:v>8.1776820099999994E-3</c:v>
                </c:pt>
                <c:pt idx="253">
                  <c:v>7.5950732E-3</c:v>
                </c:pt>
                <c:pt idx="254">
                  <c:v>6.9895779999999998E-3</c:v>
                </c:pt>
                <c:pt idx="255">
                  <c:v>6.3893282700000003E-3</c:v>
                </c:pt>
                <c:pt idx="256">
                  <c:v>5.8121025699999999E-3</c:v>
                </c:pt>
                <c:pt idx="257">
                  <c:v>5.26837381E-3</c:v>
                </c:pt>
                <c:pt idx="258">
                  <c:v>4.7635926299999997E-3</c:v>
                </c:pt>
                <c:pt idx="259">
                  <c:v>4.2998450899999997E-3</c:v>
                </c:pt>
                <c:pt idx="260">
                  <c:v>3.8770299199999999E-3</c:v>
                </c:pt>
                <c:pt idx="261">
                  <c:v>8.9335144099999993E-3</c:v>
                </c:pt>
                <c:pt idx="262">
                  <c:v>9.65264651E-2</c:v>
                </c:pt>
                <c:pt idx="263">
                  <c:v>0.29359852600000003</c:v>
                </c:pt>
                <c:pt idx="264">
                  <c:v>0.51665505499999997</c:v>
                </c:pt>
                <c:pt idx="265">
                  <c:v>0.70125208699999997</c:v>
                </c:pt>
                <c:pt idx="266">
                  <c:v>0.82516305000000001</c:v>
                </c:pt>
                <c:pt idx="267">
                  <c:v>0.89070629700000004</c:v>
                </c:pt>
                <c:pt idx="268">
                  <c:v>0.90956570299999995</c:v>
                </c:pt>
                <c:pt idx="269">
                  <c:v>0.89481378199999995</c:v>
                </c:pt>
                <c:pt idx="270">
                  <c:v>0.85772077800000002</c:v>
                </c:pt>
                <c:pt idx="271">
                  <c:v>0.807053829</c:v>
                </c:pt>
                <c:pt idx="272">
                  <c:v>0.74922417100000005</c:v>
                </c:pt>
                <c:pt idx="273">
                  <c:v>0.68870282400000005</c:v>
                </c:pt>
                <c:pt idx="274">
                  <c:v>0.62847454300000005</c:v>
                </c:pt>
                <c:pt idx="275">
                  <c:v>0.57043639099999999</c:v>
                </c:pt>
                <c:pt idx="276">
                  <c:v>0.51571494900000003</c:v>
                </c:pt>
                <c:pt idx="277">
                  <c:v>0.46490547799999998</c:v>
                </c:pt>
                <c:pt idx="278">
                  <c:v>0.41824627399999997</c:v>
                </c:pt>
                <c:pt idx="279">
                  <c:v>0.37574285699999999</c:v>
                </c:pt>
                <c:pt idx="280">
                  <c:v>0.33725484100000003</c:v>
                </c:pt>
                <c:pt idx="281">
                  <c:v>0.30255573499999999</c:v>
                </c:pt>
                <c:pt idx="282">
                  <c:v>0.27137341799999998</c:v>
                </c:pt>
                <c:pt idx="283">
                  <c:v>0.24341701800000001</c:v>
                </c:pt>
                <c:pt idx="284">
                  <c:v>0.21839431400000001</c:v>
                </c:pt>
                <c:pt idx="285">
                  <c:v>0.196022591</c:v>
                </c:pt>
                <c:pt idx="286">
                  <c:v>0.176035047</c:v>
                </c:pt>
                <c:pt idx="287">
                  <c:v>0.15818419</c:v>
                </c:pt>
                <c:pt idx="288">
                  <c:v>0.14224325800000001</c:v>
                </c:pt>
                <c:pt idx="289">
                  <c:v>0.12800634499999999</c:v>
                </c:pt>
                <c:pt idx="290">
                  <c:v>0.115287736</c:v>
                </c:pt>
                <c:pt idx="291">
                  <c:v>0.103920767</c:v>
                </c:pt>
                <c:pt idx="292">
                  <c:v>9.3756430700000004E-2</c:v>
                </c:pt>
                <c:pt idx="293">
                  <c:v>8.4661881899999999E-2</c:v>
                </c:pt>
                <c:pt idx="294">
                  <c:v>7.6518929499999999E-2</c:v>
                </c:pt>
                <c:pt idx="295">
                  <c:v>6.9222577600000001E-2</c:v>
                </c:pt>
                <c:pt idx="296">
                  <c:v>6.2679649700000006E-2</c:v>
                </c:pt>
                <c:pt idx="297">
                  <c:v>5.6807513699999999E-2</c:v>
                </c:pt>
                <c:pt idx="298">
                  <c:v>5.1532916999999998E-2</c:v>
                </c:pt>
                <c:pt idx="299">
                  <c:v>4.6790931000000001E-2</c:v>
                </c:pt>
                <c:pt idx="300">
                  <c:v>4.2524002399999997E-2</c:v>
                </c:pt>
                <c:pt idx="301">
                  <c:v>3.8681104799999998E-2</c:v>
                </c:pt>
                <c:pt idx="302">
                  <c:v>3.5216983200000003E-2</c:v>
                </c:pt>
                <c:pt idx="303">
                  <c:v>3.2137186300000002E-2</c:v>
                </c:pt>
                <c:pt idx="304">
                  <c:v>3.0157333299999999E-2</c:v>
                </c:pt>
                <c:pt idx="305">
                  <c:v>3.0943260899999998E-2</c:v>
                </c:pt>
                <c:pt idx="306">
                  <c:v>3.4279770500000001E-2</c:v>
                </c:pt>
                <c:pt idx="307">
                  <c:v>3.8006503599999998E-2</c:v>
                </c:pt>
                <c:pt idx="308">
                  <c:v>4.0684231899999999E-2</c:v>
                </c:pt>
                <c:pt idx="309">
                  <c:v>4.1888286900000002E-2</c:v>
                </c:pt>
                <c:pt idx="310">
                  <c:v>4.17427275E-2</c:v>
                </c:pt>
                <c:pt idx="311">
                  <c:v>4.05630555E-2</c:v>
                </c:pt>
                <c:pt idx="312">
                  <c:v>3.8679655299999997E-2</c:v>
                </c:pt>
                <c:pt idx="313">
                  <c:v>3.6370859899999997E-2</c:v>
                </c:pt>
                <c:pt idx="314">
                  <c:v>3.3848048899999997E-2</c:v>
                </c:pt>
                <c:pt idx="315">
                  <c:v>3.1261517799999999E-2</c:v>
                </c:pt>
                <c:pt idx="316">
                  <c:v>2.8712548300000001E-2</c:v>
                </c:pt>
                <c:pt idx="317">
                  <c:v>2.62656551E-2</c:v>
                </c:pt>
                <c:pt idx="318">
                  <c:v>2.3958929E-2</c:v>
                </c:pt>
                <c:pt idx="319">
                  <c:v>2.18120763E-2</c:v>
                </c:pt>
                <c:pt idx="320">
                  <c:v>1.98323844E-2</c:v>
                </c:pt>
                <c:pt idx="321">
                  <c:v>1.8019016799999999E-2</c:v>
                </c:pt>
                <c:pt idx="322">
                  <c:v>1.63660396E-2</c:v>
                </c:pt>
                <c:pt idx="323">
                  <c:v>1.4864514699999999E-2</c:v>
                </c:pt>
                <c:pt idx="324">
                  <c:v>1.3503922E-2</c:v>
                </c:pt>
                <c:pt idx="325">
                  <c:v>1.2273106400000001E-2</c:v>
                </c:pt>
                <c:pt idx="326">
                  <c:v>1.1160892E-2</c:v>
                </c:pt>
                <c:pt idx="327">
                  <c:v>1.0156467299999999E-2</c:v>
                </c:pt>
                <c:pt idx="328">
                  <c:v>9.2496115899999998E-3</c:v>
                </c:pt>
                <c:pt idx="329">
                  <c:v>8.4308169699999994E-3</c:v>
                </c:pt>
                <c:pt idx="330">
                  <c:v>7.6913387099999996E-3</c:v>
                </c:pt>
                <c:pt idx="331">
                  <c:v>7.0232007599999998E-3</c:v>
                </c:pt>
                <c:pt idx="332">
                  <c:v>6.4191723600000002E-3</c:v>
                </c:pt>
                <c:pt idx="333">
                  <c:v>5.8727278800000003E-3</c:v>
                </c:pt>
                <c:pt idx="334">
                  <c:v>5.37799739E-3</c:v>
                </c:pt>
                <c:pt idx="335">
                  <c:v>4.9297134299999996E-3</c:v>
                </c:pt>
                <c:pt idx="336">
                  <c:v>4.5231570599999996E-3</c:v>
                </c:pt>
                <c:pt idx="337">
                  <c:v>4.15410564E-3</c:v>
                </c:pt>
                <c:pt idx="338">
                  <c:v>3.8187832000000001E-3</c:v>
                </c:pt>
                <c:pt idx="339">
                  <c:v>3.51381446E-3</c:v>
                </c:pt>
                <c:pt idx="340">
                  <c:v>3.8674376400000001E-3</c:v>
                </c:pt>
                <c:pt idx="341">
                  <c:v>2.04345537E-2</c:v>
                </c:pt>
                <c:pt idx="342">
                  <c:v>0.15005157999999999</c:v>
                </c:pt>
                <c:pt idx="343">
                  <c:v>0.41579594199999997</c:v>
                </c:pt>
                <c:pt idx="344">
                  <c:v>0.70877172099999997</c:v>
                </c:pt>
                <c:pt idx="345">
                  <c:v>0.94993376399999996</c:v>
                </c:pt>
                <c:pt idx="346">
                  <c:v>1.1163074399999999</c:v>
                </c:pt>
                <c:pt idx="347">
                  <c:v>1.2113567000000001</c:v>
                </c:pt>
                <c:pt idx="348">
                  <c:v>1.2458478099999999</c:v>
                </c:pt>
                <c:pt idx="349">
                  <c:v>1.23380731</c:v>
                </c:pt>
                <c:pt idx="350">
                  <c:v>1.1891938500000001</c:v>
                </c:pt>
                <c:pt idx="351">
                  <c:v>1.12384196</c:v>
                </c:pt>
                <c:pt idx="352">
                  <c:v>1.04756922</c:v>
                </c:pt>
                <c:pt idx="353">
                  <c:v>0.98148376199999998</c:v>
                </c:pt>
                <c:pt idx="354">
                  <c:v>0.99797567600000003</c:v>
                </c:pt>
                <c:pt idx="355">
                  <c:v>1.1209780499999999</c:v>
                </c:pt>
                <c:pt idx="356">
                  <c:v>1.2782250900000001</c:v>
                </c:pt>
                <c:pt idx="357">
                  <c:v>1.4041949499999999</c:v>
                </c:pt>
                <c:pt idx="358">
                  <c:v>1.47416046</c:v>
                </c:pt>
                <c:pt idx="359">
                  <c:v>1.4891910500000001</c:v>
                </c:pt>
                <c:pt idx="360">
                  <c:v>1.4597239500000001</c:v>
                </c:pt>
                <c:pt idx="361">
                  <c:v>1.3984147600000001</c:v>
                </c:pt>
                <c:pt idx="362">
                  <c:v>1.3168022399999999</c:v>
                </c:pt>
                <c:pt idx="363">
                  <c:v>1.22407836</c:v>
                </c:pt>
                <c:pt idx="364">
                  <c:v>1.12698744</c:v>
                </c:pt>
                <c:pt idx="365">
                  <c:v>1.03023183</c:v>
                </c:pt>
                <c:pt idx="366">
                  <c:v>0.93753566600000005</c:v>
                </c:pt>
                <c:pt idx="367">
                  <c:v>0.85097869800000003</c:v>
                </c:pt>
                <c:pt idx="368">
                  <c:v>0.77080303900000002</c:v>
                </c:pt>
                <c:pt idx="369">
                  <c:v>0.69684791899999998</c:v>
                </c:pt>
                <c:pt idx="370">
                  <c:v>0.62895376300000005</c:v>
                </c:pt>
                <c:pt idx="371">
                  <c:v>0.56694159</c:v>
                </c:pt>
                <c:pt idx="372">
                  <c:v>0.51057221500000005</c:v>
                </c:pt>
                <c:pt idx="373">
                  <c:v>0.45954139399999999</c:v>
                </c:pt>
                <c:pt idx="374">
                  <c:v>0.41349571800000001</c:v>
                </c:pt>
                <c:pt idx="375">
                  <c:v>0.37205393199999998</c:v>
                </c:pt>
                <c:pt idx="376">
                  <c:v>0.33482616500000001</c:v>
                </c:pt>
                <c:pt idx="377">
                  <c:v>0.30142863800000003</c:v>
                </c:pt>
                <c:pt idx="378">
                  <c:v>0.27149374399999998</c:v>
                </c:pt>
                <c:pt idx="379">
                  <c:v>0.24467629199999999</c:v>
                </c:pt>
                <c:pt idx="380">
                  <c:v>0.22065683799999999</c:v>
                </c:pt>
                <c:pt idx="381">
                  <c:v>0.19914296500000001</c:v>
                </c:pt>
                <c:pt idx="382">
                  <c:v>0.179869159</c:v>
                </c:pt>
                <c:pt idx="383">
                  <c:v>0.16259580300000001</c:v>
                </c:pt>
                <c:pt idx="384">
                  <c:v>0.14710765000000001</c:v>
                </c:pt>
                <c:pt idx="385">
                  <c:v>0.133211999</c:v>
                </c:pt>
                <c:pt idx="386">
                  <c:v>0.120736781</c:v>
                </c:pt>
                <c:pt idx="387">
                  <c:v>0.109528628</c:v>
                </c:pt>
                <c:pt idx="388">
                  <c:v>9.9451024299999996E-2</c:v>
                </c:pt>
                <c:pt idx="389">
                  <c:v>9.0382558900000007E-2</c:v>
                </c:pt>
                <c:pt idx="390">
                  <c:v>8.2215311400000005E-2</c:v>
                </c:pt>
                <c:pt idx="391">
                  <c:v>7.4853377900000004E-2</c:v>
                </c:pt>
                <c:pt idx="392">
                  <c:v>6.8211535399999995E-2</c:v>
                </c:pt>
                <c:pt idx="393">
                  <c:v>6.2214041099999999E-2</c:v>
                </c:pt>
                <c:pt idx="394">
                  <c:v>5.6793557699999997E-2</c:v>
                </c:pt>
                <c:pt idx="395">
                  <c:v>5.1890196100000001E-2</c:v>
                </c:pt>
                <c:pt idx="396">
                  <c:v>4.74506637E-2</c:v>
                </c:pt>
                <c:pt idx="397">
                  <c:v>4.3427510699999998E-2</c:v>
                </c:pt>
                <c:pt idx="398">
                  <c:v>3.9778461299999998E-2</c:v>
                </c:pt>
                <c:pt idx="399">
                  <c:v>3.6465823299999998E-2</c:v>
                </c:pt>
                <c:pt idx="400">
                  <c:v>3.3455966099999998E-2</c:v>
                </c:pt>
                <c:pt idx="401">
                  <c:v>3.0718859800000001E-2</c:v>
                </c:pt>
                <c:pt idx="402">
                  <c:v>2.8227668099999999E-2</c:v>
                </c:pt>
                <c:pt idx="403">
                  <c:v>2.5958388999999998E-2</c:v>
                </c:pt>
                <c:pt idx="404">
                  <c:v>2.3889537400000001E-2</c:v>
                </c:pt>
                <c:pt idx="405">
                  <c:v>2.2001865400000001E-2</c:v>
                </c:pt>
                <c:pt idx="406">
                  <c:v>2.0278114E-2</c:v>
                </c:pt>
                <c:pt idx="407">
                  <c:v>1.8702794799999999E-2</c:v>
                </c:pt>
                <c:pt idx="408">
                  <c:v>1.7261996200000001E-2</c:v>
                </c:pt>
                <c:pt idx="409">
                  <c:v>1.59432124E-2</c:v>
                </c:pt>
                <c:pt idx="410">
                  <c:v>1.47511146E-2</c:v>
                </c:pt>
                <c:pt idx="411">
                  <c:v>1.3901134799999999E-2</c:v>
                </c:pt>
                <c:pt idx="412">
                  <c:v>1.3463014299999999E-2</c:v>
                </c:pt>
                <c:pt idx="413">
                  <c:v>1.3184123400000001E-2</c:v>
                </c:pt>
                <c:pt idx="414">
                  <c:v>1.28683976E-2</c:v>
                </c:pt>
                <c:pt idx="415">
                  <c:v>1.24440661E-2</c:v>
                </c:pt>
                <c:pt idx="416">
                  <c:v>1.19118322E-2</c:v>
                </c:pt>
                <c:pt idx="417">
                  <c:v>1.1300186300000001E-2</c:v>
                </c:pt>
                <c:pt idx="418">
                  <c:v>1.0642344200000001E-2</c:v>
                </c:pt>
                <c:pt idx="419">
                  <c:v>9.96702543E-3</c:v>
                </c:pt>
                <c:pt idx="420">
                  <c:v>9.2959871399999998E-3</c:v>
                </c:pt>
                <c:pt idx="421">
                  <c:v>8.6443471599999995E-3</c:v>
                </c:pt>
                <c:pt idx="422">
                  <c:v>8.0218138500000001E-3</c:v>
                </c:pt>
                <c:pt idx="423">
                  <c:v>7.4340247499999996E-3</c:v>
                </c:pt>
                <c:pt idx="424">
                  <c:v>6.8837058099999997E-3</c:v>
                </c:pt>
                <c:pt idx="425">
                  <c:v>6.3715820399999996E-3</c:v>
                </c:pt>
                <c:pt idx="426">
                  <c:v>5.8970559299999998E-3</c:v>
                </c:pt>
                <c:pt idx="427">
                  <c:v>5.4586959100000002E-3</c:v>
                </c:pt>
                <c:pt idx="428">
                  <c:v>5.0545793400000004E-3</c:v>
                </c:pt>
                <c:pt idx="429">
                  <c:v>4.6825280699999998E-3</c:v>
                </c:pt>
                <c:pt idx="430">
                  <c:v>4.3402666799999996E-3</c:v>
                </c:pt>
                <c:pt idx="431">
                  <c:v>4.0255260199999997E-3</c:v>
                </c:pt>
                <c:pt idx="432">
                  <c:v>3.7361084999999999E-3</c:v>
                </c:pt>
                <c:pt idx="433">
                  <c:v>3.4699271099999998E-3</c:v>
                </c:pt>
                <c:pt idx="434">
                  <c:v>3.2250265299999998E-3</c:v>
                </c:pt>
                <c:pt idx="435">
                  <c:v>2.99959235E-3</c:v>
                </c:pt>
                <c:pt idx="436">
                  <c:v>2.7919524199999999E-3</c:v>
                </c:pt>
                <c:pt idx="437">
                  <c:v>2.6005732699999999E-3</c:v>
                </c:pt>
                <c:pt idx="438">
                  <c:v>2.4240535700000001E-3</c:v>
                </c:pt>
                <c:pt idx="439">
                  <c:v>2.2611158600000002E-3</c:v>
                </c:pt>
                <c:pt idx="440">
                  <c:v>2.1105975200000002E-3</c:v>
                </c:pt>
                <c:pt idx="441">
                  <c:v>1.9714416100000002E-3</c:v>
                </c:pt>
                <c:pt idx="442">
                  <c:v>1.84268781E-3</c:v>
                </c:pt>
                <c:pt idx="443">
                  <c:v>1.7234637599999999E-3</c:v>
                </c:pt>
                <c:pt idx="444">
                  <c:v>1.6129769900000001E-3</c:v>
                </c:pt>
                <c:pt idx="445">
                  <c:v>1.51050741E-3</c:v>
                </c:pt>
                <c:pt idx="446">
                  <c:v>1.41540039E-3</c:v>
                </c:pt>
                <c:pt idx="447">
                  <c:v>1.32706047E-3</c:v>
                </c:pt>
                <c:pt idx="448">
                  <c:v>1.24494567E-3</c:v>
                </c:pt>
                <c:pt idx="449">
                  <c:v>1.1685623E-3</c:v>
                </c:pt>
                <c:pt idx="450">
                  <c:v>1.09746031E-3</c:v>
                </c:pt>
                <c:pt idx="451">
                  <c:v>1.03122907E-3</c:v>
                </c:pt>
                <c:pt idx="452">
                  <c:v>9.6949359999999997E-4</c:v>
                </c:pt>
                <c:pt idx="453">
                  <c:v>9.11911177E-4</c:v>
                </c:pt>
                <c:pt idx="454">
                  <c:v>8.5816827299999997E-4</c:v>
                </c:pt>
                <c:pt idx="455">
                  <c:v>8.0797781199999999E-4</c:v>
                </c:pt>
                <c:pt idx="456">
                  <c:v>7.6107670399999997E-4</c:v>
                </c:pt>
                <c:pt idx="457">
                  <c:v>7.1722362200000002E-4</c:v>
                </c:pt>
                <c:pt idx="458">
                  <c:v>6.7619701399999996E-4</c:v>
                </c:pt>
                <c:pt idx="459">
                  <c:v>6.3779330099999999E-4</c:v>
                </c:pt>
                <c:pt idx="460">
                  <c:v>6.0182526E-4</c:v>
                </c:pt>
                <c:pt idx="461">
                  <c:v>5.6812056799999998E-4</c:v>
                </c:pt>
                <c:pt idx="462">
                  <c:v>5.3652048299999999E-4</c:v>
                </c:pt>
                <c:pt idx="463">
                  <c:v>5.0687865899999996E-4</c:v>
                </c:pt>
                <c:pt idx="464">
                  <c:v>4.79060071E-4</c:v>
                </c:pt>
                <c:pt idx="465">
                  <c:v>4.5294003999999999E-4</c:v>
                </c:pt>
                <c:pt idx="466">
                  <c:v>4.2840336100000002E-4</c:v>
                </c:pt>
                <c:pt idx="467">
                  <c:v>4.0534349900000002E-4</c:v>
                </c:pt>
                <c:pt idx="468">
                  <c:v>3.8366186699999999E-4</c:v>
                </c:pt>
                <c:pt idx="469">
                  <c:v>3.6326717400000003E-4</c:v>
                </c:pt>
                <c:pt idx="470">
                  <c:v>3.4407482200000001E-4</c:v>
                </c:pt>
                <c:pt idx="471">
                  <c:v>3.26006366E-4</c:v>
                </c:pt>
                <c:pt idx="472">
                  <c:v>3.0898901999999999E-4</c:v>
                </c:pt>
                <c:pt idx="473">
                  <c:v>2.9295520300000002E-4</c:v>
                </c:pt>
                <c:pt idx="474">
                  <c:v>2.7784213399999999E-4</c:v>
                </c:pt>
                <c:pt idx="475">
                  <c:v>2.6359144799999998E-4</c:v>
                </c:pt>
                <c:pt idx="476">
                  <c:v>2.5014886300000003E-4</c:v>
                </c:pt>
                <c:pt idx="477">
                  <c:v>2.37463857E-4</c:v>
                </c:pt>
                <c:pt idx="478">
                  <c:v>2.2548938699999999E-4</c:v>
                </c:pt>
                <c:pt idx="479">
                  <c:v>2.1418162099999999E-4</c:v>
                </c:pt>
                <c:pt idx="480">
                  <c:v>2.0349970300000001E-4</c:v>
                </c:pt>
                <c:pt idx="481">
                  <c:v>1.93405524E-4</c:v>
                </c:pt>
                <c:pt idx="482">
                  <c:v>1.8386352699999999E-4</c:v>
                </c:pt>
                <c:pt idx="483">
                  <c:v>1.7484051199999999E-4</c:v>
                </c:pt>
                <c:pt idx="484">
                  <c:v>1.66305469E-4</c:v>
                </c:pt>
                <c:pt idx="485">
                  <c:v>1.5822942199999999E-4</c:v>
                </c:pt>
                <c:pt idx="486">
                  <c:v>1.5058527599999999E-4</c:v>
                </c:pt>
                <c:pt idx="487">
                  <c:v>1.4334769E-4</c:v>
                </c:pt>
                <c:pt idx="488">
                  <c:v>1.36492948E-4</c:v>
                </c:pt>
                <c:pt idx="489">
                  <c:v>1.2999885E-4</c:v>
                </c:pt>
                <c:pt idx="490">
                  <c:v>1.23844601E-4</c:v>
                </c:pt>
                <c:pt idx="491">
                  <c:v>1.18010719E-4</c:v>
                </c:pt>
                <c:pt idx="492">
                  <c:v>1.1247894E-4</c:v>
                </c:pt>
                <c:pt idx="493">
                  <c:v>1.07232138E-4</c:v>
                </c:pt>
                <c:pt idx="494">
                  <c:v>1.02254245E-4</c:v>
                </c:pt>
                <c:pt idx="495">
                  <c:v>9.7530184399999999E-5</c:v>
                </c:pt>
                <c:pt idx="496">
                  <c:v>9.3045798900000002E-5</c:v>
                </c:pt>
                <c:pt idx="497">
                  <c:v>8.8787793300000006E-5</c:v>
                </c:pt>
                <c:pt idx="498">
                  <c:v>8.4743675999999994E-5</c:v>
                </c:pt>
                <c:pt idx="499">
                  <c:v>8.0901706100000006E-5</c:v>
                </c:pt>
                <c:pt idx="500">
                  <c:v>7.7250844900000001E-5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3559-A146-AA63-361B0D7F0F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0"/>
        <c:axId val="200"/>
      </c:scatterChart>
      <c:valAx>
        <c:axId val="100"/>
        <c:scaling>
          <c:orientation val="minMax"/>
          <c:max val="500"/>
          <c:min val="0"/>
        </c:scaling>
        <c:delete val="0"/>
        <c:axPos val="b"/>
        <c:numFmt formatCode="0" sourceLinked="0"/>
        <c:majorTickMark val="none"/>
        <c:minorTickMark val="none"/>
        <c:tickLblPos val="none"/>
        <c:spPr>
          <a:ln w="7000">
            <a:solidFill>
              <a:srgbClr val="C7BCCD"/>
            </a:solidFill>
          </a:ln>
        </c:spPr>
        <c:crossAx val="200"/>
        <c:crossesAt val="0"/>
        <c:crossBetween val="midCat"/>
        <c:majorUnit val="100"/>
      </c:valAx>
      <c:valAx>
        <c:axId val="200"/>
        <c:scaling>
          <c:orientation val="minMax"/>
          <c:max val="2.15"/>
          <c:min val="-0.12"/>
        </c:scaling>
        <c:delete val="1"/>
        <c:axPos val="l"/>
        <c:numFmt formatCode="0" sourceLinked="0"/>
        <c:majorTickMark val="none"/>
        <c:minorTickMark val="none"/>
        <c:tickLblPos val="none"/>
        <c:crossAx val="100"/>
        <c:crossesAt val="0"/>
        <c:crossBetween val="midCat"/>
      </c:valAx>
    </c:plotArea>
    <c:plotVisOnly val="1"/>
    <c:dispBlanksAs val="gap"/>
    <c:showDLblsOverMax val="1"/>
  </c:chart>
  <c:spPr>
    <a:noFill/>
    <a:ln>
      <a:noFill/>
    </a:ln>
  </c:spPr>
  <c:txPr>
    <a:bodyPr/>
    <a:lstStyle/>
    <a:p>
      <a:pPr>
        <a:defRPr sz="900">
          <a:solidFill>
            <a:srgbClr val="6E6675"/>
          </a:solidFill>
          <a:latin typeface="STIX Two Text"/>
          <a:ea typeface="SimSun"/>
        </a:defRPr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layoutTarget val="inner"/>
          <c:xMode val="edge"/>
          <c:yMode val="edge"/>
          <c:x val="4.0000000000000036E-2"/>
          <c:y val="0.15000000000000002"/>
          <c:w val="0.96"/>
          <c:h val="0.78"/>
        </c:manualLayout>
      </c:layout>
      <c:scatterChart>
        <c:scatterStyle val="lineMarker"/>
        <c:varyColors val="0"/>
        <c:ser>
          <c:idx val="0"/>
          <c:order val="0"/>
          <c:tx>
            <c:v>真值电荷脉冲串</c:v>
          </c:tx>
          <c:spPr>
            <a:ln w="25400">
              <a:solidFill>
                <a:srgbClr val="B389BD"/>
              </a:solidFill>
            </a:ln>
          </c:spPr>
          <c:marker>
            <c:symbol val="none"/>
          </c:marker>
          <c:xVal>
            <c:numRef>
              <c:f>Data!$A$2:$A$22</c:f>
              <c:numCache>
                <c:formatCode>General</c:formatCode>
                <c:ptCount val="21"/>
                <c:pt idx="0">
                  <c:v>45</c:v>
                </c:pt>
                <c:pt idx="1">
                  <c:v>45</c:v>
                </c:pt>
                <c:pt idx="2">
                  <c:v>45</c:v>
                </c:pt>
                <c:pt idx="3">
                  <c:v>72</c:v>
                </c:pt>
                <c:pt idx="4">
                  <c:v>72</c:v>
                </c:pt>
                <c:pt idx="5">
                  <c:v>72</c:v>
                </c:pt>
                <c:pt idx="6">
                  <c:v>130</c:v>
                </c:pt>
                <c:pt idx="7">
                  <c:v>130</c:v>
                </c:pt>
                <c:pt idx="8">
                  <c:v>130</c:v>
                </c:pt>
                <c:pt idx="9">
                  <c:v>138</c:v>
                </c:pt>
                <c:pt idx="10">
                  <c:v>138</c:v>
                </c:pt>
                <c:pt idx="11">
                  <c:v>138</c:v>
                </c:pt>
                <c:pt idx="12">
                  <c:v>260</c:v>
                </c:pt>
                <c:pt idx="13">
                  <c:v>260</c:v>
                </c:pt>
                <c:pt idx="14">
                  <c:v>260</c:v>
                </c:pt>
                <c:pt idx="15">
                  <c:v>340</c:v>
                </c:pt>
                <c:pt idx="16">
                  <c:v>340</c:v>
                </c:pt>
                <c:pt idx="17">
                  <c:v>340</c:v>
                </c:pt>
                <c:pt idx="18">
                  <c:v>352</c:v>
                </c:pt>
                <c:pt idx="19">
                  <c:v>352</c:v>
                </c:pt>
                <c:pt idx="20">
                  <c:v>352</c:v>
                </c:pt>
              </c:numCache>
            </c:numRef>
          </c:xVal>
          <c:yVal>
            <c:numRef>
              <c:f>Data!$B$2:$B$22</c:f>
              <c:numCache>
                <c:formatCode>General</c:formatCode>
                <c:ptCount val="21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1.2</c:v>
                </c:pt>
                <c:pt idx="5">
                  <c:v>0</c:v>
                </c:pt>
                <c:pt idx="6">
                  <c:v>0</c:v>
                </c:pt>
                <c:pt idx="7">
                  <c:v>0.5</c:v>
                </c:pt>
                <c:pt idx="8">
                  <c:v>0</c:v>
                </c:pt>
                <c:pt idx="9">
                  <c:v>0</c:v>
                </c:pt>
                <c:pt idx="10">
                  <c:v>1.1000000000000001</c:v>
                </c:pt>
                <c:pt idx="11">
                  <c:v>0</c:v>
                </c:pt>
                <c:pt idx="12">
                  <c:v>0</c:v>
                </c:pt>
                <c:pt idx="13">
                  <c:v>0.9</c:v>
                </c:pt>
                <c:pt idx="14">
                  <c:v>0</c:v>
                </c:pt>
                <c:pt idx="15">
                  <c:v>0</c:v>
                </c:pt>
                <c:pt idx="16">
                  <c:v>1.25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44B0-444D-8023-34878BAB4940}"/>
            </c:ext>
          </c:extLst>
        </c:ser>
        <c:ser>
          <c:idx val="1"/>
          <c:order val="1"/>
          <c:tx>
            <c:v>重建电荷脉冲串</c:v>
          </c:tx>
          <c:spPr>
            <a:ln w="10795">
              <a:solidFill>
                <a:srgbClr val="660874"/>
              </a:solidFill>
            </a:ln>
          </c:spPr>
          <c:marker>
            <c:symbol val="none"/>
          </c:marker>
          <c:xVal>
            <c:numRef>
              <c:f>Data!$C$2:$C$1504</c:f>
              <c:numCache>
                <c:formatCode>General</c:formatCode>
                <c:ptCount val="150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3</c:v>
                </c:pt>
                <c:pt idx="10">
                  <c:v>3</c:v>
                </c:pt>
                <c:pt idx="11">
                  <c:v>3</c:v>
                </c:pt>
                <c:pt idx="12">
                  <c:v>4</c:v>
                </c:pt>
                <c:pt idx="13">
                  <c:v>4</c:v>
                </c:pt>
                <c:pt idx="14">
                  <c:v>4</c:v>
                </c:pt>
                <c:pt idx="15">
                  <c:v>5</c:v>
                </c:pt>
                <c:pt idx="16">
                  <c:v>5</c:v>
                </c:pt>
                <c:pt idx="17">
                  <c:v>5</c:v>
                </c:pt>
                <c:pt idx="18">
                  <c:v>6</c:v>
                </c:pt>
                <c:pt idx="19">
                  <c:v>6</c:v>
                </c:pt>
                <c:pt idx="20">
                  <c:v>6</c:v>
                </c:pt>
                <c:pt idx="21">
                  <c:v>7</c:v>
                </c:pt>
                <c:pt idx="22">
                  <c:v>7</c:v>
                </c:pt>
                <c:pt idx="23">
                  <c:v>7</c:v>
                </c:pt>
                <c:pt idx="24">
                  <c:v>8</c:v>
                </c:pt>
                <c:pt idx="25">
                  <c:v>8</c:v>
                </c:pt>
                <c:pt idx="26">
                  <c:v>8</c:v>
                </c:pt>
                <c:pt idx="27">
                  <c:v>9</c:v>
                </c:pt>
                <c:pt idx="28">
                  <c:v>9</c:v>
                </c:pt>
                <c:pt idx="29">
                  <c:v>9</c:v>
                </c:pt>
                <c:pt idx="30">
                  <c:v>10</c:v>
                </c:pt>
                <c:pt idx="31">
                  <c:v>10</c:v>
                </c:pt>
                <c:pt idx="32">
                  <c:v>10</c:v>
                </c:pt>
                <c:pt idx="33">
                  <c:v>11</c:v>
                </c:pt>
                <c:pt idx="34">
                  <c:v>11</c:v>
                </c:pt>
                <c:pt idx="35">
                  <c:v>11</c:v>
                </c:pt>
                <c:pt idx="36">
                  <c:v>12</c:v>
                </c:pt>
                <c:pt idx="37">
                  <c:v>12</c:v>
                </c:pt>
                <c:pt idx="38">
                  <c:v>12</c:v>
                </c:pt>
                <c:pt idx="39">
                  <c:v>13</c:v>
                </c:pt>
                <c:pt idx="40">
                  <c:v>13</c:v>
                </c:pt>
                <c:pt idx="41">
                  <c:v>13</c:v>
                </c:pt>
                <c:pt idx="42">
                  <c:v>14</c:v>
                </c:pt>
                <c:pt idx="43">
                  <c:v>14</c:v>
                </c:pt>
                <c:pt idx="44">
                  <c:v>14</c:v>
                </c:pt>
                <c:pt idx="45">
                  <c:v>15</c:v>
                </c:pt>
                <c:pt idx="46">
                  <c:v>15</c:v>
                </c:pt>
                <c:pt idx="47">
                  <c:v>15</c:v>
                </c:pt>
                <c:pt idx="48">
                  <c:v>16</c:v>
                </c:pt>
                <c:pt idx="49">
                  <c:v>16</c:v>
                </c:pt>
                <c:pt idx="50">
                  <c:v>16</c:v>
                </c:pt>
                <c:pt idx="51">
                  <c:v>17</c:v>
                </c:pt>
                <c:pt idx="52">
                  <c:v>17</c:v>
                </c:pt>
                <c:pt idx="53">
                  <c:v>17</c:v>
                </c:pt>
                <c:pt idx="54">
                  <c:v>18</c:v>
                </c:pt>
                <c:pt idx="55">
                  <c:v>18</c:v>
                </c:pt>
                <c:pt idx="56">
                  <c:v>18</c:v>
                </c:pt>
                <c:pt idx="57">
                  <c:v>19</c:v>
                </c:pt>
                <c:pt idx="58">
                  <c:v>19</c:v>
                </c:pt>
                <c:pt idx="59">
                  <c:v>19</c:v>
                </c:pt>
                <c:pt idx="60">
                  <c:v>20</c:v>
                </c:pt>
                <c:pt idx="61">
                  <c:v>20</c:v>
                </c:pt>
                <c:pt idx="62">
                  <c:v>20</c:v>
                </c:pt>
                <c:pt idx="63">
                  <c:v>21</c:v>
                </c:pt>
                <c:pt idx="64">
                  <c:v>21</c:v>
                </c:pt>
                <c:pt idx="65">
                  <c:v>21</c:v>
                </c:pt>
                <c:pt idx="66">
                  <c:v>22</c:v>
                </c:pt>
                <c:pt idx="67">
                  <c:v>22</c:v>
                </c:pt>
                <c:pt idx="68">
                  <c:v>22</c:v>
                </c:pt>
                <c:pt idx="69">
                  <c:v>23</c:v>
                </c:pt>
                <c:pt idx="70">
                  <c:v>23</c:v>
                </c:pt>
                <c:pt idx="71">
                  <c:v>23</c:v>
                </c:pt>
                <c:pt idx="72">
                  <c:v>24</c:v>
                </c:pt>
                <c:pt idx="73">
                  <c:v>24</c:v>
                </c:pt>
                <c:pt idx="74">
                  <c:v>24</c:v>
                </c:pt>
                <c:pt idx="75">
                  <c:v>25</c:v>
                </c:pt>
                <c:pt idx="76">
                  <c:v>25</c:v>
                </c:pt>
                <c:pt idx="77">
                  <c:v>25</c:v>
                </c:pt>
                <c:pt idx="78">
                  <c:v>26</c:v>
                </c:pt>
                <c:pt idx="79">
                  <c:v>26</c:v>
                </c:pt>
                <c:pt idx="80">
                  <c:v>26</c:v>
                </c:pt>
                <c:pt idx="81">
                  <c:v>27</c:v>
                </c:pt>
                <c:pt idx="82">
                  <c:v>27</c:v>
                </c:pt>
                <c:pt idx="83">
                  <c:v>27</c:v>
                </c:pt>
                <c:pt idx="84">
                  <c:v>28</c:v>
                </c:pt>
                <c:pt idx="85">
                  <c:v>28</c:v>
                </c:pt>
                <c:pt idx="86">
                  <c:v>28</c:v>
                </c:pt>
                <c:pt idx="87">
                  <c:v>29</c:v>
                </c:pt>
                <c:pt idx="88">
                  <c:v>29</c:v>
                </c:pt>
                <c:pt idx="89">
                  <c:v>29</c:v>
                </c:pt>
                <c:pt idx="90">
                  <c:v>30</c:v>
                </c:pt>
                <c:pt idx="91">
                  <c:v>30</c:v>
                </c:pt>
                <c:pt idx="92">
                  <c:v>30</c:v>
                </c:pt>
                <c:pt idx="93">
                  <c:v>31</c:v>
                </c:pt>
                <c:pt idx="94">
                  <c:v>31</c:v>
                </c:pt>
                <c:pt idx="95">
                  <c:v>31</c:v>
                </c:pt>
                <c:pt idx="96">
                  <c:v>32</c:v>
                </c:pt>
                <c:pt idx="97">
                  <c:v>32</c:v>
                </c:pt>
                <c:pt idx="98">
                  <c:v>32</c:v>
                </c:pt>
                <c:pt idx="99">
                  <c:v>33</c:v>
                </c:pt>
                <c:pt idx="100">
                  <c:v>33</c:v>
                </c:pt>
                <c:pt idx="101">
                  <c:v>33</c:v>
                </c:pt>
                <c:pt idx="102">
                  <c:v>34</c:v>
                </c:pt>
                <c:pt idx="103">
                  <c:v>34</c:v>
                </c:pt>
                <c:pt idx="104">
                  <c:v>34</c:v>
                </c:pt>
                <c:pt idx="105">
                  <c:v>35</c:v>
                </c:pt>
                <c:pt idx="106">
                  <c:v>35</c:v>
                </c:pt>
                <c:pt idx="107">
                  <c:v>35</c:v>
                </c:pt>
                <c:pt idx="108">
                  <c:v>36</c:v>
                </c:pt>
                <c:pt idx="109">
                  <c:v>36</c:v>
                </c:pt>
                <c:pt idx="110">
                  <c:v>36</c:v>
                </c:pt>
                <c:pt idx="111">
                  <c:v>37</c:v>
                </c:pt>
                <c:pt idx="112">
                  <c:v>37</c:v>
                </c:pt>
                <c:pt idx="113">
                  <c:v>37</c:v>
                </c:pt>
                <c:pt idx="114">
                  <c:v>38</c:v>
                </c:pt>
                <c:pt idx="115">
                  <c:v>38</c:v>
                </c:pt>
                <c:pt idx="116">
                  <c:v>38</c:v>
                </c:pt>
                <c:pt idx="117">
                  <c:v>39</c:v>
                </c:pt>
                <c:pt idx="118">
                  <c:v>39</c:v>
                </c:pt>
                <c:pt idx="119">
                  <c:v>39</c:v>
                </c:pt>
                <c:pt idx="120">
                  <c:v>40</c:v>
                </c:pt>
                <c:pt idx="121">
                  <c:v>40</c:v>
                </c:pt>
                <c:pt idx="122">
                  <c:v>40</c:v>
                </c:pt>
                <c:pt idx="123">
                  <c:v>41</c:v>
                </c:pt>
                <c:pt idx="124">
                  <c:v>41</c:v>
                </c:pt>
                <c:pt idx="125">
                  <c:v>41</c:v>
                </c:pt>
                <c:pt idx="126">
                  <c:v>42</c:v>
                </c:pt>
                <c:pt idx="127">
                  <c:v>42</c:v>
                </c:pt>
                <c:pt idx="128">
                  <c:v>42</c:v>
                </c:pt>
                <c:pt idx="129">
                  <c:v>43</c:v>
                </c:pt>
                <c:pt idx="130">
                  <c:v>43</c:v>
                </c:pt>
                <c:pt idx="131">
                  <c:v>43</c:v>
                </c:pt>
                <c:pt idx="132">
                  <c:v>44</c:v>
                </c:pt>
                <c:pt idx="133">
                  <c:v>44</c:v>
                </c:pt>
                <c:pt idx="134">
                  <c:v>44</c:v>
                </c:pt>
                <c:pt idx="135">
                  <c:v>45</c:v>
                </c:pt>
                <c:pt idx="136">
                  <c:v>45</c:v>
                </c:pt>
                <c:pt idx="137">
                  <c:v>45</c:v>
                </c:pt>
                <c:pt idx="138">
                  <c:v>46</c:v>
                </c:pt>
                <c:pt idx="139">
                  <c:v>46</c:v>
                </c:pt>
                <c:pt idx="140">
                  <c:v>46</c:v>
                </c:pt>
                <c:pt idx="141">
                  <c:v>47</c:v>
                </c:pt>
                <c:pt idx="142">
                  <c:v>47</c:v>
                </c:pt>
                <c:pt idx="143">
                  <c:v>47</c:v>
                </c:pt>
                <c:pt idx="144">
                  <c:v>48</c:v>
                </c:pt>
                <c:pt idx="145">
                  <c:v>48</c:v>
                </c:pt>
                <c:pt idx="146">
                  <c:v>48</c:v>
                </c:pt>
                <c:pt idx="147">
                  <c:v>49</c:v>
                </c:pt>
                <c:pt idx="148">
                  <c:v>49</c:v>
                </c:pt>
                <c:pt idx="149">
                  <c:v>49</c:v>
                </c:pt>
                <c:pt idx="150">
                  <c:v>50</c:v>
                </c:pt>
                <c:pt idx="151">
                  <c:v>50</c:v>
                </c:pt>
                <c:pt idx="152">
                  <c:v>50</c:v>
                </c:pt>
                <c:pt idx="153">
                  <c:v>51</c:v>
                </c:pt>
                <c:pt idx="154">
                  <c:v>51</c:v>
                </c:pt>
                <c:pt idx="155">
                  <c:v>51</c:v>
                </c:pt>
                <c:pt idx="156">
                  <c:v>52</c:v>
                </c:pt>
                <c:pt idx="157">
                  <c:v>52</c:v>
                </c:pt>
                <c:pt idx="158">
                  <c:v>52</c:v>
                </c:pt>
                <c:pt idx="159">
                  <c:v>53</c:v>
                </c:pt>
                <c:pt idx="160">
                  <c:v>53</c:v>
                </c:pt>
                <c:pt idx="161">
                  <c:v>53</c:v>
                </c:pt>
                <c:pt idx="162">
                  <c:v>54</c:v>
                </c:pt>
                <c:pt idx="163">
                  <c:v>54</c:v>
                </c:pt>
                <c:pt idx="164">
                  <c:v>54</c:v>
                </c:pt>
                <c:pt idx="165">
                  <c:v>55</c:v>
                </c:pt>
                <c:pt idx="166">
                  <c:v>55</c:v>
                </c:pt>
                <c:pt idx="167">
                  <c:v>55</c:v>
                </c:pt>
                <c:pt idx="168">
                  <c:v>56</c:v>
                </c:pt>
                <c:pt idx="169">
                  <c:v>56</c:v>
                </c:pt>
                <c:pt idx="170">
                  <c:v>56</c:v>
                </c:pt>
                <c:pt idx="171">
                  <c:v>57</c:v>
                </c:pt>
                <c:pt idx="172">
                  <c:v>57</c:v>
                </c:pt>
                <c:pt idx="173">
                  <c:v>57</c:v>
                </c:pt>
                <c:pt idx="174">
                  <c:v>58</c:v>
                </c:pt>
                <c:pt idx="175">
                  <c:v>58</c:v>
                </c:pt>
                <c:pt idx="176">
                  <c:v>58</c:v>
                </c:pt>
                <c:pt idx="177">
                  <c:v>59</c:v>
                </c:pt>
                <c:pt idx="178">
                  <c:v>59</c:v>
                </c:pt>
                <c:pt idx="179">
                  <c:v>59</c:v>
                </c:pt>
                <c:pt idx="180">
                  <c:v>60</c:v>
                </c:pt>
                <c:pt idx="181">
                  <c:v>60</c:v>
                </c:pt>
                <c:pt idx="182">
                  <c:v>60</c:v>
                </c:pt>
                <c:pt idx="183">
                  <c:v>61</c:v>
                </c:pt>
                <c:pt idx="184">
                  <c:v>61</c:v>
                </c:pt>
                <c:pt idx="185">
                  <c:v>61</c:v>
                </c:pt>
                <c:pt idx="186">
                  <c:v>62</c:v>
                </c:pt>
                <c:pt idx="187">
                  <c:v>62</c:v>
                </c:pt>
                <c:pt idx="188">
                  <c:v>62</c:v>
                </c:pt>
                <c:pt idx="189">
                  <c:v>63</c:v>
                </c:pt>
                <c:pt idx="190">
                  <c:v>63</c:v>
                </c:pt>
                <c:pt idx="191">
                  <c:v>63</c:v>
                </c:pt>
                <c:pt idx="192">
                  <c:v>64</c:v>
                </c:pt>
                <c:pt idx="193">
                  <c:v>64</c:v>
                </c:pt>
                <c:pt idx="194">
                  <c:v>64</c:v>
                </c:pt>
                <c:pt idx="195">
                  <c:v>65</c:v>
                </c:pt>
                <c:pt idx="196">
                  <c:v>65</c:v>
                </c:pt>
                <c:pt idx="197">
                  <c:v>65</c:v>
                </c:pt>
                <c:pt idx="198">
                  <c:v>66</c:v>
                </c:pt>
                <c:pt idx="199">
                  <c:v>66</c:v>
                </c:pt>
                <c:pt idx="200">
                  <c:v>66</c:v>
                </c:pt>
                <c:pt idx="201">
                  <c:v>67</c:v>
                </c:pt>
                <c:pt idx="202">
                  <c:v>67</c:v>
                </c:pt>
                <c:pt idx="203">
                  <c:v>67</c:v>
                </c:pt>
                <c:pt idx="204">
                  <c:v>68</c:v>
                </c:pt>
                <c:pt idx="205">
                  <c:v>68</c:v>
                </c:pt>
                <c:pt idx="206">
                  <c:v>68</c:v>
                </c:pt>
                <c:pt idx="207">
                  <c:v>69</c:v>
                </c:pt>
                <c:pt idx="208">
                  <c:v>69</c:v>
                </c:pt>
                <c:pt idx="209">
                  <c:v>69</c:v>
                </c:pt>
                <c:pt idx="210">
                  <c:v>70</c:v>
                </c:pt>
                <c:pt idx="211">
                  <c:v>70</c:v>
                </c:pt>
                <c:pt idx="212">
                  <c:v>70</c:v>
                </c:pt>
                <c:pt idx="213">
                  <c:v>71</c:v>
                </c:pt>
                <c:pt idx="214">
                  <c:v>71</c:v>
                </c:pt>
                <c:pt idx="215">
                  <c:v>71</c:v>
                </c:pt>
                <c:pt idx="216">
                  <c:v>72</c:v>
                </c:pt>
                <c:pt idx="217">
                  <c:v>72</c:v>
                </c:pt>
                <c:pt idx="218">
                  <c:v>72</c:v>
                </c:pt>
                <c:pt idx="219">
                  <c:v>73</c:v>
                </c:pt>
                <c:pt idx="220">
                  <c:v>73</c:v>
                </c:pt>
                <c:pt idx="221">
                  <c:v>73</c:v>
                </c:pt>
                <c:pt idx="222">
                  <c:v>74</c:v>
                </c:pt>
                <c:pt idx="223">
                  <c:v>74</c:v>
                </c:pt>
                <c:pt idx="224">
                  <c:v>74</c:v>
                </c:pt>
                <c:pt idx="225">
                  <c:v>75</c:v>
                </c:pt>
                <c:pt idx="226">
                  <c:v>75</c:v>
                </c:pt>
                <c:pt idx="227">
                  <c:v>75</c:v>
                </c:pt>
                <c:pt idx="228">
                  <c:v>76</c:v>
                </c:pt>
                <c:pt idx="229">
                  <c:v>76</c:v>
                </c:pt>
                <c:pt idx="230">
                  <c:v>76</c:v>
                </c:pt>
                <c:pt idx="231">
                  <c:v>77</c:v>
                </c:pt>
                <c:pt idx="232">
                  <c:v>77</c:v>
                </c:pt>
                <c:pt idx="233">
                  <c:v>77</c:v>
                </c:pt>
                <c:pt idx="234">
                  <c:v>78</c:v>
                </c:pt>
                <c:pt idx="235">
                  <c:v>78</c:v>
                </c:pt>
                <c:pt idx="236">
                  <c:v>78</c:v>
                </c:pt>
                <c:pt idx="237">
                  <c:v>79</c:v>
                </c:pt>
                <c:pt idx="238">
                  <c:v>79</c:v>
                </c:pt>
                <c:pt idx="239">
                  <c:v>79</c:v>
                </c:pt>
                <c:pt idx="240">
                  <c:v>80</c:v>
                </c:pt>
                <c:pt idx="241">
                  <c:v>80</c:v>
                </c:pt>
                <c:pt idx="242">
                  <c:v>80</c:v>
                </c:pt>
                <c:pt idx="243">
                  <c:v>81</c:v>
                </c:pt>
                <c:pt idx="244">
                  <c:v>81</c:v>
                </c:pt>
                <c:pt idx="245">
                  <c:v>81</c:v>
                </c:pt>
                <c:pt idx="246">
                  <c:v>82</c:v>
                </c:pt>
                <c:pt idx="247">
                  <c:v>82</c:v>
                </c:pt>
                <c:pt idx="248">
                  <c:v>82</c:v>
                </c:pt>
                <c:pt idx="249">
                  <c:v>83</c:v>
                </c:pt>
                <c:pt idx="250">
                  <c:v>83</c:v>
                </c:pt>
                <c:pt idx="251">
                  <c:v>83</c:v>
                </c:pt>
                <c:pt idx="252">
                  <c:v>84</c:v>
                </c:pt>
                <c:pt idx="253">
                  <c:v>84</c:v>
                </c:pt>
                <c:pt idx="254">
                  <c:v>84</c:v>
                </c:pt>
                <c:pt idx="255">
                  <c:v>85</c:v>
                </c:pt>
                <c:pt idx="256">
                  <c:v>85</c:v>
                </c:pt>
                <c:pt idx="257">
                  <c:v>85</c:v>
                </c:pt>
                <c:pt idx="258">
                  <c:v>86</c:v>
                </c:pt>
                <c:pt idx="259">
                  <c:v>86</c:v>
                </c:pt>
                <c:pt idx="260">
                  <c:v>86</c:v>
                </c:pt>
                <c:pt idx="261">
                  <c:v>87</c:v>
                </c:pt>
                <c:pt idx="262">
                  <c:v>87</c:v>
                </c:pt>
                <c:pt idx="263">
                  <c:v>87</c:v>
                </c:pt>
                <c:pt idx="264">
                  <c:v>88</c:v>
                </c:pt>
                <c:pt idx="265">
                  <c:v>88</c:v>
                </c:pt>
                <c:pt idx="266">
                  <c:v>88</c:v>
                </c:pt>
                <c:pt idx="267">
                  <c:v>89</c:v>
                </c:pt>
                <c:pt idx="268">
                  <c:v>89</c:v>
                </c:pt>
                <c:pt idx="269">
                  <c:v>89</c:v>
                </c:pt>
                <c:pt idx="270">
                  <c:v>90</c:v>
                </c:pt>
                <c:pt idx="271">
                  <c:v>90</c:v>
                </c:pt>
                <c:pt idx="272">
                  <c:v>90</c:v>
                </c:pt>
                <c:pt idx="273">
                  <c:v>91</c:v>
                </c:pt>
                <c:pt idx="274">
                  <c:v>91</c:v>
                </c:pt>
                <c:pt idx="275">
                  <c:v>91</c:v>
                </c:pt>
                <c:pt idx="276">
                  <c:v>92</c:v>
                </c:pt>
                <c:pt idx="277">
                  <c:v>92</c:v>
                </c:pt>
                <c:pt idx="278">
                  <c:v>92</c:v>
                </c:pt>
                <c:pt idx="279">
                  <c:v>93</c:v>
                </c:pt>
                <c:pt idx="280">
                  <c:v>93</c:v>
                </c:pt>
                <c:pt idx="281">
                  <c:v>93</c:v>
                </c:pt>
                <c:pt idx="282">
                  <c:v>94</c:v>
                </c:pt>
                <c:pt idx="283">
                  <c:v>94</c:v>
                </c:pt>
                <c:pt idx="284">
                  <c:v>94</c:v>
                </c:pt>
                <c:pt idx="285">
                  <c:v>95</c:v>
                </c:pt>
                <c:pt idx="286">
                  <c:v>95</c:v>
                </c:pt>
                <c:pt idx="287">
                  <c:v>95</c:v>
                </c:pt>
                <c:pt idx="288">
                  <c:v>96</c:v>
                </c:pt>
                <c:pt idx="289">
                  <c:v>96</c:v>
                </c:pt>
                <c:pt idx="290">
                  <c:v>96</c:v>
                </c:pt>
                <c:pt idx="291">
                  <c:v>97</c:v>
                </c:pt>
                <c:pt idx="292">
                  <c:v>97</c:v>
                </c:pt>
                <c:pt idx="293">
                  <c:v>97</c:v>
                </c:pt>
                <c:pt idx="294">
                  <c:v>98</c:v>
                </c:pt>
                <c:pt idx="295">
                  <c:v>98</c:v>
                </c:pt>
                <c:pt idx="296">
                  <c:v>98</c:v>
                </c:pt>
                <c:pt idx="297">
                  <c:v>99</c:v>
                </c:pt>
                <c:pt idx="298">
                  <c:v>99</c:v>
                </c:pt>
                <c:pt idx="299">
                  <c:v>99</c:v>
                </c:pt>
                <c:pt idx="300">
                  <c:v>100</c:v>
                </c:pt>
                <c:pt idx="301">
                  <c:v>100</c:v>
                </c:pt>
                <c:pt idx="302">
                  <c:v>100</c:v>
                </c:pt>
                <c:pt idx="303">
                  <c:v>101</c:v>
                </c:pt>
                <c:pt idx="304">
                  <c:v>101</c:v>
                </c:pt>
                <c:pt idx="305">
                  <c:v>101</c:v>
                </c:pt>
                <c:pt idx="306">
                  <c:v>102</c:v>
                </c:pt>
                <c:pt idx="307">
                  <c:v>102</c:v>
                </c:pt>
                <c:pt idx="308">
                  <c:v>102</c:v>
                </c:pt>
                <c:pt idx="309">
                  <c:v>103</c:v>
                </c:pt>
                <c:pt idx="310">
                  <c:v>103</c:v>
                </c:pt>
                <c:pt idx="311">
                  <c:v>103</c:v>
                </c:pt>
                <c:pt idx="312">
                  <c:v>104</c:v>
                </c:pt>
                <c:pt idx="313">
                  <c:v>104</c:v>
                </c:pt>
                <c:pt idx="314">
                  <c:v>104</c:v>
                </c:pt>
                <c:pt idx="315">
                  <c:v>105</c:v>
                </c:pt>
                <c:pt idx="316">
                  <c:v>105</c:v>
                </c:pt>
                <c:pt idx="317">
                  <c:v>105</c:v>
                </c:pt>
                <c:pt idx="318">
                  <c:v>106</c:v>
                </c:pt>
                <c:pt idx="319">
                  <c:v>106</c:v>
                </c:pt>
                <c:pt idx="320">
                  <c:v>106</c:v>
                </c:pt>
                <c:pt idx="321">
                  <c:v>107</c:v>
                </c:pt>
                <c:pt idx="322">
                  <c:v>107</c:v>
                </c:pt>
                <c:pt idx="323">
                  <c:v>107</c:v>
                </c:pt>
                <c:pt idx="324">
                  <c:v>108</c:v>
                </c:pt>
                <c:pt idx="325">
                  <c:v>108</c:v>
                </c:pt>
                <c:pt idx="326">
                  <c:v>108</c:v>
                </c:pt>
                <c:pt idx="327">
                  <c:v>109</c:v>
                </c:pt>
                <c:pt idx="328">
                  <c:v>109</c:v>
                </c:pt>
                <c:pt idx="329">
                  <c:v>109</c:v>
                </c:pt>
                <c:pt idx="330">
                  <c:v>110</c:v>
                </c:pt>
                <c:pt idx="331">
                  <c:v>110</c:v>
                </c:pt>
                <c:pt idx="332">
                  <c:v>110</c:v>
                </c:pt>
                <c:pt idx="333">
                  <c:v>111</c:v>
                </c:pt>
                <c:pt idx="334">
                  <c:v>111</c:v>
                </c:pt>
                <c:pt idx="335">
                  <c:v>111</c:v>
                </c:pt>
                <c:pt idx="336">
                  <c:v>112</c:v>
                </c:pt>
                <c:pt idx="337">
                  <c:v>112</c:v>
                </c:pt>
                <c:pt idx="338">
                  <c:v>112</c:v>
                </c:pt>
                <c:pt idx="339">
                  <c:v>113</c:v>
                </c:pt>
                <c:pt idx="340">
                  <c:v>113</c:v>
                </c:pt>
                <c:pt idx="341">
                  <c:v>113</c:v>
                </c:pt>
                <c:pt idx="342">
                  <c:v>114</c:v>
                </c:pt>
                <c:pt idx="343">
                  <c:v>114</c:v>
                </c:pt>
                <c:pt idx="344">
                  <c:v>114</c:v>
                </c:pt>
                <c:pt idx="345">
                  <c:v>115</c:v>
                </c:pt>
                <c:pt idx="346">
                  <c:v>115</c:v>
                </c:pt>
                <c:pt idx="347">
                  <c:v>115</c:v>
                </c:pt>
                <c:pt idx="348">
                  <c:v>116</c:v>
                </c:pt>
                <c:pt idx="349">
                  <c:v>116</c:v>
                </c:pt>
                <c:pt idx="350">
                  <c:v>116</c:v>
                </c:pt>
                <c:pt idx="351">
                  <c:v>117</c:v>
                </c:pt>
                <c:pt idx="352">
                  <c:v>117</c:v>
                </c:pt>
                <c:pt idx="353">
                  <c:v>117</c:v>
                </c:pt>
                <c:pt idx="354">
                  <c:v>118</c:v>
                </c:pt>
                <c:pt idx="355">
                  <c:v>118</c:v>
                </c:pt>
                <c:pt idx="356">
                  <c:v>118</c:v>
                </c:pt>
                <c:pt idx="357">
                  <c:v>119</c:v>
                </c:pt>
                <c:pt idx="358">
                  <c:v>119</c:v>
                </c:pt>
                <c:pt idx="359">
                  <c:v>119</c:v>
                </c:pt>
                <c:pt idx="360">
                  <c:v>120</c:v>
                </c:pt>
                <c:pt idx="361">
                  <c:v>120</c:v>
                </c:pt>
                <c:pt idx="362">
                  <c:v>120</c:v>
                </c:pt>
                <c:pt idx="363">
                  <c:v>121</c:v>
                </c:pt>
                <c:pt idx="364">
                  <c:v>121</c:v>
                </c:pt>
                <c:pt idx="365">
                  <c:v>121</c:v>
                </c:pt>
                <c:pt idx="366">
                  <c:v>122</c:v>
                </c:pt>
                <c:pt idx="367">
                  <c:v>122</c:v>
                </c:pt>
                <c:pt idx="368">
                  <c:v>122</c:v>
                </c:pt>
                <c:pt idx="369">
                  <c:v>123</c:v>
                </c:pt>
                <c:pt idx="370">
                  <c:v>123</c:v>
                </c:pt>
                <c:pt idx="371">
                  <c:v>123</c:v>
                </c:pt>
                <c:pt idx="372">
                  <c:v>124</c:v>
                </c:pt>
                <c:pt idx="373">
                  <c:v>124</c:v>
                </c:pt>
                <c:pt idx="374">
                  <c:v>124</c:v>
                </c:pt>
                <c:pt idx="375">
                  <c:v>125</c:v>
                </c:pt>
                <c:pt idx="376">
                  <c:v>125</c:v>
                </c:pt>
                <c:pt idx="377">
                  <c:v>125</c:v>
                </c:pt>
                <c:pt idx="378">
                  <c:v>126</c:v>
                </c:pt>
                <c:pt idx="379">
                  <c:v>126</c:v>
                </c:pt>
                <c:pt idx="380">
                  <c:v>126</c:v>
                </c:pt>
                <c:pt idx="381">
                  <c:v>127</c:v>
                </c:pt>
                <c:pt idx="382">
                  <c:v>127</c:v>
                </c:pt>
                <c:pt idx="383">
                  <c:v>127</c:v>
                </c:pt>
                <c:pt idx="384">
                  <c:v>128</c:v>
                </c:pt>
                <c:pt idx="385">
                  <c:v>128</c:v>
                </c:pt>
                <c:pt idx="386">
                  <c:v>128</c:v>
                </c:pt>
                <c:pt idx="387">
                  <c:v>129</c:v>
                </c:pt>
                <c:pt idx="388">
                  <c:v>129</c:v>
                </c:pt>
                <c:pt idx="389">
                  <c:v>129</c:v>
                </c:pt>
                <c:pt idx="390">
                  <c:v>130</c:v>
                </c:pt>
                <c:pt idx="391">
                  <c:v>130</c:v>
                </c:pt>
                <c:pt idx="392">
                  <c:v>130</c:v>
                </c:pt>
                <c:pt idx="393">
                  <c:v>131</c:v>
                </c:pt>
                <c:pt idx="394">
                  <c:v>131</c:v>
                </c:pt>
                <c:pt idx="395">
                  <c:v>131</c:v>
                </c:pt>
                <c:pt idx="396">
                  <c:v>132</c:v>
                </c:pt>
                <c:pt idx="397">
                  <c:v>132</c:v>
                </c:pt>
                <c:pt idx="398">
                  <c:v>132</c:v>
                </c:pt>
                <c:pt idx="399">
                  <c:v>133</c:v>
                </c:pt>
                <c:pt idx="400">
                  <c:v>133</c:v>
                </c:pt>
                <c:pt idx="401">
                  <c:v>133</c:v>
                </c:pt>
                <c:pt idx="402">
                  <c:v>134</c:v>
                </c:pt>
                <c:pt idx="403">
                  <c:v>134</c:v>
                </c:pt>
                <c:pt idx="404">
                  <c:v>134</c:v>
                </c:pt>
                <c:pt idx="405">
                  <c:v>135</c:v>
                </c:pt>
                <c:pt idx="406">
                  <c:v>135</c:v>
                </c:pt>
                <c:pt idx="407">
                  <c:v>135</c:v>
                </c:pt>
                <c:pt idx="408">
                  <c:v>136</c:v>
                </c:pt>
                <c:pt idx="409">
                  <c:v>136</c:v>
                </c:pt>
                <c:pt idx="410">
                  <c:v>136</c:v>
                </c:pt>
                <c:pt idx="411">
                  <c:v>137</c:v>
                </c:pt>
                <c:pt idx="412">
                  <c:v>137</c:v>
                </c:pt>
                <c:pt idx="413">
                  <c:v>137</c:v>
                </c:pt>
                <c:pt idx="414">
                  <c:v>138</c:v>
                </c:pt>
                <c:pt idx="415">
                  <c:v>138</c:v>
                </c:pt>
                <c:pt idx="416">
                  <c:v>138</c:v>
                </c:pt>
                <c:pt idx="417">
                  <c:v>139</c:v>
                </c:pt>
                <c:pt idx="418">
                  <c:v>139</c:v>
                </c:pt>
                <c:pt idx="419">
                  <c:v>139</c:v>
                </c:pt>
                <c:pt idx="420">
                  <c:v>140</c:v>
                </c:pt>
                <c:pt idx="421">
                  <c:v>140</c:v>
                </c:pt>
                <c:pt idx="422">
                  <c:v>140</c:v>
                </c:pt>
                <c:pt idx="423">
                  <c:v>141</c:v>
                </c:pt>
                <c:pt idx="424">
                  <c:v>141</c:v>
                </c:pt>
                <c:pt idx="425">
                  <c:v>141</c:v>
                </c:pt>
                <c:pt idx="426">
                  <c:v>142</c:v>
                </c:pt>
                <c:pt idx="427">
                  <c:v>142</c:v>
                </c:pt>
                <c:pt idx="428">
                  <c:v>142</c:v>
                </c:pt>
                <c:pt idx="429">
                  <c:v>143</c:v>
                </c:pt>
                <c:pt idx="430">
                  <c:v>143</c:v>
                </c:pt>
                <c:pt idx="431">
                  <c:v>143</c:v>
                </c:pt>
                <c:pt idx="432">
                  <c:v>144</c:v>
                </c:pt>
                <c:pt idx="433">
                  <c:v>144</c:v>
                </c:pt>
                <c:pt idx="434">
                  <c:v>144</c:v>
                </c:pt>
                <c:pt idx="435">
                  <c:v>145</c:v>
                </c:pt>
                <c:pt idx="436">
                  <c:v>145</c:v>
                </c:pt>
                <c:pt idx="437">
                  <c:v>145</c:v>
                </c:pt>
                <c:pt idx="438">
                  <c:v>146</c:v>
                </c:pt>
                <c:pt idx="439">
                  <c:v>146</c:v>
                </c:pt>
                <c:pt idx="440">
                  <c:v>146</c:v>
                </c:pt>
                <c:pt idx="441">
                  <c:v>147</c:v>
                </c:pt>
                <c:pt idx="442">
                  <c:v>147</c:v>
                </c:pt>
                <c:pt idx="443">
                  <c:v>147</c:v>
                </c:pt>
                <c:pt idx="444">
                  <c:v>148</c:v>
                </c:pt>
                <c:pt idx="445">
                  <c:v>148</c:v>
                </c:pt>
                <c:pt idx="446">
                  <c:v>148</c:v>
                </c:pt>
                <c:pt idx="447">
                  <c:v>149</c:v>
                </c:pt>
                <c:pt idx="448">
                  <c:v>149</c:v>
                </c:pt>
                <c:pt idx="449">
                  <c:v>149</c:v>
                </c:pt>
                <c:pt idx="450">
                  <c:v>150</c:v>
                </c:pt>
                <c:pt idx="451">
                  <c:v>150</c:v>
                </c:pt>
                <c:pt idx="452">
                  <c:v>150</c:v>
                </c:pt>
                <c:pt idx="453">
                  <c:v>151</c:v>
                </c:pt>
                <c:pt idx="454">
                  <c:v>151</c:v>
                </c:pt>
                <c:pt idx="455">
                  <c:v>151</c:v>
                </c:pt>
                <c:pt idx="456">
                  <c:v>152</c:v>
                </c:pt>
                <c:pt idx="457">
                  <c:v>152</c:v>
                </c:pt>
                <c:pt idx="458">
                  <c:v>152</c:v>
                </c:pt>
                <c:pt idx="459">
                  <c:v>153</c:v>
                </c:pt>
                <c:pt idx="460">
                  <c:v>153</c:v>
                </c:pt>
                <c:pt idx="461">
                  <c:v>153</c:v>
                </c:pt>
                <c:pt idx="462">
                  <c:v>154</c:v>
                </c:pt>
                <c:pt idx="463">
                  <c:v>154</c:v>
                </c:pt>
                <c:pt idx="464">
                  <c:v>154</c:v>
                </c:pt>
                <c:pt idx="465">
                  <c:v>155</c:v>
                </c:pt>
                <c:pt idx="466">
                  <c:v>155</c:v>
                </c:pt>
                <c:pt idx="467">
                  <c:v>155</c:v>
                </c:pt>
                <c:pt idx="468">
                  <c:v>156</c:v>
                </c:pt>
                <c:pt idx="469">
                  <c:v>156</c:v>
                </c:pt>
                <c:pt idx="470">
                  <c:v>156</c:v>
                </c:pt>
                <c:pt idx="471">
                  <c:v>157</c:v>
                </c:pt>
                <c:pt idx="472">
                  <c:v>157</c:v>
                </c:pt>
                <c:pt idx="473">
                  <c:v>157</c:v>
                </c:pt>
                <c:pt idx="474">
                  <c:v>158</c:v>
                </c:pt>
                <c:pt idx="475">
                  <c:v>158</c:v>
                </c:pt>
                <c:pt idx="476">
                  <c:v>158</c:v>
                </c:pt>
                <c:pt idx="477">
                  <c:v>159</c:v>
                </c:pt>
                <c:pt idx="478">
                  <c:v>159</c:v>
                </c:pt>
                <c:pt idx="479">
                  <c:v>159</c:v>
                </c:pt>
                <c:pt idx="480">
                  <c:v>160</c:v>
                </c:pt>
                <c:pt idx="481">
                  <c:v>160</c:v>
                </c:pt>
                <c:pt idx="482">
                  <c:v>160</c:v>
                </c:pt>
                <c:pt idx="483">
                  <c:v>161</c:v>
                </c:pt>
                <c:pt idx="484">
                  <c:v>161</c:v>
                </c:pt>
                <c:pt idx="485">
                  <c:v>161</c:v>
                </c:pt>
                <c:pt idx="486">
                  <c:v>162</c:v>
                </c:pt>
                <c:pt idx="487">
                  <c:v>162</c:v>
                </c:pt>
                <c:pt idx="488">
                  <c:v>162</c:v>
                </c:pt>
                <c:pt idx="489">
                  <c:v>163</c:v>
                </c:pt>
                <c:pt idx="490">
                  <c:v>163</c:v>
                </c:pt>
                <c:pt idx="491">
                  <c:v>163</c:v>
                </c:pt>
                <c:pt idx="492">
                  <c:v>164</c:v>
                </c:pt>
                <c:pt idx="493">
                  <c:v>164</c:v>
                </c:pt>
                <c:pt idx="494">
                  <c:v>164</c:v>
                </c:pt>
                <c:pt idx="495">
                  <c:v>165</c:v>
                </c:pt>
                <c:pt idx="496">
                  <c:v>165</c:v>
                </c:pt>
                <c:pt idx="497">
                  <c:v>165</c:v>
                </c:pt>
                <c:pt idx="498">
                  <c:v>166</c:v>
                </c:pt>
                <c:pt idx="499">
                  <c:v>166</c:v>
                </c:pt>
                <c:pt idx="500">
                  <c:v>166</c:v>
                </c:pt>
                <c:pt idx="501">
                  <c:v>167</c:v>
                </c:pt>
                <c:pt idx="502">
                  <c:v>167</c:v>
                </c:pt>
                <c:pt idx="503">
                  <c:v>167</c:v>
                </c:pt>
                <c:pt idx="504">
                  <c:v>168</c:v>
                </c:pt>
                <c:pt idx="505">
                  <c:v>168</c:v>
                </c:pt>
                <c:pt idx="506">
                  <c:v>168</c:v>
                </c:pt>
                <c:pt idx="507">
                  <c:v>169</c:v>
                </c:pt>
                <c:pt idx="508">
                  <c:v>169</c:v>
                </c:pt>
                <c:pt idx="509">
                  <c:v>169</c:v>
                </c:pt>
                <c:pt idx="510">
                  <c:v>170</c:v>
                </c:pt>
                <c:pt idx="511">
                  <c:v>170</c:v>
                </c:pt>
                <c:pt idx="512">
                  <c:v>170</c:v>
                </c:pt>
                <c:pt idx="513">
                  <c:v>171</c:v>
                </c:pt>
                <c:pt idx="514">
                  <c:v>171</c:v>
                </c:pt>
                <c:pt idx="515">
                  <c:v>171</c:v>
                </c:pt>
                <c:pt idx="516">
                  <c:v>172</c:v>
                </c:pt>
                <c:pt idx="517">
                  <c:v>172</c:v>
                </c:pt>
                <c:pt idx="518">
                  <c:v>172</c:v>
                </c:pt>
                <c:pt idx="519">
                  <c:v>173</c:v>
                </c:pt>
                <c:pt idx="520">
                  <c:v>173</c:v>
                </c:pt>
                <c:pt idx="521">
                  <c:v>173</c:v>
                </c:pt>
                <c:pt idx="522">
                  <c:v>174</c:v>
                </c:pt>
                <c:pt idx="523">
                  <c:v>174</c:v>
                </c:pt>
                <c:pt idx="524">
                  <c:v>174</c:v>
                </c:pt>
                <c:pt idx="525">
                  <c:v>175</c:v>
                </c:pt>
                <c:pt idx="526">
                  <c:v>175</c:v>
                </c:pt>
                <c:pt idx="527">
                  <c:v>175</c:v>
                </c:pt>
                <c:pt idx="528">
                  <c:v>176</c:v>
                </c:pt>
                <c:pt idx="529">
                  <c:v>176</c:v>
                </c:pt>
                <c:pt idx="530">
                  <c:v>176</c:v>
                </c:pt>
                <c:pt idx="531">
                  <c:v>177</c:v>
                </c:pt>
                <c:pt idx="532">
                  <c:v>177</c:v>
                </c:pt>
                <c:pt idx="533">
                  <c:v>177</c:v>
                </c:pt>
                <c:pt idx="534">
                  <c:v>178</c:v>
                </c:pt>
                <c:pt idx="535">
                  <c:v>178</c:v>
                </c:pt>
                <c:pt idx="536">
                  <c:v>178</c:v>
                </c:pt>
                <c:pt idx="537">
                  <c:v>179</c:v>
                </c:pt>
                <c:pt idx="538">
                  <c:v>179</c:v>
                </c:pt>
                <c:pt idx="539">
                  <c:v>179</c:v>
                </c:pt>
                <c:pt idx="540">
                  <c:v>180</c:v>
                </c:pt>
                <c:pt idx="541">
                  <c:v>180</c:v>
                </c:pt>
                <c:pt idx="542">
                  <c:v>180</c:v>
                </c:pt>
                <c:pt idx="543">
                  <c:v>181</c:v>
                </c:pt>
                <c:pt idx="544">
                  <c:v>181</c:v>
                </c:pt>
                <c:pt idx="545">
                  <c:v>181</c:v>
                </c:pt>
                <c:pt idx="546">
                  <c:v>182</c:v>
                </c:pt>
                <c:pt idx="547">
                  <c:v>182</c:v>
                </c:pt>
                <c:pt idx="548">
                  <c:v>182</c:v>
                </c:pt>
                <c:pt idx="549">
                  <c:v>183</c:v>
                </c:pt>
                <c:pt idx="550">
                  <c:v>183</c:v>
                </c:pt>
                <c:pt idx="551">
                  <c:v>183</c:v>
                </c:pt>
                <c:pt idx="552">
                  <c:v>184</c:v>
                </c:pt>
                <c:pt idx="553">
                  <c:v>184</c:v>
                </c:pt>
                <c:pt idx="554">
                  <c:v>184</c:v>
                </c:pt>
                <c:pt idx="555">
                  <c:v>185</c:v>
                </c:pt>
                <c:pt idx="556">
                  <c:v>185</c:v>
                </c:pt>
                <c:pt idx="557">
                  <c:v>185</c:v>
                </c:pt>
                <c:pt idx="558">
                  <c:v>186</c:v>
                </c:pt>
                <c:pt idx="559">
                  <c:v>186</c:v>
                </c:pt>
                <c:pt idx="560">
                  <c:v>186</c:v>
                </c:pt>
                <c:pt idx="561">
                  <c:v>187</c:v>
                </c:pt>
                <c:pt idx="562">
                  <c:v>187</c:v>
                </c:pt>
                <c:pt idx="563">
                  <c:v>187</c:v>
                </c:pt>
                <c:pt idx="564">
                  <c:v>188</c:v>
                </c:pt>
                <c:pt idx="565">
                  <c:v>188</c:v>
                </c:pt>
                <c:pt idx="566">
                  <c:v>188</c:v>
                </c:pt>
                <c:pt idx="567">
                  <c:v>189</c:v>
                </c:pt>
                <c:pt idx="568">
                  <c:v>189</c:v>
                </c:pt>
                <c:pt idx="569">
                  <c:v>189</c:v>
                </c:pt>
                <c:pt idx="570">
                  <c:v>190</c:v>
                </c:pt>
                <c:pt idx="571">
                  <c:v>190</c:v>
                </c:pt>
                <c:pt idx="572">
                  <c:v>190</c:v>
                </c:pt>
                <c:pt idx="573">
                  <c:v>191</c:v>
                </c:pt>
                <c:pt idx="574">
                  <c:v>191</c:v>
                </c:pt>
                <c:pt idx="575">
                  <c:v>191</c:v>
                </c:pt>
                <c:pt idx="576">
                  <c:v>192</c:v>
                </c:pt>
                <c:pt idx="577">
                  <c:v>192</c:v>
                </c:pt>
                <c:pt idx="578">
                  <c:v>192</c:v>
                </c:pt>
                <c:pt idx="579">
                  <c:v>193</c:v>
                </c:pt>
                <c:pt idx="580">
                  <c:v>193</c:v>
                </c:pt>
                <c:pt idx="581">
                  <c:v>193</c:v>
                </c:pt>
                <c:pt idx="582">
                  <c:v>194</c:v>
                </c:pt>
                <c:pt idx="583">
                  <c:v>194</c:v>
                </c:pt>
                <c:pt idx="584">
                  <c:v>194</c:v>
                </c:pt>
                <c:pt idx="585">
                  <c:v>195</c:v>
                </c:pt>
                <c:pt idx="586">
                  <c:v>195</c:v>
                </c:pt>
                <c:pt idx="587">
                  <c:v>195</c:v>
                </c:pt>
                <c:pt idx="588">
                  <c:v>196</c:v>
                </c:pt>
                <c:pt idx="589">
                  <c:v>196</c:v>
                </c:pt>
                <c:pt idx="590">
                  <c:v>196</c:v>
                </c:pt>
                <c:pt idx="591">
                  <c:v>197</c:v>
                </c:pt>
                <c:pt idx="592">
                  <c:v>197</c:v>
                </c:pt>
                <c:pt idx="593">
                  <c:v>197</c:v>
                </c:pt>
                <c:pt idx="594">
                  <c:v>198</c:v>
                </c:pt>
                <c:pt idx="595">
                  <c:v>198</c:v>
                </c:pt>
                <c:pt idx="596">
                  <c:v>198</c:v>
                </c:pt>
                <c:pt idx="597">
                  <c:v>199</c:v>
                </c:pt>
                <c:pt idx="598">
                  <c:v>199</c:v>
                </c:pt>
                <c:pt idx="599">
                  <c:v>199</c:v>
                </c:pt>
                <c:pt idx="600">
                  <c:v>200</c:v>
                </c:pt>
                <c:pt idx="601">
                  <c:v>200</c:v>
                </c:pt>
                <c:pt idx="602">
                  <c:v>200</c:v>
                </c:pt>
                <c:pt idx="603">
                  <c:v>201</c:v>
                </c:pt>
                <c:pt idx="604">
                  <c:v>201</c:v>
                </c:pt>
                <c:pt idx="605">
                  <c:v>201</c:v>
                </c:pt>
                <c:pt idx="606">
                  <c:v>202</c:v>
                </c:pt>
                <c:pt idx="607">
                  <c:v>202</c:v>
                </c:pt>
                <c:pt idx="608">
                  <c:v>202</c:v>
                </c:pt>
                <c:pt idx="609">
                  <c:v>203</c:v>
                </c:pt>
                <c:pt idx="610">
                  <c:v>203</c:v>
                </c:pt>
                <c:pt idx="611">
                  <c:v>203</c:v>
                </c:pt>
                <c:pt idx="612">
                  <c:v>204</c:v>
                </c:pt>
                <c:pt idx="613">
                  <c:v>204</c:v>
                </c:pt>
                <c:pt idx="614">
                  <c:v>204</c:v>
                </c:pt>
                <c:pt idx="615">
                  <c:v>205</c:v>
                </c:pt>
                <c:pt idx="616">
                  <c:v>205</c:v>
                </c:pt>
                <c:pt idx="617">
                  <c:v>205</c:v>
                </c:pt>
                <c:pt idx="618">
                  <c:v>206</c:v>
                </c:pt>
                <c:pt idx="619">
                  <c:v>206</c:v>
                </c:pt>
                <c:pt idx="620">
                  <c:v>206</c:v>
                </c:pt>
                <c:pt idx="621">
                  <c:v>207</c:v>
                </c:pt>
                <c:pt idx="622">
                  <c:v>207</c:v>
                </c:pt>
                <c:pt idx="623">
                  <c:v>207</c:v>
                </c:pt>
                <c:pt idx="624">
                  <c:v>208</c:v>
                </c:pt>
                <c:pt idx="625">
                  <c:v>208</c:v>
                </c:pt>
                <c:pt idx="626">
                  <c:v>208</c:v>
                </c:pt>
                <c:pt idx="627">
                  <c:v>209</c:v>
                </c:pt>
                <c:pt idx="628">
                  <c:v>209</c:v>
                </c:pt>
                <c:pt idx="629">
                  <c:v>209</c:v>
                </c:pt>
                <c:pt idx="630">
                  <c:v>210</c:v>
                </c:pt>
                <c:pt idx="631">
                  <c:v>210</c:v>
                </c:pt>
                <c:pt idx="632">
                  <c:v>210</c:v>
                </c:pt>
                <c:pt idx="633">
                  <c:v>211</c:v>
                </c:pt>
                <c:pt idx="634">
                  <c:v>211</c:v>
                </c:pt>
                <c:pt idx="635">
                  <c:v>211</c:v>
                </c:pt>
                <c:pt idx="636">
                  <c:v>212</c:v>
                </c:pt>
                <c:pt idx="637">
                  <c:v>212</c:v>
                </c:pt>
                <c:pt idx="638">
                  <c:v>212</c:v>
                </c:pt>
                <c:pt idx="639">
                  <c:v>213</c:v>
                </c:pt>
                <c:pt idx="640">
                  <c:v>213</c:v>
                </c:pt>
                <c:pt idx="641">
                  <c:v>213</c:v>
                </c:pt>
                <c:pt idx="642">
                  <c:v>214</c:v>
                </c:pt>
                <c:pt idx="643">
                  <c:v>214</c:v>
                </c:pt>
                <c:pt idx="644">
                  <c:v>214</c:v>
                </c:pt>
                <c:pt idx="645">
                  <c:v>215</c:v>
                </c:pt>
                <c:pt idx="646">
                  <c:v>215</c:v>
                </c:pt>
                <c:pt idx="647">
                  <c:v>215</c:v>
                </c:pt>
                <c:pt idx="648">
                  <c:v>216</c:v>
                </c:pt>
                <c:pt idx="649">
                  <c:v>216</c:v>
                </c:pt>
                <c:pt idx="650">
                  <c:v>216</c:v>
                </c:pt>
                <c:pt idx="651">
                  <c:v>217</c:v>
                </c:pt>
                <c:pt idx="652">
                  <c:v>217</c:v>
                </c:pt>
                <c:pt idx="653">
                  <c:v>217</c:v>
                </c:pt>
                <c:pt idx="654">
                  <c:v>218</c:v>
                </c:pt>
                <c:pt idx="655">
                  <c:v>218</c:v>
                </c:pt>
                <c:pt idx="656">
                  <c:v>218</c:v>
                </c:pt>
                <c:pt idx="657">
                  <c:v>219</c:v>
                </c:pt>
                <c:pt idx="658">
                  <c:v>219</c:v>
                </c:pt>
                <c:pt idx="659">
                  <c:v>219</c:v>
                </c:pt>
                <c:pt idx="660">
                  <c:v>220</c:v>
                </c:pt>
                <c:pt idx="661">
                  <c:v>220</c:v>
                </c:pt>
                <c:pt idx="662">
                  <c:v>220</c:v>
                </c:pt>
                <c:pt idx="663">
                  <c:v>221</c:v>
                </c:pt>
                <c:pt idx="664">
                  <c:v>221</c:v>
                </c:pt>
                <c:pt idx="665">
                  <c:v>221</c:v>
                </c:pt>
                <c:pt idx="666">
                  <c:v>222</c:v>
                </c:pt>
                <c:pt idx="667">
                  <c:v>222</c:v>
                </c:pt>
                <c:pt idx="668">
                  <c:v>222</c:v>
                </c:pt>
                <c:pt idx="669">
                  <c:v>223</c:v>
                </c:pt>
                <c:pt idx="670">
                  <c:v>223</c:v>
                </c:pt>
                <c:pt idx="671">
                  <c:v>223</c:v>
                </c:pt>
                <c:pt idx="672">
                  <c:v>224</c:v>
                </c:pt>
                <c:pt idx="673">
                  <c:v>224</c:v>
                </c:pt>
                <c:pt idx="674">
                  <c:v>224</c:v>
                </c:pt>
                <c:pt idx="675">
                  <c:v>225</c:v>
                </c:pt>
                <c:pt idx="676">
                  <c:v>225</c:v>
                </c:pt>
                <c:pt idx="677">
                  <c:v>225</c:v>
                </c:pt>
                <c:pt idx="678">
                  <c:v>226</c:v>
                </c:pt>
                <c:pt idx="679">
                  <c:v>226</c:v>
                </c:pt>
                <c:pt idx="680">
                  <c:v>226</c:v>
                </c:pt>
                <c:pt idx="681">
                  <c:v>227</c:v>
                </c:pt>
                <c:pt idx="682">
                  <c:v>227</c:v>
                </c:pt>
                <c:pt idx="683">
                  <c:v>227</c:v>
                </c:pt>
                <c:pt idx="684">
                  <c:v>228</c:v>
                </c:pt>
                <c:pt idx="685">
                  <c:v>228</c:v>
                </c:pt>
                <c:pt idx="686">
                  <c:v>228</c:v>
                </c:pt>
                <c:pt idx="687">
                  <c:v>229</c:v>
                </c:pt>
                <c:pt idx="688">
                  <c:v>229</c:v>
                </c:pt>
                <c:pt idx="689">
                  <c:v>229</c:v>
                </c:pt>
                <c:pt idx="690">
                  <c:v>230</c:v>
                </c:pt>
                <c:pt idx="691">
                  <c:v>230</c:v>
                </c:pt>
                <c:pt idx="692">
                  <c:v>230</c:v>
                </c:pt>
                <c:pt idx="693">
                  <c:v>231</c:v>
                </c:pt>
                <c:pt idx="694">
                  <c:v>231</c:v>
                </c:pt>
                <c:pt idx="695">
                  <c:v>231</c:v>
                </c:pt>
                <c:pt idx="696">
                  <c:v>232</c:v>
                </c:pt>
                <c:pt idx="697">
                  <c:v>232</c:v>
                </c:pt>
                <c:pt idx="698">
                  <c:v>232</c:v>
                </c:pt>
                <c:pt idx="699">
                  <c:v>233</c:v>
                </c:pt>
                <c:pt idx="700">
                  <c:v>233</c:v>
                </c:pt>
                <c:pt idx="701">
                  <c:v>233</c:v>
                </c:pt>
                <c:pt idx="702">
                  <c:v>234</c:v>
                </c:pt>
                <c:pt idx="703">
                  <c:v>234</c:v>
                </c:pt>
                <c:pt idx="704">
                  <c:v>234</c:v>
                </c:pt>
                <c:pt idx="705">
                  <c:v>235</c:v>
                </c:pt>
                <c:pt idx="706">
                  <c:v>235</c:v>
                </c:pt>
                <c:pt idx="707">
                  <c:v>235</c:v>
                </c:pt>
                <c:pt idx="708">
                  <c:v>236</c:v>
                </c:pt>
                <c:pt idx="709">
                  <c:v>236</c:v>
                </c:pt>
                <c:pt idx="710">
                  <c:v>236</c:v>
                </c:pt>
                <c:pt idx="711">
                  <c:v>237</c:v>
                </c:pt>
                <c:pt idx="712">
                  <c:v>237</c:v>
                </c:pt>
                <c:pt idx="713">
                  <c:v>237</c:v>
                </c:pt>
                <c:pt idx="714">
                  <c:v>238</c:v>
                </c:pt>
                <c:pt idx="715">
                  <c:v>238</c:v>
                </c:pt>
                <c:pt idx="716">
                  <c:v>238</c:v>
                </c:pt>
                <c:pt idx="717">
                  <c:v>239</c:v>
                </c:pt>
                <c:pt idx="718">
                  <c:v>239</c:v>
                </c:pt>
                <c:pt idx="719">
                  <c:v>239</c:v>
                </c:pt>
                <c:pt idx="720">
                  <c:v>240</c:v>
                </c:pt>
                <c:pt idx="721">
                  <c:v>240</c:v>
                </c:pt>
                <c:pt idx="722">
                  <c:v>240</c:v>
                </c:pt>
                <c:pt idx="723">
                  <c:v>241</c:v>
                </c:pt>
                <c:pt idx="724">
                  <c:v>241</c:v>
                </c:pt>
                <c:pt idx="725">
                  <c:v>241</c:v>
                </c:pt>
                <c:pt idx="726">
                  <c:v>242</c:v>
                </c:pt>
                <c:pt idx="727">
                  <c:v>242</c:v>
                </c:pt>
                <c:pt idx="728">
                  <c:v>242</c:v>
                </c:pt>
                <c:pt idx="729">
                  <c:v>243</c:v>
                </c:pt>
                <c:pt idx="730">
                  <c:v>243</c:v>
                </c:pt>
                <c:pt idx="731">
                  <c:v>243</c:v>
                </c:pt>
                <c:pt idx="732">
                  <c:v>244</c:v>
                </c:pt>
                <c:pt idx="733">
                  <c:v>244</c:v>
                </c:pt>
                <c:pt idx="734">
                  <c:v>244</c:v>
                </c:pt>
                <c:pt idx="735">
                  <c:v>245</c:v>
                </c:pt>
                <c:pt idx="736">
                  <c:v>245</c:v>
                </c:pt>
                <c:pt idx="737">
                  <c:v>245</c:v>
                </c:pt>
                <c:pt idx="738">
                  <c:v>246</c:v>
                </c:pt>
                <c:pt idx="739">
                  <c:v>246</c:v>
                </c:pt>
                <c:pt idx="740">
                  <c:v>246</c:v>
                </c:pt>
                <c:pt idx="741">
                  <c:v>247</c:v>
                </c:pt>
                <c:pt idx="742">
                  <c:v>247</c:v>
                </c:pt>
                <c:pt idx="743">
                  <c:v>247</c:v>
                </c:pt>
                <c:pt idx="744">
                  <c:v>248</c:v>
                </c:pt>
                <c:pt idx="745">
                  <c:v>248</c:v>
                </c:pt>
                <c:pt idx="746">
                  <c:v>248</c:v>
                </c:pt>
                <c:pt idx="747">
                  <c:v>249</c:v>
                </c:pt>
                <c:pt idx="748">
                  <c:v>249</c:v>
                </c:pt>
                <c:pt idx="749">
                  <c:v>249</c:v>
                </c:pt>
                <c:pt idx="750">
                  <c:v>250</c:v>
                </c:pt>
                <c:pt idx="751">
                  <c:v>250</c:v>
                </c:pt>
                <c:pt idx="752">
                  <c:v>250</c:v>
                </c:pt>
                <c:pt idx="753">
                  <c:v>251</c:v>
                </c:pt>
                <c:pt idx="754">
                  <c:v>251</c:v>
                </c:pt>
                <c:pt idx="755">
                  <c:v>251</c:v>
                </c:pt>
                <c:pt idx="756">
                  <c:v>252</c:v>
                </c:pt>
                <c:pt idx="757">
                  <c:v>252</c:v>
                </c:pt>
                <c:pt idx="758">
                  <c:v>252</c:v>
                </c:pt>
                <c:pt idx="759">
                  <c:v>253</c:v>
                </c:pt>
                <c:pt idx="760">
                  <c:v>253</c:v>
                </c:pt>
                <c:pt idx="761">
                  <c:v>253</c:v>
                </c:pt>
                <c:pt idx="762">
                  <c:v>254</c:v>
                </c:pt>
                <c:pt idx="763">
                  <c:v>254</c:v>
                </c:pt>
                <c:pt idx="764">
                  <c:v>254</c:v>
                </c:pt>
                <c:pt idx="765">
                  <c:v>255</c:v>
                </c:pt>
                <c:pt idx="766">
                  <c:v>255</c:v>
                </c:pt>
                <c:pt idx="767">
                  <c:v>255</c:v>
                </c:pt>
                <c:pt idx="768">
                  <c:v>256</c:v>
                </c:pt>
                <c:pt idx="769">
                  <c:v>256</c:v>
                </c:pt>
                <c:pt idx="770">
                  <c:v>256</c:v>
                </c:pt>
                <c:pt idx="771">
                  <c:v>257</c:v>
                </c:pt>
                <c:pt idx="772">
                  <c:v>257</c:v>
                </c:pt>
                <c:pt idx="773">
                  <c:v>257</c:v>
                </c:pt>
                <c:pt idx="774">
                  <c:v>258</c:v>
                </c:pt>
                <c:pt idx="775">
                  <c:v>258</c:v>
                </c:pt>
                <c:pt idx="776">
                  <c:v>258</c:v>
                </c:pt>
                <c:pt idx="777">
                  <c:v>259</c:v>
                </c:pt>
                <c:pt idx="778">
                  <c:v>259</c:v>
                </c:pt>
                <c:pt idx="779">
                  <c:v>259</c:v>
                </c:pt>
                <c:pt idx="780">
                  <c:v>260</c:v>
                </c:pt>
                <c:pt idx="781">
                  <c:v>260</c:v>
                </c:pt>
                <c:pt idx="782">
                  <c:v>260</c:v>
                </c:pt>
                <c:pt idx="783">
                  <c:v>261</c:v>
                </c:pt>
                <c:pt idx="784">
                  <c:v>261</c:v>
                </c:pt>
                <c:pt idx="785">
                  <c:v>261</c:v>
                </c:pt>
                <c:pt idx="786">
                  <c:v>262</c:v>
                </c:pt>
                <c:pt idx="787">
                  <c:v>262</c:v>
                </c:pt>
                <c:pt idx="788">
                  <c:v>262</c:v>
                </c:pt>
                <c:pt idx="789">
                  <c:v>263</c:v>
                </c:pt>
                <c:pt idx="790">
                  <c:v>263</c:v>
                </c:pt>
                <c:pt idx="791">
                  <c:v>263</c:v>
                </c:pt>
                <c:pt idx="792">
                  <c:v>264</c:v>
                </c:pt>
                <c:pt idx="793">
                  <c:v>264</c:v>
                </c:pt>
                <c:pt idx="794">
                  <c:v>264</c:v>
                </c:pt>
                <c:pt idx="795">
                  <c:v>265</c:v>
                </c:pt>
                <c:pt idx="796">
                  <c:v>265</c:v>
                </c:pt>
                <c:pt idx="797">
                  <c:v>265</c:v>
                </c:pt>
                <c:pt idx="798">
                  <c:v>266</c:v>
                </c:pt>
                <c:pt idx="799">
                  <c:v>266</c:v>
                </c:pt>
                <c:pt idx="800">
                  <c:v>266</c:v>
                </c:pt>
                <c:pt idx="801">
                  <c:v>267</c:v>
                </c:pt>
                <c:pt idx="802">
                  <c:v>267</c:v>
                </c:pt>
                <c:pt idx="803">
                  <c:v>267</c:v>
                </c:pt>
                <c:pt idx="804">
                  <c:v>268</c:v>
                </c:pt>
                <c:pt idx="805">
                  <c:v>268</c:v>
                </c:pt>
                <c:pt idx="806">
                  <c:v>268</c:v>
                </c:pt>
                <c:pt idx="807">
                  <c:v>269</c:v>
                </c:pt>
                <c:pt idx="808">
                  <c:v>269</c:v>
                </c:pt>
                <c:pt idx="809">
                  <c:v>269</c:v>
                </c:pt>
                <c:pt idx="810">
                  <c:v>270</c:v>
                </c:pt>
                <c:pt idx="811">
                  <c:v>270</c:v>
                </c:pt>
                <c:pt idx="812">
                  <c:v>270</c:v>
                </c:pt>
                <c:pt idx="813">
                  <c:v>271</c:v>
                </c:pt>
                <c:pt idx="814">
                  <c:v>271</c:v>
                </c:pt>
                <c:pt idx="815">
                  <c:v>271</c:v>
                </c:pt>
                <c:pt idx="816">
                  <c:v>272</c:v>
                </c:pt>
                <c:pt idx="817">
                  <c:v>272</c:v>
                </c:pt>
                <c:pt idx="818">
                  <c:v>272</c:v>
                </c:pt>
                <c:pt idx="819">
                  <c:v>273</c:v>
                </c:pt>
                <c:pt idx="820">
                  <c:v>273</c:v>
                </c:pt>
                <c:pt idx="821">
                  <c:v>273</c:v>
                </c:pt>
                <c:pt idx="822">
                  <c:v>274</c:v>
                </c:pt>
                <c:pt idx="823">
                  <c:v>274</c:v>
                </c:pt>
                <c:pt idx="824">
                  <c:v>274</c:v>
                </c:pt>
                <c:pt idx="825">
                  <c:v>275</c:v>
                </c:pt>
                <c:pt idx="826">
                  <c:v>275</c:v>
                </c:pt>
                <c:pt idx="827">
                  <c:v>275</c:v>
                </c:pt>
                <c:pt idx="828">
                  <c:v>276</c:v>
                </c:pt>
                <c:pt idx="829">
                  <c:v>276</c:v>
                </c:pt>
                <c:pt idx="830">
                  <c:v>276</c:v>
                </c:pt>
                <c:pt idx="831">
                  <c:v>277</c:v>
                </c:pt>
                <c:pt idx="832">
                  <c:v>277</c:v>
                </c:pt>
                <c:pt idx="833">
                  <c:v>277</c:v>
                </c:pt>
                <c:pt idx="834">
                  <c:v>278</c:v>
                </c:pt>
                <c:pt idx="835">
                  <c:v>278</c:v>
                </c:pt>
                <c:pt idx="836">
                  <c:v>278</c:v>
                </c:pt>
                <c:pt idx="837">
                  <c:v>279</c:v>
                </c:pt>
                <c:pt idx="838">
                  <c:v>279</c:v>
                </c:pt>
                <c:pt idx="839">
                  <c:v>279</c:v>
                </c:pt>
                <c:pt idx="840">
                  <c:v>280</c:v>
                </c:pt>
                <c:pt idx="841">
                  <c:v>280</c:v>
                </c:pt>
                <c:pt idx="842">
                  <c:v>280</c:v>
                </c:pt>
                <c:pt idx="843">
                  <c:v>281</c:v>
                </c:pt>
                <c:pt idx="844">
                  <c:v>281</c:v>
                </c:pt>
                <c:pt idx="845">
                  <c:v>281</c:v>
                </c:pt>
                <c:pt idx="846">
                  <c:v>282</c:v>
                </c:pt>
                <c:pt idx="847">
                  <c:v>282</c:v>
                </c:pt>
                <c:pt idx="848">
                  <c:v>282</c:v>
                </c:pt>
                <c:pt idx="849">
                  <c:v>283</c:v>
                </c:pt>
                <c:pt idx="850">
                  <c:v>283</c:v>
                </c:pt>
                <c:pt idx="851">
                  <c:v>283</c:v>
                </c:pt>
                <c:pt idx="852">
                  <c:v>284</c:v>
                </c:pt>
                <c:pt idx="853">
                  <c:v>284</c:v>
                </c:pt>
                <c:pt idx="854">
                  <c:v>284</c:v>
                </c:pt>
                <c:pt idx="855">
                  <c:v>285</c:v>
                </c:pt>
                <c:pt idx="856">
                  <c:v>285</c:v>
                </c:pt>
                <c:pt idx="857">
                  <c:v>285</c:v>
                </c:pt>
                <c:pt idx="858">
                  <c:v>286</c:v>
                </c:pt>
                <c:pt idx="859">
                  <c:v>286</c:v>
                </c:pt>
                <c:pt idx="860">
                  <c:v>286</c:v>
                </c:pt>
                <c:pt idx="861">
                  <c:v>287</c:v>
                </c:pt>
                <c:pt idx="862">
                  <c:v>287</c:v>
                </c:pt>
                <c:pt idx="863">
                  <c:v>287</c:v>
                </c:pt>
                <c:pt idx="864">
                  <c:v>288</c:v>
                </c:pt>
                <c:pt idx="865">
                  <c:v>288</c:v>
                </c:pt>
                <c:pt idx="866">
                  <c:v>288</c:v>
                </c:pt>
                <c:pt idx="867">
                  <c:v>289</c:v>
                </c:pt>
                <c:pt idx="868">
                  <c:v>289</c:v>
                </c:pt>
                <c:pt idx="869">
                  <c:v>289</c:v>
                </c:pt>
                <c:pt idx="870">
                  <c:v>290</c:v>
                </c:pt>
                <c:pt idx="871">
                  <c:v>290</c:v>
                </c:pt>
                <c:pt idx="872">
                  <c:v>290</c:v>
                </c:pt>
                <c:pt idx="873">
                  <c:v>291</c:v>
                </c:pt>
                <c:pt idx="874">
                  <c:v>291</c:v>
                </c:pt>
                <c:pt idx="875">
                  <c:v>291</c:v>
                </c:pt>
                <c:pt idx="876">
                  <c:v>292</c:v>
                </c:pt>
                <c:pt idx="877">
                  <c:v>292</c:v>
                </c:pt>
                <c:pt idx="878">
                  <c:v>292</c:v>
                </c:pt>
                <c:pt idx="879">
                  <c:v>293</c:v>
                </c:pt>
                <c:pt idx="880">
                  <c:v>293</c:v>
                </c:pt>
                <c:pt idx="881">
                  <c:v>293</c:v>
                </c:pt>
                <c:pt idx="882">
                  <c:v>294</c:v>
                </c:pt>
                <c:pt idx="883">
                  <c:v>294</c:v>
                </c:pt>
                <c:pt idx="884">
                  <c:v>294</c:v>
                </c:pt>
                <c:pt idx="885">
                  <c:v>295</c:v>
                </c:pt>
                <c:pt idx="886">
                  <c:v>295</c:v>
                </c:pt>
                <c:pt idx="887">
                  <c:v>295</c:v>
                </c:pt>
                <c:pt idx="888">
                  <c:v>296</c:v>
                </c:pt>
                <c:pt idx="889">
                  <c:v>296</c:v>
                </c:pt>
                <c:pt idx="890">
                  <c:v>296</c:v>
                </c:pt>
                <c:pt idx="891">
                  <c:v>297</c:v>
                </c:pt>
                <c:pt idx="892">
                  <c:v>297</c:v>
                </c:pt>
                <c:pt idx="893">
                  <c:v>297</c:v>
                </c:pt>
                <c:pt idx="894">
                  <c:v>298</c:v>
                </c:pt>
                <c:pt idx="895">
                  <c:v>298</c:v>
                </c:pt>
                <c:pt idx="896">
                  <c:v>298</c:v>
                </c:pt>
                <c:pt idx="897">
                  <c:v>299</c:v>
                </c:pt>
                <c:pt idx="898">
                  <c:v>299</c:v>
                </c:pt>
                <c:pt idx="899">
                  <c:v>299</c:v>
                </c:pt>
                <c:pt idx="900">
                  <c:v>300</c:v>
                </c:pt>
                <c:pt idx="901">
                  <c:v>300</c:v>
                </c:pt>
                <c:pt idx="902">
                  <c:v>300</c:v>
                </c:pt>
                <c:pt idx="903">
                  <c:v>301</c:v>
                </c:pt>
                <c:pt idx="904">
                  <c:v>301</c:v>
                </c:pt>
                <c:pt idx="905">
                  <c:v>301</c:v>
                </c:pt>
                <c:pt idx="906">
                  <c:v>302</c:v>
                </c:pt>
                <c:pt idx="907">
                  <c:v>302</c:v>
                </c:pt>
                <c:pt idx="908">
                  <c:v>302</c:v>
                </c:pt>
                <c:pt idx="909">
                  <c:v>303</c:v>
                </c:pt>
                <c:pt idx="910">
                  <c:v>303</c:v>
                </c:pt>
                <c:pt idx="911">
                  <c:v>303</c:v>
                </c:pt>
                <c:pt idx="912">
                  <c:v>304</c:v>
                </c:pt>
                <c:pt idx="913">
                  <c:v>304</c:v>
                </c:pt>
                <c:pt idx="914">
                  <c:v>304</c:v>
                </c:pt>
                <c:pt idx="915">
                  <c:v>305</c:v>
                </c:pt>
                <c:pt idx="916">
                  <c:v>305</c:v>
                </c:pt>
                <c:pt idx="917">
                  <c:v>305</c:v>
                </c:pt>
                <c:pt idx="918">
                  <c:v>306</c:v>
                </c:pt>
                <c:pt idx="919">
                  <c:v>306</c:v>
                </c:pt>
                <c:pt idx="920">
                  <c:v>306</c:v>
                </c:pt>
                <c:pt idx="921">
                  <c:v>307</c:v>
                </c:pt>
                <c:pt idx="922">
                  <c:v>307</c:v>
                </c:pt>
                <c:pt idx="923">
                  <c:v>307</c:v>
                </c:pt>
                <c:pt idx="924">
                  <c:v>308</c:v>
                </c:pt>
                <c:pt idx="925">
                  <c:v>308</c:v>
                </c:pt>
                <c:pt idx="926">
                  <c:v>308</c:v>
                </c:pt>
                <c:pt idx="927">
                  <c:v>309</c:v>
                </c:pt>
                <c:pt idx="928">
                  <c:v>309</c:v>
                </c:pt>
                <c:pt idx="929">
                  <c:v>309</c:v>
                </c:pt>
                <c:pt idx="930">
                  <c:v>310</c:v>
                </c:pt>
                <c:pt idx="931">
                  <c:v>310</c:v>
                </c:pt>
                <c:pt idx="932">
                  <c:v>310</c:v>
                </c:pt>
                <c:pt idx="933">
                  <c:v>311</c:v>
                </c:pt>
                <c:pt idx="934">
                  <c:v>311</c:v>
                </c:pt>
                <c:pt idx="935">
                  <c:v>311</c:v>
                </c:pt>
                <c:pt idx="936">
                  <c:v>312</c:v>
                </c:pt>
                <c:pt idx="937">
                  <c:v>312</c:v>
                </c:pt>
                <c:pt idx="938">
                  <c:v>312</c:v>
                </c:pt>
                <c:pt idx="939">
                  <c:v>313</c:v>
                </c:pt>
                <c:pt idx="940">
                  <c:v>313</c:v>
                </c:pt>
                <c:pt idx="941">
                  <c:v>313</c:v>
                </c:pt>
                <c:pt idx="942">
                  <c:v>314</c:v>
                </c:pt>
                <c:pt idx="943">
                  <c:v>314</c:v>
                </c:pt>
                <c:pt idx="944">
                  <c:v>314</c:v>
                </c:pt>
                <c:pt idx="945">
                  <c:v>315</c:v>
                </c:pt>
                <c:pt idx="946">
                  <c:v>315</c:v>
                </c:pt>
                <c:pt idx="947">
                  <c:v>315</c:v>
                </c:pt>
                <c:pt idx="948">
                  <c:v>316</c:v>
                </c:pt>
                <c:pt idx="949">
                  <c:v>316</c:v>
                </c:pt>
                <c:pt idx="950">
                  <c:v>316</c:v>
                </c:pt>
                <c:pt idx="951">
                  <c:v>317</c:v>
                </c:pt>
                <c:pt idx="952">
                  <c:v>317</c:v>
                </c:pt>
                <c:pt idx="953">
                  <c:v>317</c:v>
                </c:pt>
                <c:pt idx="954">
                  <c:v>318</c:v>
                </c:pt>
                <c:pt idx="955">
                  <c:v>318</c:v>
                </c:pt>
                <c:pt idx="956">
                  <c:v>318</c:v>
                </c:pt>
                <c:pt idx="957">
                  <c:v>319</c:v>
                </c:pt>
                <c:pt idx="958">
                  <c:v>319</c:v>
                </c:pt>
                <c:pt idx="959">
                  <c:v>319</c:v>
                </c:pt>
                <c:pt idx="960">
                  <c:v>320</c:v>
                </c:pt>
                <c:pt idx="961">
                  <c:v>320</c:v>
                </c:pt>
                <c:pt idx="962">
                  <c:v>320</c:v>
                </c:pt>
                <c:pt idx="963">
                  <c:v>321</c:v>
                </c:pt>
                <c:pt idx="964">
                  <c:v>321</c:v>
                </c:pt>
                <c:pt idx="965">
                  <c:v>321</c:v>
                </c:pt>
                <c:pt idx="966">
                  <c:v>322</c:v>
                </c:pt>
                <c:pt idx="967">
                  <c:v>322</c:v>
                </c:pt>
                <c:pt idx="968">
                  <c:v>322</c:v>
                </c:pt>
                <c:pt idx="969">
                  <c:v>323</c:v>
                </c:pt>
                <c:pt idx="970">
                  <c:v>323</c:v>
                </c:pt>
                <c:pt idx="971">
                  <c:v>323</c:v>
                </c:pt>
                <c:pt idx="972">
                  <c:v>324</c:v>
                </c:pt>
                <c:pt idx="973">
                  <c:v>324</c:v>
                </c:pt>
                <c:pt idx="974">
                  <c:v>324</c:v>
                </c:pt>
                <c:pt idx="975">
                  <c:v>325</c:v>
                </c:pt>
                <c:pt idx="976">
                  <c:v>325</c:v>
                </c:pt>
                <c:pt idx="977">
                  <c:v>325</c:v>
                </c:pt>
                <c:pt idx="978">
                  <c:v>326</c:v>
                </c:pt>
                <c:pt idx="979">
                  <c:v>326</c:v>
                </c:pt>
                <c:pt idx="980">
                  <c:v>326</c:v>
                </c:pt>
                <c:pt idx="981">
                  <c:v>327</c:v>
                </c:pt>
                <c:pt idx="982">
                  <c:v>327</c:v>
                </c:pt>
                <c:pt idx="983">
                  <c:v>327</c:v>
                </c:pt>
                <c:pt idx="984">
                  <c:v>328</c:v>
                </c:pt>
                <c:pt idx="985">
                  <c:v>328</c:v>
                </c:pt>
                <c:pt idx="986">
                  <c:v>328</c:v>
                </c:pt>
                <c:pt idx="987">
                  <c:v>329</c:v>
                </c:pt>
                <c:pt idx="988">
                  <c:v>329</c:v>
                </c:pt>
                <c:pt idx="989">
                  <c:v>329</c:v>
                </c:pt>
                <c:pt idx="990">
                  <c:v>330</c:v>
                </c:pt>
                <c:pt idx="991">
                  <c:v>330</c:v>
                </c:pt>
                <c:pt idx="992">
                  <c:v>330</c:v>
                </c:pt>
                <c:pt idx="993">
                  <c:v>331</c:v>
                </c:pt>
                <c:pt idx="994">
                  <c:v>331</c:v>
                </c:pt>
                <c:pt idx="995">
                  <c:v>331</c:v>
                </c:pt>
                <c:pt idx="996">
                  <c:v>332</c:v>
                </c:pt>
                <c:pt idx="997">
                  <c:v>332</c:v>
                </c:pt>
                <c:pt idx="998">
                  <c:v>332</c:v>
                </c:pt>
                <c:pt idx="999">
                  <c:v>333</c:v>
                </c:pt>
                <c:pt idx="1000">
                  <c:v>333</c:v>
                </c:pt>
                <c:pt idx="1001">
                  <c:v>333</c:v>
                </c:pt>
                <c:pt idx="1002">
                  <c:v>334</c:v>
                </c:pt>
                <c:pt idx="1003">
                  <c:v>334</c:v>
                </c:pt>
                <c:pt idx="1004">
                  <c:v>334</c:v>
                </c:pt>
                <c:pt idx="1005">
                  <c:v>335</c:v>
                </c:pt>
                <c:pt idx="1006">
                  <c:v>335</c:v>
                </c:pt>
                <c:pt idx="1007">
                  <c:v>335</c:v>
                </c:pt>
                <c:pt idx="1008">
                  <c:v>336</c:v>
                </c:pt>
                <c:pt idx="1009">
                  <c:v>336</c:v>
                </c:pt>
                <c:pt idx="1010">
                  <c:v>336</c:v>
                </c:pt>
                <c:pt idx="1011">
                  <c:v>337</c:v>
                </c:pt>
                <c:pt idx="1012">
                  <c:v>337</c:v>
                </c:pt>
                <c:pt idx="1013">
                  <c:v>337</c:v>
                </c:pt>
                <c:pt idx="1014">
                  <c:v>338</c:v>
                </c:pt>
                <c:pt idx="1015">
                  <c:v>338</c:v>
                </c:pt>
                <c:pt idx="1016">
                  <c:v>338</c:v>
                </c:pt>
                <c:pt idx="1017">
                  <c:v>339</c:v>
                </c:pt>
                <c:pt idx="1018">
                  <c:v>339</c:v>
                </c:pt>
                <c:pt idx="1019">
                  <c:v>339</c:v>
                </c:pt>
                <c:pt idx="1020">
                  <c:v>340</c:v>
                </c:pt>
                <c:pt idx="1021">
                  <c:v>340</c:v>
                </c:pt>
                <c:pt idx="1022">
                  <c:v>340</c:v>
                </c:pt>
                <c:pt idx="1023">
                  <c:v>341</c:v>
                </c:pt>
                <c:pt idx="1024">
                  <c:v>341</c:v>
                </c:pt>
                <c:pt idx="1025">
                  <c:v>341</c:v>
                </c:pt>
                <c:pt idx="1026">
                  <c:v>342</c:v>
                </c:pt>
                <c:pt idx="1027">
                  <c:v>342</c:v>
                </c:pt>
                <c:pt idx="1028">
                  <c:v>342</c:v>
                </c:pt>
                <c:pt idx="1029">
                  <c:v>343</c:v>
                </c:pt>
                <c:pt idx="1030">
                  <c:v>343</c:v>
                </c:pt>
                <c:pt idx="1031">
                  <c:v>343</c:v>
                </c:pt>
                <c:pt idx="1032">
                  <c:v>344</c:v>
                </c:pt>
                <c:pt idx="1033">
                  <c:v>344</c:v>
                </c:pt>
                <c:pt idx="1034">
                  <c:v>344</c:v>
                </c:pt>
                <c:pt idx="1035">
                  <c:v>345</c:v>
                </c:pt>
                <c:pt idx="1036">
                  <c:v>345</c:v>
                </c:pt>
                <c:pt idx="1037">
                  <c:v>345</c:v>
                </c:pt>
                <c:pt idx="1038">
                  <c:v>346</c:v>
                </c:pt>
                <c:pt idx="1039">
                  <c:v>346</c:v>
                </c:pt>
                <c:pt idx="1040">
                  <c:v>346</c:v>
                </c:pt>
                <c:pt idx="1041">
                  <c:v>347</c:v>
                </c:pt>
                <c:pt idx="1042">
                  <c:v>347</c:v>
                </c:pt>
                <c:pt idx="1043">
                  <c:v>347</c:v>
                </c:pt>
                <c:pt idx="1044">
                  <c:v>348</c:v>
                </c:pt>
                <c:pt idx="1045">
                  <c:v>348</c:v>
                </c:pt>
                <c:pt idx="1046">
                  <c:v>348</c:v>
                </c:pt>
                <c:pt idx="1047">
                  <c:v>349</c:v>
                </c:pt>
                <c:pt idx="1048">
                  <c:v>349</c:v>
                </c:pt>
                <c:pt idx="1049">
                  <c:v>349</c:v>
                </c:pt>
                <c:pt idx="1050">
                  <c:v>350</c:v>
                </c:pt>
                <c:pt idx="1051">
                  <c:v>350</c:v>
                </c:pt>
                <c:pt idx="1052">
                  <c:v>350</c:v>
                </c:pt>
                <c:pt idx="1053">
                  <c:v>351</c:v>
                </c:pt>
                <c:pt idx="1054">
                  <c:v>351</c:v>
                </c:pt>
                <c:pt idx="1055">
                  <c:v>351</c:v>
                </c:pt>
                <c:pt idx="1056">
                  <c:v>352</c:v>
                </c:pt>
                <c:pt idx="1057">
                  <c:v>352</c:v>
                </c:pt>
                <c:pt idx="1058">
                  <c:v>352</c:v>
                </c:pt>
                <c:pt idx="1059">
                  <c:v>353</c:v>
                </c:pt>
                <c:pt idx="1060">
                  <c:v>353</c:v>
                </c:pt>
                <c:pt idx="1061">
                  <c:v>353</c:v>
                </c:pt>
                <c:pt idx="1062">
                  <c:v>354</c:v>
                </c:pt>
                <c:pt idx="1063">
                  <c:v>354</c:v>
                </c:pt>
                <c:pt idx="1064">
                  <c:v>354</c:v>
                </c:pt>
                <c:pt idx="1065">
                  <c:v>355</c:v>
                </c:pt>
                <c:pt idx="1066">
                  <c:v>355</c:v>
                </c:pt>
                <c:pt idx="1067">
                  <c:v>355</c:v>
                </c:pt>
                <c:pt idx="1068">
                  <c:v>356</c:v>
                </c:pt>
                <c:pt idx="1069">
                  <c:v>356</c:v>
                </c:pt>
                <c:pt idx="1070">
                  <c:v>356</c:v>
                </c:pt>
                <c:pt idx="1071">
                  <c:v>357</c:v>
                </c:pt>
                <c:pt idx="1072">
                  <c:v>357</c:v>
                </c:pt>
                <c:pt idx="1073">
                  <c:v>357</c:v>
                </c:pt>
                <c:pt idx="1074">
                  <c:v>358</c:v>
                </c:pt>
                <c:pt idx="1075">
                  <c:v>358</c:v>
                </c:pt>
                <c:pt idx="1076">
                  <c:v>358</c:v>
                </c:pt>
                <c:pt idx="1077">
                  <c:v>359</c:v>
                </c:pt>
                <c:pt idx="1078">
                  <c:v>359</c:v>
                </c:pt>
                <c:pt idx="1079">
                  <c:v>359</c:v>
                </c:pt>
                <c:pt idx="1080">
                  <c:v>360</c:v>
                </c:pt>
                <c:pt idx="1081">
                  <c:v>360</c:v>
                </c:pt>
                <c:pt idx="1082">
                  <c:v>360</c:v>
                </c:pt>
                <c:pt idx="1083">
                  <c:v>361</c:v>
                </c:pt>
                <c:pt idx="1084">
                  <c:v>361</c:v>
                </c:pt>
                <c:pt idx="1085">
                  <c:v>361</c:v>
                </c:pt>
                <c:pt idx="1086">
                  <c:v>362</c:v>
                </c:pt>
                <c:pt idx="1087">
                  <c:v>362</c:v>
                </c:pt>
                <c:pt idx="1088">
                  <c:v>362</c:v>
                </c:pt>
                <c:pt idx="1089">
                  <c:v>363</c:v>
                </c:pt>
                <c:pt idx="1090">
                  <c:v>363</c:v>
                </c:pt>
                <c:pt idx="1091">
                  <c:v>363</c:v>
                </c:pt>
                <c:pt idx="1092">
                  <c:v>364</c:v>
                </c:pt>
                <c:pt idx="1093">
                  <c:v>364</c:v>
                </c:pt>
                <c:pt idx="1094">
                  <c:v>364</c:v>
                </c:pt>
                <c:pt idx="1095">
                  <c:v>365</c:v>
                </c:pt>
                <c:pt idx="1096">
                  <c:v>365</c:v>
                </c:pt>
                <c:pt idx="1097">
                  <c:v>365</c:v>
                </c:pt>
                <c:pt idx="1098">
                  <c:v>366</c:v>
                </c:pt>
                <c:pt idx="1099">
                  <c:v>366</c:v>
                </c:pt>
                <c:pt idx="1100">
                  <c:v>366</c:v>
                </c:pt>
                <c:pt idx="1101">
                  <c:v>367</c:v>
                </c:pt>
                <c:pt idx="1102">
                  <c:v>367</c:v>
                </c:pt>
                <c:pt idx="1103">
                  <c:v>367</c:v>
                </c:pt>
                <c:pt idx="1104">
                  <c:v>368</c:v>
                </c:pt>
                <c:pt idx="1105">
                  <c:v>368</c:v>
                </c:pt>
                <c:pt idx="1106">
                  <c:v>368</c:v>
                </c:pt>
                <c:pt idx="1107">
                  <c:v>369</c:v>
                </c:pt>
                <c:pt idx="1108">
                  <c:v>369</c:v>
                </c:pt>
                <c:pt idx="1109">
                  <c:v>369</c:v>
                </c:pt>
                <c:pt idx="1110">
                  <c:v>370</c:v>
                </c:pt>
                <c:pt idx="1111">
                  <c:v>370</c:v>
                </c:pt>
                <c:pt idx="1112">
                  <c:v>370</c:v>
                </c:pt>
                <c:pt idx="1113">
                  <c:v>371</c:v>
                </c:pt>
                <c:pt idx="1114">
                  <c:v>371</c:v>
                </c:pt>
                <c:pt idx="1115">
                  <c:v>371</c:v>
                </c:pt>
                <c:pt idx="1116">
                  <c:v>372</c:v>
                </c:pt>
                <c:pt idx="1117">
                  <c:v>372</c:v>
                </c:pt>
                <c:pt idx="1118">
                  <c:v>372</c:v>
                </c:pt>
                <c:pt idx="1119">
                  <c:v>373</c:v>
                </c:pt>
                <c:pt idx="1120">
                  <c:v>373</c:v>
                </c:pt>
                <c:pt idx="1121">
                  <c:v>373</c:v>
                </c:pt>
                <c:pt idx="1122">
                  <c:v>374</c:v>
                </c:pt>
                <c:pt idx="1123">
                  <c:v>374</c:v>
                </c:pt>
                <c:pt idx="1124">
                  <c:v>374</c:v>
                </c:pt>
                <c:pt idx="1125">
                  <c:v>375</c:v>
                </c:pt>
                <c:pt idx="1126">
                  <c:v>375</c:v>
                </c:pt>
                <c:pt idx="1127">
                  <c:v>375</c:v>
                </c:pt>
                <c:pt idx="1128">
                  <c:v>376</c:v>
                </c:pt>
                <c:pt idx="1129">
                  <c:v>376</c:v>
                </c:pt>
                <c:pt idx="1130">
                  <c:v>376</c:v>
                </c:pt>
                <c:pt idx="1131">
                  <c:v>377</c:v>
                </c:pt>
                <c:pt idx="1132">
                  <c:v>377</c:v>
                </c:pt>
                <c:pt idx="1133">
                  <c:v>377</c:v>
                </c:pt>
                <c:pt idx="1134">
                  <c:v>378</c:v>
                </c:pt>
                <c:pt idx="1135">
                  <c:v>378</c:v>
                </c:pt>
                <c:pt idx="1136">
                  <c:v>378</c:v>
                </c:pt>
                <c:pt idx="1137">
                  <c:v>379</c:v>
                </c:pt>
                <c:pt idx="1138">
                  <c:v>379</c:v>
                </c:pt>
                <c:pt idx="1139">
                  <c:v>379</c:v>
                </c:pt>
                <c:pt idx="1140">
                  <c:v>380</c:v>
                </c:pt>
                <c:pt idx="1141">
                  <c:v>380</c:v>
                </c:pt>
                <c:pt idx="1142">
                  <c:v>380</c:v>
                </c:pt>
                <c:pt idx="1143">
                  <c:v>381</c:v>
                </c:pt>
                <c:pt idx="1144">
                  <c:v>381</c:v>
                </c:pt>
                <c:pt idx="1145">
                  <c:v>381</c:v>
                </c:pt>
                <c:pt idx="1146">
                  <c:v>382</c:v>
                </c:pt>
                <c:pt idx="1147">
                  <c:v>382</c:v>
                </c:pt>
                <c:pt idx="1148">
                  <c:v>382</c:v>
                </c:pt>
                <c:pt idx="1149">
                  <c:v>383</c:v>
                </c:pt>
                <c:pt idx="1150">
                  <c:v>383</c:v>
                </c:pt>
                <c:pt idx="1151">
                  <c:v>383</c:v>
                </c:pt>
                <c:pt idx="1152">
                  <c:v>384</c:v>
                </c:pt>
                <c:pt idx="1153">
                  <c:v>384</c:v>
                </c:pt>
                <c:pt idx="1154">
                  <c:v>384</c:v>
                </c:pt>
                <c:pt idx="1155">
                  <c:v>385</c:v>
                </c:pt>
                <c:pt idx="1156">
                  <c:v>385</c:v>
                </c:pt>
                <c:pt idx="1157">
                  <c:v>385</c:v>
                </c:pt>
                <c:pt idx="1158">
                  <c:v>386</c:v>
                </c:pt>
                <c:pt idx="1159">
                  <c:v>386</c:v>
                </c:pt>
                <c:pt idx="1160">
                  <c:v>386</c:v>
                </c:pt>
                <c:pt idx="1161">
                  <c:v>387</c:v>
                </c:pt>
                <c:pt idx="1162">
                  <c:v>387</c:v>
                </c:pt>
                <c:pt idx="1163">
                  <c:v>387</c:v>
                </c:pt>
                <c:pt idx="1164">
                  <c:v>388</c:v>
                </c:pt>
                <c:pt idx="1165">
                  <c:v>388</c:v>
                </c:pt>
                <c:pt idx="1166">
                  <c:v>388</c:v>
                </c:pt>
                <c:pt idx="1167">
                  <c:v>389</c:v>
                </c:pt>
                <c:pt idx="1168">
                  <c:v>389</c:v>
                </c:pt>
                <c:pt idx="1169">
                  <c:v>389</c:v>
                </c:pt>
                <c:pt idx="1170">
                  <c:v>390</c:v>
                </c:pt>
                <c:pt idx="1171">
                  <c:v>390</c:v>
                </c:pt>
                <c:pt idx="1172">
                  <c:v>390</c:v>
                </c:pt>
                <c:pt idx="1173">
                  <c:v>391</c:v>
                </c:pt>
                <c:pt idx="1174">
                  <c:v>391</c:v>
                </c:pt>
                <c:pt idx="1175">
                  <c:v>391</c:v>
                </c:pt>
                <c:pt idx="1176">
                  <c:v>392</c:v>
                </c:pt>
                <c:pt idx="1177">
                  <c:v>392</c:v>
                </c:pt>
                <c:pt idx="1178">
                  <c:v>392</c:v>
                </c:pt>
                <c:pt idx="1179">
                  <c:v>393</c:v>
                </c:pt>
                <c:pt idx="1180">
                  <c:v>393</c:v>
                </c:pt>
                <c:pt idx="1181">
                  <c:v>393</c:v>
                </c:pt>
                <c:pt idx="1182">
                  <c:v>394</c:v>
                </c:pt>
                <c:pt idx="1183">
                  <c:v>394</c:v>
                </c:pt>
                <c:pt idx="1184">
                  <c:v>394</c:v>
                </c:pt>
                <c:pt idx="1185">
                  <c:v>395</c:v>
                </c:pt>
                <c:pt idx="1186">
                  <c:v>395</c:v>
                </c:pt>
                <c:pt idx="1187">
                  <c:v>395</c:v>
                </c:pt>
                <c:pt idx="1188">
                  <c:v>396</c:v>
                </c:pt>
                <c:pt idx="1189">
                  <c:v>396</c:v>
                </c:pt>
                <c:pt idx="1190">
                  <c:v>396</c:v>
                </c:pt>
                <c:pt idx="1191">
                  <c:v>397</c:v>
                </c:pt>
                <c:pt idx="1192">
                  <c:v>397</c:v>
                </c:pt>
                <c:pt idx="1193">
                  <c:v>397</c:v>
                </c:pt>
                <c:pt idx="1194">
                  <c:v>398</c:v>
                </c:pt>
                <c:pt idx="1195">
                  <c:v>398</c:v>
                </c:pt>
                <c:pt idx="1196">
                  <c:v>398</c:v>
                </c:pt>
                <c:pt idx="1197">
                  <c:v>399</c:v>
                </c:pt>
                <c:pt idx="1198">
                  <c:v>399</c:v>
                </c:pt>
                <c:pt idx="1199">
                  <c:v>399</c:v>
                </c:pt>
                <c:pt idx="1200">
                  <c:v>400</c:v>
                </c:pt>
                <c:pt idx="1201">
                  <c:v>400</c:v>
                </c:pt>
                <c:pt idx="1202">
                  <c:v>400</c:v>
                </c:pt>
                <c:pt idx="1203">
                  <c:v>401</c:v>
                </c:pt>
                <c:pt idx="1204">
                  <c:v>401</c:v>
                </c:pt>
                <c:pt idx="1205">
                  <c:v>401</c:v>
                </c:pt>
                <c:pt idx="1206">
                  <c:v>402</c:v>
                </c:pt>
                <c:pt idx="1207">
                  <c:v>402</c:v>
                </c:pt>
                <c:pt idx="1208">
                  <c:v>402</c:v>
                </c:pt>
                <c:pt idx="1209">
                  <c:v>403</c:v>
                </c:pt>
                <c:pt idx="1210">
                  <c:v>403</c:v>
                </c:pt>
                <c:pt idx="1211">
                  <c:v>403</c:v>
                </c:pt>
                <c:pt idx="1212">
                  <c:v>404</c:v>
                </c:pt>
                <c:pt idx="1213">
                  <c:v>404</c:v>
                </c:pt>
                <c:pt idx="1214">
                  <c:v>404</c:v>
                </c:pt>
                <c:pt idx="1215">
                  <c:v>405</c:v>
                </c:pt>
                <c:pt idx="1216">
                  <c:v>405</c:v>
                </c:pt>
                <c:pt idx="1217">
                  <c:v>405</c:v>
                </c:pt>
                <c:pt idx="1218">
                  <c:v>406</c:v>
                </c:pt>
                <c:pt idx="1219">
                  <c:v>406</c:v>
                </c:pt>
                <c:pt idx="1220">
                  <c:v>406</c:v>
                </c:pt>
                <c:pt idx="1221">
                  <c:v>407</c:v>
                </c:pt>
                <c:pt idx="1222">
                  <c:v>407</c:v>
                </c:pt>
                <c:pt idx="1223">
                  <c:v>407</c:v>
                </c:pt>
                <c:pt idx="1224">
                  <c:v>408</c:v>
                </c:pt>
                <c:pt idx="1225">
                  <c:v>408</c:v>
                </c:pt>
                <c:pt idx="1226">
                  <c:v>408</c:v>
                </c:pt>
                <c:pt idx="1227">
                  <c:v>409</c:v>
                </c:pt>
                <c:pt idx="1228">
                  <c:v>409</c:v>
                </c:pt>
                <c:pt idx="1229">
                  <c:v>409</c:v>
                </c:pt>
                <c:pt idx="1230">
                  <c:v>410</c:v>
                </c:pt>
                <c:pt idx="1231">
                  <c:v>410</c:v>
                </c:pt>
                <c:pt idx="1232">
                  <c:v>410</c:v>
                </c:pt>
                <c:pt idx="1233">
                  <c:v>411</c:v>
                </c:pt>
                <c:pt idx="1234">
                  <c:v>411</c:v>
                </c:pt>
                <c:pt idx="1235">
                  <c:v>411</c:v>
                </c:pt>
                <c:pt idx="1236">
                  <c:v>412</c:v>
                </c:pt>
                <c:pt idx="1237">
                  <c:v>412</c:v>
                </c:pt>
                <c:pt idx="1238">
                  <c:v>412</c:v>
                </c:pt>
                <c:pt idx="1239">
                  <c:v>413</c:v>
                </c:pt>
                <c:pt idx="1240">
                  <c:v>413</c:v>
                </c:pt>
                <c:pt idx="1241">
                  <c:v>413</c:v>
                </c:pt>
                <c:pt idx="1242">
                  <c:v>414</c:v>
                </c:pt>
                <c:pt idx="1243">
                  <c:v>414</c:v>
                </c:pt>
                <c:pt idx="1244">
                  <c:v>414</c:v>
                </c:pt>
                <c:pt idx="1245">
                  <c:v>415</c:v>
                </c:pt>
                <c:pt idx="1246">
                  <c:v>415</c:v>
                </c:pt>
                <c:pt idx="1247">
                  <c:v>415</c:v>
                </c:pt>
                <c:pt idx="1248">
                  <c:v>416</c:v>
                </c:pt>
                <c:pt idx="1249">
                  <c:v>416</c:v>
                </c:pt>
                <c:pt idx="1250">
                  <c:v>416</c:v>
                </c:pt>
                <c:pt idx="1251">
                  <c:v>417</c:v>
                </c:pt>
                <c:pt idx="1252">
                  <c:v>417</c:v>
                </c:pt>
                <c:pt idx="1253">
                  <c:v>417</c:v>
                </c:pt>
                <c:pt idx="1254">
                  <c:v>418</c:v>
                </c:pt>
                <c:pt idx="1255">
                  <c:v>418</c:v>
                </c:pt>
                <c:pt idx="1256">
                  <c:v>418</c:v>
                </c:pt>
                <c:pt idx="1257">
                  <c:v>419</c:v>
                </c:pt>
                <c:pt idx="1258">
                  <c:v>419</c:v>
                </c:pt>
                <c:pt idx="1259">
                  <c:v>419</c:v>
                </c:pt>
                <c:pt idx="1260">
                  <c:v>420</c:v>
                </c:pt>
                <c:pt idx="1261">
                  <c:v>420</c:v>
                </c:pt>
                <c:pt idx="1262">
                  <c:v>420</c:v>
                </c:pt>
                <c:pt idx="1263">
                  <c:v>421</c:v>
                </c:pt>
                <c:pt idx="1264">
                  <c:v>421</c:v>
                </c:pt>
                <c:pt idx="1265">
                  <c:v>421</c:v>
                </c:pt>
                <c:pt idx="1266">
                  <c:v>422</c:v>
                </c:pt>
                <c:pt idx="1267">
                  <c:v>422</c:v>
                </c:pt>
                <c:pt idx="1268">
                  <c:v>422</c:v>
                </c:pt>
                <c:pt idx="1269">
                  <c:v>423</c:v>
                </c:pt>
                <c:pt idx="1270">
                  <c:v>423</c:v>
                </c:pt>
                <c:pt idx="1271">
                  <c:v>423</c:v>
                </c:pt>
                <c:pt idx="1272">
                  <c:v>424</c:v>
                </c:pt>
                <c:pt idx="1273">
                  <c:v>424</c:v>
                </c:pt>
                <c:pt idx="1274">
                  <c:v>424</c:v>
                </c:pt>
                <c:pt idx="1275">
                  <c:v>425</c:v>
                </c:pt>
                <c:pt idx="1276">
                  <c:v>425</c:v>
                </c:pt>
                <c:pt idx="1277">
                  <c:v>425</c:v>
                </c:pt>
                <c:pt idx="1278">
                  <c:v>426</c:v>
                </c:pt>
                <c:pt idx="1279">
                  <c:v>426</c:v>
                </c:pt>
                <c:pt idx="1280">
                  <c:v>426</c:v>
                </c:pt>
                <c:pt idx="1281">
                  <c:v>427</c:v>
                </c:pt>
                <c:pt idx="1282">
                  <c:v>427</c:v>
                </c:pt>
                <c:pt idx="1283">
                  <c:v>427</c:v>
                </c:pt>
                <c:pt idx="1284">
                  <c:v>428</c:v>
                </c:pt>
                <c:pt idx="1285">
                  <c:v>428</c:v>
                </c:pt>
                <c:pt idx="1286">
                  <c:v>428</c:v>
                </c:pt>
                <c:pt idx="1287">
                  <c:v>429</c:v>
                </c:pt>
                <c:pt idx="1288">
                  <c:v>429</c:v>
                </c:pt>
                <c:pt idx="1289">
                  <c:v>429</c:v>
                </c:pt>
                <c:pt idx="1290">
                  <c:v>430</c:v>
                </c:pt>
                <c:pt idx="1291">
                  <c:v>430</c:v>
                </c:pt>
                <c:pt idx="1292">
                  <c:v>430</c:v>
                </c:pt>
                <c:pt idx="1293">
                  <c:v>431</c:v>
                </c:pt>
                <c:pt idx="1294">
                  <c:v>431</c:v>
                </c:pt>
                <c:pt idx="1295">
                  <c:v>431</c:v>
                </c:pt>
                <c:pt idx="1296">
                  <c:v>432</c:v>
                </c:pt>
                <c:pt idx="1297">
                  <c:v>432</c:v>
                </c:pt>
                <c:pt idx="1298">
                  <c:v>432</c:v>
                </c:pt>
                <c:pt idx="1299">
                  <c:v>433</c:v>
                </c:pt>
                <c:pt idx="1300">
                  <c:v>433</c:v>
                </c:pt>
                <c:pt idx="1301">
                  <c:v>433</c:v>
                </c:pt>
                <c:pt idx="1302">
                  <c:v>434</c:v>
                </c:pt>
                <c:pt idx="1303">
                  <c:v>434</c:v>
                </c:pt>
                <c:pt idx="1304">
                  <c:v>434</c:v>
                </c:pt>
                <c:pt idx="1305">
                  <c:v>435</c:v>
                </c:pt>
                <c:pt idx="1306">
                  <c:v>435</c:v>
                </c:pt>
                <c:pt idx="1307">
                  <c:v>435</c:v>
                </c:pt>
                <c:pt idx="1308">
                  <c:v>436</c:v>
                </c:pt>
                <c:pt idx="1309">
                  <c:v>436</c:v>
                </c:pt>
                <c:pt idx="1310">
                  <c:v>436</c:v>
                </c:pt>
                <c:pt idx="1311">
                  <c:v>437</c:v>
                </c:pt>
                <c:pt idx="1312">
                  <c:v>437</c:v>
                </c:pt>
                <c:pt idx="1313">
                  <c:v>437</c:v>
                </c:pt>
                <c:pt idx="1314">
                  <c:v>438</c:v>
                </c:pt>
                <c:pt idx="1315">
                  <c:v>438</c:v>
                </c:pt>
                <c:pt idx="1316">
                  <c:v>438</c:v>
                </c:pt>
                <c:pt idx="1317">
                  <c:v>439</c:v>
                </c:pt>
                <c:pt idx="1318">
                  <c:v>439</c:v>
                </c:pt>
                <c:pt idx="1319">
                  <c:v>439</c:v>
                </c:pt>
                <c:pt idx="1320">
                  <c:v>440</c:v>
                </c:pt>
                <c:pt idx="1321">
                  <c:v>440</c:v>
                </c:pt>
                <c:pt idx="1322">
                  <c:v>440</c:v>
                </c:pt>
                <c:pt idx="1323">
                  <c:v>441</c:v>
                </c:pt>
                <c:pt idx="1324">
                  <c:v>441</c:v>
                </c:pt>
                <c:pt idx="1325">
                  <c:v>441</c:v>
                </c:pt>
                <c:pt idx="1326">
                  <c:v>442</c:v>
                </c:pt>
                <c:pt idx="1327">
                  <c:v>442</c:v>
                </c:pt>
                <c:pt idx="1328">
                  <c:v>442</c:v>
                </c:pt>
                <c:pt idx="1329">
                  <c:v>443</c:v>
                </c:pt>
                <c:pt idx="1330">
                  <c:v>443</c:v>
                </c:pt>
                <c:pt idx="1331">
                  <c:v>443</c:v>
                </c:pt>
                <c:pt idx="1332">
                  <c:v>444</c:v>
                </c:pt>
                <c:pt idx="1333">
                  <c:v>444</c:v>
                </c:pt>
                <c:pt idx="1334">
                  <c:v>444</c:v>
                </c:pt>
                <c:pt idx="1335">
                  <c:v>445</c:v>
                </c:pt>
                <c:pt idx="1336">
                  <c:v>445</c:v>
                </c:pt>
                <c:pt idx="1337">
                  <c:v>445</c:v>
                </c:pt>
                <c:pt idx="1338">
                  <c:v>446</c:v>
                </c:pt>
                <c:pt idx="1339">
                  <c:v>446</c:v>
                </c:pt>
                <c:pt idx="1340">
                  <c:v>446</c:v>
                </c:pt>
                <c:pt idx="1341">
                  <c:v>447</c:v>
                </c:pt>
                <c:pt idx="1342">
                  <c:v>447</c:v>
                </c:pt>
                <c:pt idx="1343">
                  <c:v>447</c:v>
                </c:pt>
                <c:pt idx="1344">
                  <c:v>448</c:v>
                </c:pt>
                <c:pt idx="1345">
                  <c:v>448</c:v>
                </c:pt>
                <c:pt idx="1346">
                  <c:v>448</c:v>
                </c:pt>
                <c:pt idx="1347">
                  <c:v>449</c:v>
                </c:pt>
                <c:pt idx="1348">
                  <c:v>449</c:v>
                </c:pt>
                <c:pt idx="1349">
                  <c:v>449</c:v>
                </c:pt>
                <c:pt idx="1350">
                  <c:v>450</c:v>
                </c:pt>
                <c:pt idx="1351">
                  <c:v>450</c:v>
                </c:pt>
                <c:pt idx="1352">
                  <c:v>450</c:v>
                </c:pt>
                <c:pt idx="1353">
                  <c:v>451</c:v>
                </c:pt>
                <c:pt idx="1354">
                  <c:v>451</c:v>
                </c:pt>
                <c:pt idx="1355">
                  <c:v>451</c:v>
                </c:pt>
                <c:pt idx="1356">
                  <c:v>452</c:v>
                </c:pt>
                <c:pt idx="1357">
                  <c:v>452</c:v>
                </c:pt>
                <c:pt idx="1358">
                  <c:v>452</c:v>
                </c:pt>
                <c:pt idx="1359">
                  <c:v>453</c:v>
                </c:pt>
                <c:pt idx="1360">
                  <c:v>453</c:v>
                </c:pt>
                <c:pt idx="1361">
                  <c:v>453</c:v>
                </c:pt>
                <c:pt idx="1362">
                  <c:v>454</c:v>
                </c:pt>
                <c:pt idx="1363">
                  <c:v>454</c:v>
                </c:pt>
                <c:pt idx="1364">
                  <c:v>454</c:v>
                </c:pt>
                <c:pt idx="1365">
                  <c:v>455</c:v>
                </c:pt>
                <c:pt idx="1366">
                  <c:v>455</c:v>
                </c:pt>
                <c:pt idx="1367">
                  <c:v>455</c:v>
                </c:pt>
                <c:pt idx="1368">
                  <c:v>456</c:v>
                </c:pt>
                <c:pt idx="1369">
                  <c:v>456</c:v>
                </c:pt>
                <c:pt idx="1370">
                  <c:v>456</c:v>
                </c:pt>
                <c:pt idx="1371">
                  <c:v>457</c:v>
                </c:pt>
                <c:pt idx="1372">
                  <c:v>457</c:v>
                </c:pt>
                <c:pt idx="1373">
                  <c:v>457</c:v>
                </c:pt>
                <c:pt idx="1374">
                  <c:v>458</c:v>
                </c:pt>
                <c:pt idx="1375">
                  <c:v>458</c:v>
                </c:pt>
                <c:pt idx="1376">
                  <c:v>458</c:v>
                </c:pt>
                <c:pt idx="1377">
                  <c:v>459</c:v>
                </c:pt>
                <c:pt idx="1378">
                  <c:v>459</c:v>
                </c:pt>
                <c:pt idx="1379">
                  <c:v>459</c:v>
                </c:pt>
                <c:pt idx="1380">
                  <c:v>460</c:v>
                </c:pt>
                <c:pt idx="1381">
                  <c:v>460</c:v>
                </c:pt>
                <c:pt idx="1382">
                  <c:v>460</c:v>
                </c:pt>
                <c:pt idx="1383">
                  <c:v>461</c:v>
                </c:pt>
                <c:pt idx="1384">
                  <c:v>461</c:v>
                </c:pt>
                <c:pt idx="1385">
                  <c:v>461</c:v>
                </c:pt>
                <c:pt idx="1386">
                  <c:v>462</c:v>
                </c:pt>
                <c:pt idx="1387">
                  <c:v>462</c:v>
                </c:pt>
                <c:pt idx="1388">
                  <c:v>462</c:v>
                </c:pt>
                <c:pt idx="1389">
                  <c:v>463</c:v>
                </c:pt>
                <c:pt idx="1390">
                  <c:v>463</c:v>
                </c:pt>
                <c:pt idx="1391">
                  <c:v>463</c:v>
                </c:pt>
                <c:pt idx="1392">
                  <c:v>464</c:v>
                </c:pt>
                <c:pt idx="1393">
                  <c:v>464</c:v>
                </c:pt>
                <c:pt idx="1394">
                  <c:v>464</c:v>
                </c:pt>
                <c:pt idx="1395">
                  <c:v>465</c:v>
                </c:pt>
                <c:pt idx="1396">
                  <c:v>465</c:v>
                </c:pt>
                <c:pt idx="1397">
                  <c:v>465</c:v>
                </c:pt>
                <c:pt idx="1398">
                  <c:v>466</c:v>
                </c:pt>
                <c:pt idx="1399">
                  <c:v>466</c:v>
                </c:pt>
                <c:pt idx="1400">
                  <c:v>466</c:v>
                </c:pt>
                <c:pt idx="1401">
                  <c:v>467</c:v>
                </c:pt>
                <c:pt idx="1402">
                  <c:v>467</c:v>
                </c:pt>
                <c:pt idx="1403">
                  <c:v>467</c:v>
                </c:pt>
                <c:pt idx="1404">
                  <c:v>468</c:v>
                </c:pt>
                <c:pt idx="1405">
                  <c:v>468</c:v>
                </c:pt>
                <c:pt idx="1406">
                  <c:v>468</c:v>
                </c:pt>
                <c:pt idx="1407">
                  <c:v>469</c:v>
                </c:pt>
                <c:pt idx="1408">
                  <c:v>469</c:v>
                </c:pt>
                <c:pt idx="1409">
                  <c:v>469</c:v>
                </c:pt>
                <c:pt idx="1410">
                  <c:v>470</c:v>
                </c:pt>
                <c:pt idx="1411">
                  <c:v>470</c:v>
                </c:pt>
                <c:pt idx="1412">
                  <c:v>470</c:v>
                </c:pt>
                <c:pt idx="1413">
                  <c:v>471</c:v>
                </c:pt>
                <c:pt idx="1414">
                  <c:v>471</c:v>
                </c:pt>
                <c:pt idx="1415">
                  <c:v>471</c:v>
                </c:pt>
                <c:pt idx="1416">
                  <c:v>472</c:v>
                </c:pt>
                <c:pt idx="1417">
                  <c:v>472</c:v>
                </c:pt>
                <c:pt idx="1418">
                  <c:v>472</c:v>
                </c:pt>
                <c:pt idx="1419">
                  <c:v>473</c:v>
                </c:pt>
                <c:pt idx="1420">
                  <c:v>473</c:v>
                </c:pt>
                <c:pt idx="1421">
                  <c:v>473</c:v>
                </c:pt>
                <c:pt idx="1422">
                  <c:v>474</c:v>
                </c:pt>
                <c:pt idx="1423">
                  <c:v>474</c:v>
                </c:pt>
                <c:pt idx="1424">
                  <c:v>474</c:v>
                </c:pt>
                <c:pt idx="1425">
                  <c:v>475</c:v>
                </c:pt>
                <c:pt idx="1426">
                  <c:v>475</c:v>
                </c:pt>
                <c:pt idx="1427">
                  <c:v>475</c:v>
                </c:pt>
                <c:pt idx="1428">
                  <c:v>476</c:v>
                </c:pt>
                <c:pt idx="1429">
                  <c:v>476</c:v>
                </c:pt>
                <c:pt idx="1430">
                  <c:v>476</c:v>
                </c:pt>
                <c:pt idx="1431">
                  <c:v>477</c:v>
                </c:pt>
                <c:pt idx="1432">
                  <c:v>477</c:v>
                </c:pt>
                <c:pt idx="1433">
                  <c:v>477</c:v>
                </c:pt>
                <c:pt idx="1434">
                  <c:v>478</c:v>
                </c:pt>
                <c:pt idx="1435">
                  <c:v>478</c:v>
                </c:pt>
                <c:pt idx="1436">
                  <c:v>478</c:v>
                </c:pt>
                <c:pt idx="1437">
                  <c:v>479</c:v>
                </c:pt>
                <c:pt idx="1438">
                  <c:v>479</c:v>
                </c:pt>
                <c:pt idx="1439">
                  <c:v>479</c:v>
                </c:pt>
                <c:pt idx="1440">
                  <c:v>480</c:v>
                </c:pt>
                <c:pt idx="1441">
                  <c:v>480</c:v>
                </c:pt>
                <c:pt idx="1442">
                  <c:v>480</c:v>
                </c:pt>
                <c:pt idx="1443">
                  <c:v>481</c:v>
                </c:pt>
                <c:pt idx="1444">
                  <c:v>481</c:v>
                </c:pt>
                <c:pt idx="1445">
                  <c:v>481</c:v>
                </c:pt>
                <c:pt idx="1446">
                  <c:v>482</c:v>
                </c:pt>
                <c:pt idx="1447">
                  <c:v>482</c:v>
                </c:pt>
                <c:pt idx="1448">
                  <c:v>482</c:v>
                </c:pt>
                <c:pt idx="1449">
                  <c:v>483</c:v>
                </c:pt>
                <c:pt idx="1450">
                  <c:v>483</c:v>
                </c:pt>
                <c:pt idx="1451">
                  <c:v>483</c:v>
                </c:pt>
                <c:pt idx="1452">
                  <c:v>484</c:v>
                </c:pt>
                <c:pt idx="1453">
                  <c:v>484</c:v>
                </c:pt>
                <c:pt idx="1454">
                  <c:v>484</c:v>
                </c:pt>
                <c:pt idx="1455">
                  <c:v>485</c:v>
                </c:pt>
                <c:pt idx="1456">
                  <c:v>485</c:v>
                </c:pt>
                <c:pt idx="1457">
                  <c:v>485</c:v>
                </c:pt>
                <c:pt idx="1458">
                  <c:v>486</c:v>
                </c:pt>
                <c:pt idx="1459">
                  <c:v>486</c:v>
                </c:pt>
                <c:pt idx="1460">
                  <c:v>486</c:v>
                </c:pt>
                <c:pt idx="1461">
                  <c:v>487</c:v>
                </c:pt>
                <c:pt idx="1462">
                  <c:v>487</c:v>
                </c:pt>
                <c:pt idx="1463">
                  <c:v>487</c:v>
                </c:pt>
                <c:pt idx="1464">
                  <c:v>488</c:v>
                </c:pt>
                <c:pt idx="1465">
                  <c:v>488</c:v>
                </c:pt>
                <c:pt idx="1466">
                  <c:v>488</c:v>
                </c:pt>
                <c:pt idx="1467">
                  <c:v>489</c:v>
                </c:pt>
                <c:pt idx="1468">
                  <c:v>489</c:v>
                </c:pt>
                <c:pt idx="1469">
                  <c:v>489</c:v>
                </c:pt>
                <c:pt idx="1470">
                  <c:v>490</c:v>
                </c:pt>
                <c:pt idx="1471">
                  <c:v>490</c:v>
                </c:pt>
                <c:pt idx="1472">
                  <c:v>490</c:v>
                </c:pt>
                <c:pt idx="1473">
                  <c:v>491</c:v>
                </c:pt>
                <c:pt idx="1474">
                  <c:v>491</c:v>
                </c:pt>
                <c:pt idx="1475">
                  <c:v>491</c:v>
                </c:pt>
                <c:pt idx="1476">
                  <c:v>492</c:v>
                </c:pt>
                <c:pt idx="1477">
                  <c:v>492</c:v>
                </c:pt>
                <c:pt idx="1478">
                  <c:v>492</c:v>
                </c:pt>
                <c:pt idx="1479">
                  <c:v>493</c:v>
                </c:pt>
                <c:pt idx="1480">
                  <c:v>493</c:v>
                </c:pt>
                <c:pt idx="1481">
                  <c:v>493</c:v>
                </c:pt>
                <c:pt idx="1482">
                  <c:v>494</c:v>
                </c:pt>
                <c:pt idx="1483">
                  <c:v>494</c:v>
                </c:pt>
                <c:pt idx="1484">
                  <c:v>494</c:v>
                </c:pt>
                <c:pt idx="1485">
                  <c:v>495</c:v>
                </c:pt>
                <c:pt idx="1486">
                  <c:v>495</c:v>
                </c:pt>
                <c:pt idx="1487">
                  <c:v>495</c:v>
                </c:pt>
                <c:pt idx="1488">
                  <c:v>496</c:v>
                </c:pt>
                <c:pt idx="1489">
                  <c:v>496</c:v>
                </c:pt>
                <c:pt idx="1490">
                  <c:v>496</c:v>
                </c:pt>
                <c:pt idx="1491">
                  <c:v>497</c:v>
                </c:pt>
                <c:pt idx="1492">
                  <c:v>497</c:v>
                </c:pt>
                <c:pt idx="1493">
                  <c:v>497</c:v>
                </c:pt>
                <c:pt idx="1494">
                  <c:v>498</c:v>
                </c:pt>
                <c:pt idx="1495">
                  <c:v>498</c:v>
                </c:pt>
                <c:pt idx="1496">
                  <c:v>498</c:v>
                </c:pt>
                <c:pt idx="1497">
                  <c:v>499</c:v>
                </c:pt>
                <c:pt idx="1498">
                  <c:v>499</c:v>
                </c:pt>
                <c:pt idx="1499">
                  <c:v>499</c:v>
                </c:pt>
                <c:pt idx="1500">
                  <c:v>500</c:v>
                </c:pt>
                <c:pt idx="1501">
                  <c:v>500</c:v>
                </c:pt>
                <c:pt idx="1502">
                  <c:v>500</c:v>
                </c:pt>
              </c:numCache>
            </c:numRef>
          </c:xVal>
          <c:yVal>
            <c:numRef>
              <c:f>Data!$D$2:$D$1504</c:f>
              <c:numCache>
                <c:formatCode>General</c:formatCode>
                <c:ptCount val="150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6.51156509E-3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8.0171479899999992E-3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1.9536408999999999E-3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7.2848537900000003E-3</c:v>
                </c:pt>
                <c:pt idx="128">
                  <c:v>0</c:v>
                </c:pt>
                <c:pt idx="129">
                  <c:v>0</c:v>
                </c:pt>
                <c:pt idx="130">
                  <c:v>3.4693861600000001E-2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0.94297067599999995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1.2257593400000001E-2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6.8083582700000006E-2</c:v>
                </c:pt>
                <c:pt idx="215">
                  <c:v>0</c:v>
                </c:pt>
                <c:pt idx="216">
                  <c:v>0</c:v>
                </c:pt>
                <c:pt idx="217">
                  <c:v>1.1239400399999999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6.2246347500000002E-3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  <c:pt idx="366">
                  <c:v>0</c:v>
                </c:pt>
                <c:pt idx="367">
                  <c:v>0</c:v>
                </c:pt>
                <c:pt idx="368">
                  <c:v>0</c:v>
                </c:pt>
                <c:pt idx="369">
                  <c:v>0</c:v>
                </c:pt>
                <c:pt idx="370">
                  <c:v>0</c:v>
                </c:pt>
                <c:pt idx="371">
                  <c:v>0</c:v>
                </c:pt>
                <c:pt idx="372">
                  <c:v>0</c:v>
                </c:pt>
                <c:pt idx="373">
                  <c:v>0</c:v>
                </c:pt>
                <c:pt idx="374">
                  <c:v>0</c:v>
                </c:pt>
                <c:pt idx="375">
                  <c:v>0</c:v>
                </c:pt>
                <c:pt idx="376">
                  <c:v>0</c:v>
                </c:pt>
                <c:pt idx="377">
                  <c:v>0</c:v>
                </c:pt>
                <c:pt idx="378">
                  <c:v>0</c:v>
                </c:pt>
                <c:pt idx="379">
                  <c:v>0</c:v>
                </c:pt>
                <c:pt idx="380">
                  <c:v>0</c:v>
                </c:pt>
                <c:pt idx="381">
                  <c:v>0</c:v>
                </c:pt>
                <c:pt idx="382">
                  <c:v>0</c:v>
                </c:pt>
                <c:pt idx="383">
                  <c:v>0</c:v>
                </c:pt>
                <c:pt idx="384">
                  <c:v>0</c:v>
                </c:pt>
                <c:pt idx="385">
                  <c:v>0</c:v>
                </c:pt>
                <c:pt idx="386">
                  <c:v>0</c:v>
                </c:pt>
                <c:pt idx="387">
                  <c:v>0</c:v>
                </c:pt>
                <c:pt idx="388">
                  <c:v>4.4130003500000001E-2</c:v>
                </c:pt>
                <c:pt idx="389">
                  <c:v>0</c:v>
                </c:pt>
                <c:pt idx="390">
                  <c:v>0</c:v>
                </c:pt>
                <c:pt idx="391">
                  <c:v>0.33820531100000001</c:v>
                </c:pt>
                <c:pt idx="392">
                  <c:v>0</c:v>
                </c:pt>
                <c:pt idx="393">
                  <c:v>0</c:v>
                </c:pt>
                <c:pt idx="394">
                  <c:v>0</c:v>
                </c:pt>
                <c:pt idx="395">
                  <c:v>0</c:v>
                </c:pt>
                <c:pt idx="396">
                  <c:v>0</c:v>
                </c:pt>
                <c:pt idx="397">
                  <c:v>0.17844391000000001</c:v>
                </c:pt>
                <c:pt idx="398">
                  <c:v>0</c:v>
                </c:pt>
                <c:pt idx="399">
                  <c:v>0</c:v>
                </c:pt>
                <c:pt idx="400">
                  <c:v>1.55207956E-2</c:v>
                </c:pt>
                <c:pt idx="401">
                  <c:v>0</c:v>
                </c:pt>
                <c:pt idx="402">
                  <c:v>0</c:v>
                </c:pt>
                <c:pt idx="403">
                  <c:v>0</c:v>
                </c:pt>
                <c:pt idx="404">
                  <c:v>0</c:v>
                </c:pt>
                <c:pt idx="405">
                  <c:v>0</c:v>
                </c:pt>
                <c:pt idx="406">
                  <c:v>0</c:v>
                </c:pt>
                <c:pt idx="407">
                  <c:v>0</c:v>
                </c:pt>
                <c:pt idx="408">
                  <c:v>0</c:v>
                </c:pt>
                <c:pt idx="409">
                  <c:v>0</c:v>
                </c:pt>
                <c:pt idx="410">
                  <c:v>0</c:v>
                </c:pt>
                <c:pt idx="411">
                  <c:v>0</c:v>
                </c:pt>
                <c:pt idx="412">
                  <c:v>0</c:v>
                </c:pt>
                <c:pt idx="413">
                  <c:v>0</c:v>
                </c:pt>
                <c:pt idx="414">
                  <c:v>0</c:v>
                </c:pt>
                <c:pt idx="415">
                  <c:v>0.70975882700000004</c:v>
                </c:pt>
                <c:pt idx="416">
                  <c:v>0</c:v>
                </c:pt>
                <c:pt idx="417">
                  <c:v>0</c:v>
                </c:pt>
                <c:pt idx="418">
                  <c:v>0.31153599500000001</c:v>
                </c:pt>
                <c:pt idx="419">
                  <c:v>0</c:v>
                </c:pt>
                <c:pt idx="420">
                  <c:v>0</c:v>
                </c:pt>
                <c:pt idx="421">
                  <c:v>0</c:v>
                </c:pt>
                <c:pt idx="422">
                  <c:v>0</c:v>
                </c:pt>
                <c:pt idx="423">
                  <c:v>0</c:v>
                </c:pt>
                <c:pt idx="424">
                  <c:v>0</c:v>
                </c:pt>
                <c:pt idx="425">
                  <c:v>0</c:v>
                </c:pt>
                <c:pt idx="426">
                  <c:v>0</c:v>
                </c:pt>
                <c:pt idx="427">
                  <c:v>0</c:v>
                </c:pt>
                <c:pt idx="428">
                  <c:v>0</c:v>
                </c:pt>
                <c:pt idx="429">
                  <c:v>0</c:v>
                </c:pt>
                <c:pt idx="430">
                  <c:v>0</c:v>
                </c:pt>
                <c:pt idx="431">
                  <c:v>0</c:v>
                </c:pt>
                <c:pt idx="432">
                  <c:v>0</c:v>
                </c:pt>
                <c:pt idx="433">
                  <c:v>0</c:v>
                </c:pt>
                <c:pt idx="434">
                  <c:v>0</c:v>
                </c:pt>
                <c:pt idx="435">
                  <c:v>0</c:v>
                </c:pt>
                <c:pt idx="436">
                  <c:v>0</c:v>
                </c:pt>
                <c:pt idx="437">
                  <c:v>0</c:v>
                </c:pt>
                <c:pt idx="438">
                  <c:v>0</c:v>
                </c:pt>
                <c:pt idx="439">
                  <c:v>0</c:v>
                </c:pt>
                <c:pt idx="440">
                  <c:v>0</c:v>
                </c:pt>
                <c:pt idx="441">
                  <c:v>0</c:v>
                </c:pt>
                <c:pt idx="442">
                  <c:v>0</c:v>
                </c:pt>
                <c:pt idx="443">
                  <c:v>0</c:v>
                </c:pt>
                <c:pt idx="444">
                  <c:v>0</c:v>
                </c:pt>
                <c:pt idx="445">
                  <c:v>0</c:v>
                </c:pt>
                <c:pt idx="446">
                  <c:v>0</c:v>
                </c:pt>
                <c:pt idx="447">
                  <c:v>0</c:v>
                </c:pt>
                <c:pt idx="448">
                  <c:v>0</c:v>
                </c:pt>
                <c:pt idx="449">
                  <c:v>0</c:v>
                </c:pt>
                <c:pt idx="450">
                  <c:v>0</c:v>
                </c:pt>
                <c:pt idx="451">
                  <c:v>0</c:v>
                </c:pt>
                <c:pt idx="452">
                  <c:v>0</c:v>
                </c:pt>
                <c:pt idx="453">
                  <c:v>0</c:v>
                </c:pt>
                <c:pt idx="454">
                  <c:v>0</c:v>
                </c:pt>
                <c:pt idx="455">
                  <c:v>0</c:v>
                </c:pt>
                <c:pt idx="456">
                  <c:v>0</c:v>
                </c:pt>
                <c:pt idx="457">
                  <c:v>0</c:v>
                </c:pt>
                <c:pt idx="458">
                  <c:v>0</c:v>
                </c:pt>
                <c:pt idx="459">
                  <c:v>0</c:v>
                </c:pt>
                <c:pt idx="460">
                  <c:v>0</c:v>
                </c:pt>
                <c:pt idx="461">
                  <c:v>0</c:v>
                </c:pt>
                <c:pt idx="462">
                  <c:v>0</c:v>
                </c:pt>
                <c:pt idx="463">
                  <c:v>0</c:v>
                </c:pt>
                <c:pt idx="464">
                  <c:v>0</c:v>
                </c:pt>
                <c:pt idx="465">
                  <c:v>0</c:v>
                </c:pt>
                <c:pt idx="466">
                  <c:v>0</c:v>
                </c:pt>
                <c:pt idx="467">
                  <c:v>0</c:v>
                </c:pt>
                <c:pt idx="468">
                  <c:v>0</c:v>
                </c:pt>
                <c:pt idx="469">
                  <c:v>0</c:v>
                </c:pt>
                <c:pt idx="470">
                  <c:v>0</c:v>
                </c:pt>
                <c:pt idx="471">
                  <c:v>0</c:v>
                </c:pt>
                <c:pt idx="472">
                  <c:v>0</c:v>
                </c:pt>
                <c:pt idx="473">
                  <c:v>0</c:v>
                </c:pt>
                <c:pt idx="474">
                  <c:v>0</c:v>
                </c:pt>
                <c:pt idx="475">
                  <c:v>0</c:v>
                </c:pt>
                <c:pt idx="476">
                  <c:v>0</c:v>
                </c:pt>
                <c:pt idx="477">
                  <c:v>0</c:v>
                </c:pt>
                <c:pt idx="478">
                  <c:v>0</c:v>
                </c:pt>
                <c:pt idx="479">
                  <c:v>0</c:v>
                </c:pt>
                <c:pt idx="480">
                  <c:v>0</c:v>
                </c:pt>
                <c:pt idx="481">
                  <c:v>0</c:v>
                </c:pt>
                <c:pt idx="482">
                  <c:v>0</c:v>
                </c:pt>
                <c:pt idx="483">
                  <c:v>0</c:v>
                </c:pt>
                <c:pt idx="484">
                  <c:v>0</c:v>
                </c:pt>
                <c:pt idx="485">
                  <c:v>0</c:v>
                </c:pt>
                <c:pt idx="486">
                  <c:v>0</c:v>
                </c:pt>
                <c:pt idx="487">
                  <c:v>0</c:v>
                </c:pt>
                <c:pt idx="488">
                  <c:v>0</c:v>
                </c:pt>
                <c:pt idx="489">
                  <c:v>0</c:v>
                </c:pt>
                <c:pt idx="490">
                  <c:v>0</c:v>
                </c:pt>
                <c:pt idx="491">
                  <c:v>0</c:v>
                </c:pt>
                <c:pt idx="492">
                  <c:v>0</c:v>
                </c:pt>
                <c:pt idx="493">
                  <c:v>0</c:v>
                </c:pt>
                <c:pt idx="494">
                  <c:v>0</c:v>
                </c:pt>
                <c:pt idx="495">
                  <c:v>0</c:v>
                </c:pt>
                <c:pt idx="496">
                  <c:v>0</c:v>
                </c:pt>
                <c:pt idx="497">
                  <c:v>0</c:v>
                </c:pt>
                <c:pt idx="498">
                  <c:v>0</c:v>
                </c:pt>
                <c:pt idx="499">
                  <c:v>0</c:v>
                </c:pt>
                <c:pt idx="500">
                  <c:v>0</c:v>
                </c:pt>
                <c:pt idx="501">
                  <c:v>0</c:v>
                </c:pt>
                <c:pt idx="502">
                  <c:v>0</c:v>
                </c:pt>
                <c:pt idx="503">
                  <c:v>0</c:v>
                </c:pt>
                <c:pt idx="504">
                  <c:v>0</c:v>
                </c:pt>
                <c:pt idx="505">
                  <c:v>0</c:v>
                </c:pt>
                <c:pt idx="506">
                  <c:v>0</c:v>
                </c:pt>
                <c:pt idx="507">
                  <c:v>0</c:v>
                </c:pt>
                <c:pt idx="508">
                  <c:v>0</c:v>
                </c:pt>
                <c:pt idx="509">
                  <c:v>0</c:v>
                </c:pt>
                <c:pt idx="510">
                  <c:v>0</c:v>
                </c:pt>
                <c:pt idx="511">
                  <c:v>0</c:v>
                </c:pt>
                <c:pt idx="512">
                  <c:v>0</c:v>
                </c:pt>
                <c:pt idx="513">
                  <c:v>0</c:v>
                </c:pt>
                <c:pt idx="514">
                  <c:v>0</c:v>
                </c:pt>
                <c:pt idx="515">
                  <c:v>0</c:v>
                </c:pt>
                <c:pt idx="516">
                  <c:v>0</c:v>
                </c:pt>
                <c:pt idx="517">
                  <c:v>1.52414206E-2</c:v>
                </c:pt>
                <c:pt idx="518">
                  <c:v>0</c:v>
                </c:pt>
                <c:pt idx="519">
                  <c:v>0</c:v>
                </c:pt>
                <c:pt idx="520">
                  <c:v>0</c:v>
                </c:pt>
                <c:pt idx="521">
                  <c:v>0</c:v>
                </c:pt>
                <c:pt idx="522">
                  <c:v>0</c:v>
                </c:pt>
                <c:pt idx="523">
                  <c:v>0</c:v>
                </c:pt>
                <c:pt idx="524">
                  <c:v>0</c:v>
                </c:pt>
                <c:pt idx="525">
                  <c:v>0</c:v>
                </c:pt>
                <c:pt idx="526">
                  <c:v>0</c:v>
                </c:pt>
                <c:pt idx="527">
                  <c:v>0</c:v>
                </c:pt>
                <c:pt idx="528">
                  <c:v>0</c:v>
                </c:pt>
                <c:pt idx="529">
                  <c:v>0</c:v>
                </c:pt>
                <c:pt idx="530">
                  <c:v>0</c:v>
                </c:pt>
                <c:pt idx="531">
                  <c:v>0</c:v>
                </c:pt>
                <c:pt idx="532">
                  <c:v>0</c:v>
                </c:pt>
                <c:pt idx="533">
                  <c:v>0</c:v>
                </c:pt>
                <c:pt idx="534">
                  <c:v>0</c:v>
                </c:pt>
                <c:pt idx="535">
                  <c:v>0</c:v>
                </c:pt>
                <c:pt idx="536">
                  <c:v>0</c:v>
                </c:pt>
                <c:pt idx="537">
                  <c:v>0</c:v>
                </c:pt>
                <c:pt idx="538">
                  <c:v>0</c:v>
                </c:pt>
                <c:pt idx="539">
                  <c:v>0</c:v>
                </c:pt>
                <c:pt idx="540">
                  <c:v>0</c:v>
                </c:pt>
                <c:pt idx="541">
                  <c:v>0</c:v>
                </c:pt>
                <c:pt idx="542">
                  <c:v>0</c:v>
                </c:pt>
                <c:pt idx="543">
                  <c:v>0</c:v>
                </c:pt>
                <c:pt idx="544">
                  <c:v>0</c:v>
                </c:pt>
                <c:pt idx="545">
                  <c:v>0</c:v>
                </c:pt>
                <c:pt idx="546">
                  <c:v>0</c:v>
                </c:pt>
                <c:pt idx="547">
                  <c:v>0</c:v>
                </c:pt>
                <c:pt idx="548">
                  <c:v>0</c:v>
                </c:pt>
                <c:pt idx="549">
                  <c:v>0</c:v>
                </c:pt>
                <c:pt idx="550">
                  <c:v>0</c:v>
                </c:pt>
                <c:pt idx="551">
                  <c:v>0</c:v>
                </c:pt>
                <c:pt idx="552">
                  <c:v>0</c:v>
                </c:pt>
                <c:pt idx="553">
                  <c:v>0</c:v>
                </c:pt>
                <c:pt idx="554">
                  <c:v>0</c:v>
                </c:pt>
                <c:pt idx="555">
                  <c:v>0</c:v>
                </c:pt>
                <c:pt idx="556">
                  <c:v>0</c:v>
                </c:pt>
                <c:pt idx="557">
                  <c:v>0</c:v>
                </c:pt>
                <c:pt idx="558">
                  <c:v>0</c:v>
                </c:pt>
                <c:pt idx="559">
                  <c:v>0</c:v>
                </c:pt>
                <c:pt idx="560">
                  <c:v>0</c:v>
                </c:pt>
                <c:pt idx="561">
                  <c:v>0</c:v>
                </c:pt>
                <c:pt idx="562">
                  <c:v>0</c:v>
                </c:pt>
                <c:pt idx="563">
                  <c:v>0</c:v>
                </c:pt>
                <c:pt idx="564">
                  <c:v>0</c:v>
                </c:pt>
                <c:pt idx="565">
                  <c:v>0</c:v>
                </c:pt>
                <c:pt idx="566">
                  <c:v>0</c:v>
                </c:pt>
                <c:pt idx="567">
                  <c:v>0</c:v>
                </c:pt>
                <c:pt idx="568">
                  <c:v>0</c:v>
                </c:pt>
                <c:pt idx="569">
                  <c:v>0</c:v>
                </c:pt>
                <c:pt idx="570">
                  <c:v>0</c:v>
                </c:pt>
                <c:pt idx="571">
                  <c:v>0</c:v>
                </c:pt>
                <c:pt idx="572">
                  <c:v>0</c:v>
                </c:pt>
                <c:pt idx="573">
                  <c:v>0</c:v>
                </c:pt>
                <c:pt idx="574">
                  <c:v>0</c:v>
                </c:pt>
                <c:pt idx="575">
                  <c:v>0</c:v>
                </c:pt>
                <c:pt idx="576">
                  <c:v>0</c:v>
                </c:pt>
                <c:pt idx="577">
                  <c:v>0</c:v>
                </c:pt>
                <c:pt idx="578">
                  <c:v>0</c:v>
                </c:pt>
                <c:pt idx="579">
                  <c:v>0</c:v>
                </c:pt>
                <c:pt idx="580">
                  <c:v>0</c:v>
                </c:pt>
                <c:pt idx="581">
                  <c:v>0</c:v>
                </c:pt>
                <c:pt idx="582">
                  <c:v>0</c:v>
                </c:pt>
                <c:pt idx="583">
                  <c:v>0</c:v>
                </c:pt>
                <c:pt idx="584">
                  <c:v>0</c:v>
                </c:pt>
                <c:pt idx="585">
                  <c:v>0</c:v>
                </c:pt>
                <c:pt idx="586">
                  <c:v>0</c:v>
                </c:pt>
                <c:pt idx="587">
                  <c:v>0</c:v>
                </c:pt>
                <c:pt idx="588">
                  <c:v>0</c:v>
                </c:pt>
                <c:pt idx="589">
                  <c:v>0</c:v>
                </c:pt>
                <c:pt idx="590">
                  <c:v>0</c:v>
                </c:pt>
                <c:pt idx="591">
                  <c:v>0</c:v>
                </c:pt>
                <c:pt idx="592">
                  <c:v>0</c:v>
                </c:pt>
                <c:pt idx="593">
                  <c:v>0</c:v>
                </c:pt>
                <c:pt idx="594">
                  <c:v>0</c:v>
                </c:pt>
                <c:pt idx="595">
                  <c:v>0</c:v>
                </c:pt>
                <c:pt idx="596">
                  <c:v>0</c:v>
                </c:pt>
                <c:pt idx="597">
                  <c:v>0</c:v>
                </c:pt>
                <c:pt idx="598">
                  <c:v>0</c:v>
                </c:pt>
                <c:pt idx="599">
                  <c:v>0</c:v>
                </c:pt>
                <c:pt idx="600">
                  <c:v>0</c:v>
                </c:pt>
                <c:pt idx="601">
                  <c:v>0</c:v>
                </c:pt>
                <c:pt idx="602">
                  <c:v>0</c:v>
                </c:pt>
                <c:pt idx="603">
                  <c:v>0</c:v>
                </c:pt>
                <c:pt idx="604">
                  <c:v>0</c:v>
                </c:pt>
                <c:pt idx="605">
                  <c:v>0</c:v>
                </c:pt>
                <c:pt idx="606">
                  <c:v>0</c:v>
                </c:pt>
                <c:pt idx="607">
                  <c:v>0</c:v>
                </c:pt>
                <c:pt idx="608">
                  <c:v>0</c:v>
                </c:pt>
                <c:pt idx="609">
                  <c:v>0</c:v>
                </c:pt>
                <c:pt idx="610">
                  <c:v>0</c:v>
                </c:pt>
                <c:pt idx="611">
                  <c:v>0</c:v>
                </c:pt>
                <c:pt idx="612">
                  <c:v>0</c:v>
                </c:pt>
                <c:pt idx="613">
                  <c:v>0</c:v>
                </c:pt>
                <c:pt idx="614">
                  <c:v>0</c:v>
                </c:pt>
                <c:pt idx="615">
                  <c:v>0</c:v>
                </c:pt>
                <c:pt idx="616">
                  <c:v>0</c:v>
                </c:pt>
                <c:pt idx="617">
                  <c:v>0</c:v>
                </c:pt>
                <c:pt idx="618">
                  <c:v>0</c:v>
                </c:pt>
                <c:pt idx="619">
                  <c:v>0</c:v>
                </c:pt>
                <c:pt idx="620">
                  <c:v>0</c:v>
                </c:pt>
                <c:pt idx="621">
                  <c:v>0</c:v>
                </c:pt>
                <c:pt idx="622">
                  <c:v>0</c:v>
                </c:pt>
                <c:pt idx="623">
                  <c:v>0</c:v>
                </c:pt>
                <c:pt idx="624">
                  <c:v>0</c:v>
                </c:pt>
                <c:pt idx="625">
                  <c:v>0</c:v>
                </c:pt>
                <c:pt idx="626">
                  <c:v>0</c:v>
                </c:pt>
                <c:pt idx="627">
                  <c:v>0</c:v>
                </c:pt>
                <c:pt idx="628">
                  <c:v>0</c:v>
                </c:pt>
                <c:pt idx="629">
                  <c:v>0</c:v>
                </c:pt>
                <c:pt idx="630">
                  <c:v>0</c:v>
                </c:pt>
                <c:pt idx="631">
                  <c:v>3.36693591E-3</c:v>
                </c:pt>
                <c:pt idx="632">
                  <c:v>0</c:v>
                </c:pt>
                <c:pt idx="633">
                  <c:v>0</c:v>
                </c:pt>
                <c:pt idx="634">
                  <c:v>0</c:v>
                </c:pt>
                <c:pt idx="635">
                  <c:v>0</c:v>
                </c:pt>
                <c:pt idx="636">
                  <c:v>0</c:v>
                </c:pt>
                <c:pt idx="637">
                  <c:v>0</c:v>
                </c:pt>
                <c:pt idx="638">
                  <c:v>0</c:v>
                </c:pt>
                <c:pt idx="639">
                  <c:v>0</c:v>
                </c:pt>
                <c:pt idx="640">
                  <c:v>0</c:v>
                </c:pt>
                <c:pt idx="641">
                  <c:v>0</c:v>
                </c:pt>
                <c:pt idx="642">
                  <c:v>0</c:v>
                </c:pt>
                <c:pt idx="643">
                  <c:v>0</c:v>
                </c:pt>
                <c:pt idx="644">
                  <c:v>0</c:v>
                </c:pt>
                <c:pt idx="645">
                  <c:v>0</c:v>
                </c:pt>
                <c:pt idx="646">
                  <c:v>0</c:v>
                </c:pt>
                <c:pt idx="647">
                  <c:v>0</c:v>
                </c:pt>
                <c:pt idx="648">
                  <c:v>0</c:v>
                </c:pt>
                <c:pt idx="649">
                  <c:v>0</c:v>
                </c:pt>
                <c:pt idx="650">
                  <c:v>0</c:v>
                </c:pt>
                <c:pt idx="651">
                  <c:v>0</c:v>
                </c:pt>
                <c:pt idx="652">
                  <c:v>0</c:v>
                </c:pt>
                <c:pt idx="653">
                  <c:v>0</c:v>
                </c:pt>
                <c:pt idx="654">
                  <c:v>0</c:v>
                </c:pt>
                <c:pt idx="655">
                  <c:v>0</c:v>
                </c:pt>
                <c:pt idx="656">
                  <c:v>0</c:v>
                </c:pt>
                <c:pt idx="657">
                  <c:v>0</c:v>
                </c:pt>
                <c:pt idx="658">
                  <c:v>0</c:v>
                </c:pt>
                <c:pt idx="659">
                  <c:v>0</c:v>
                </c:pt>
                <c:pt idx="660">
                  <c:v>0</c:v>
                </c:pt>
                <c:pt idx="661">
                  <c:v>0</c:v>
                </c:pt>
                <c:pt idx="662">
                  <c:v>0</c:v>
                </c:pt>
                <c:pt idx="663">
                  <c:v>0</c:v>
                </c:pt>
                <c:pt idx="664">
                  <c:v>0</c:v>
                </c:pt>
                <c:pt idx="665">
                  <c:v>0</c:v>
                </c:pt>
                <c:pt idx="666">
                  <c:v>0</c:v>
                </c:pt>
                <c:pt idx="667">
                  <c:v>0</c:v>
                </c:pt>
                <c:pt idx="668">
                  <c:v>0</c:v>
                </c:pt>
                <c:pt idx="669">
                  <c:v>0</c:v>
                </c:pt>
                <c:pt idx="670">
                  <c:v>0</c:v>
                </c:pt>
                <c:pt idx="671">
                  <c:v>0</c:v>
                </c:pt>
                <c:pt idx="672">
                  <c:v>0</c:v>
                </c:pt>
                <c:pt idx="673">
                  <c:v>0</c:v>
                </c:pt>
                <c:pt idx="674">
                  <c:v>0</c:v>
                </c:pt>
                <c:pt idx="675">
                  <c:v>0</c:v>
                </c:pt>
                <c:pt idx="676">
                  <c:v>0</c:v>
                </c:pt>
                <c:pt idx="677">
                  <c:v>0</c:v>
                </c:pt>
                <c:pt idx="678">
                  <c:v>0</c:v>
                </c:pt>
                <c:pt idx="679">
                  <c:v>0</c:v>
                </c:pt>
                <c:pt idx="680">
                  <c:v>0</c:v>
                </c:pt>
                <c:pt idx="681">
                  <c:v>0</c:v>
                </c:pt>
                <c:pt idx="682">
                  <c:v>0</c:v>
                </c:pt>
                <c:pt idx="683">
                  <c:v>0</c:v>
                </c:pt>
                <c:pt idx="684">
                  <c:v>0</c:v>
                </c:pt>
                <c:pt idx="685">
                  <c:v>0</c:v>
                </c:pt>
                <c:pt idx="686">
                  <c:v>0</c:v>
                </c:pt>
                <c:pt idx="687">
                  <c:v>0</c:v>
                </c:pt>
                <c:pt idx="688">
                  <c:v>0</c:v>
                </c:pt>
                <c:pt idx="689">
                  <c:v>0</c:v>
                </c:pt>
                <c:pt idx="690">
                  <c:v>0</c:v>
                </c:pt>
                <c:pt idx="691">
                  <c:v>0</c:v>
                </c:pt>
                <c:pt idx="692">
                  <c:v>0</c:v>
                </c:pt>
                <c:pt idx="693">
                  <c:v>0</c:v>
                </c:pt>
                <c:pt idx="694">
                  <c:v>0</c:v>
                </c:pt>
                <c:pt idx="695">
                  <c:v>0</c:v>
                </c:pt>
                <c:pt idx="696">
                  <c:v>0</c:v>
                </c:pt>
                <c:pt idx="697">
                  <c:v>0</c:v>
                </c:pt>
                <c:pt idx="698">
                  <c:v>0</c:v>
                </c:pt>
                <c:pt idx="699">
                  <c:v>0</c:v>
                </c:pt>
                <c:pt idx="700">
                  <c:v>0</c:v>
                </c:pt>
                <c:pt idx="701">
                  <c:v>0</c:v>
                </c:pt>
                <c:pt idx="702">
                  <c:v>0</c:v>
                </c:pt>
                <c:pt idx="703">
                  <c:v>0</c:v>
                </c:pt>
                <c:pt idx="704">
                  <c:v>0</c:v>
                </c:pt>
                <c:pt idx="705">
                  <c:v>0</c:v>
                </c:pt>
                <c:pt idx="706">
                  <c:v>0</c:v>
                </c:pt>
                <c:pt idx="707">
                  <c:v>0</c:v>
                </c:pt>
                <c:pt idx="708">
                  <c:v>0</c:v>
                </c:pt>
                <c:pt idx="709">
                  <c:v>0</c:v>
                </c:pt>
                <c:pt idx="710">
                  <c:v>0</c:v>
                </c:pt>
                <c:pt idx="711">
                  <c:v>0</c:v>
                </c:pt>
                <c:pt idx="712">
                  <c:v>0</c:v>
                </c:pt>
                <c:pt idx="713">
                  <c:v>0</c:v>
                </c:pt>
                <c:pt idx="714">
                  <c:v>0</c:v>
                </c:pt>
                <c:pt idx="715">
                  <c:v>0</c:v>
                </c:pt>
                <c:pt idx="716">
                  <c:v>0</c:v>
                </c:pt>
                <c:pt idx="717">
                  <c:v>0</c:v>
                </c:pt>
                <c:pt idx="718">
                  <c:v>0</c:v>
                </c:pt>
                <c:pt idx="719">
                  <c:v>0</c:v>
                </c:pt>
                <c:pt idx="720">
                  <c:v>0</c:v>
                </c:pt>
                <c:pt idx="721">
                  <c:v>0</c:v>
                </c:pt>
                <c:pt idx="722">
                  <c:v>0</c:v>
                </c:pt>
                <c:pt idx="723">
                  <c:v>0</c:v>
                </c:pt>
                <c:pt idx="724">
                  <c:v>8.6439371000000004E-3</c:v>
                </c:pt>
                <c:pt idx="725">
                  <c:v>0</c:v>
                </c:pt>
                <c:pt idx="726">
                  <c:v>0</c:v>
                </c:pt>
                <c:pt idx="727">
                  <c:v>0</c:v>
                </c:pt>
                <c:pt idx="728">
                  <c:v>0</c:v>
                </c:pt>
                <c:pt idx="729">
                  <c:v>0</c:v>
                </c:pt>
                <c:pt idx="730">
                  <c:v>0</c:v>
                </c:pt>
                <c:pt idx="731">
                  <c:v>0</c:v>
                </c:pt>
                <c:pt idx="732">
                  <c:v>0</c:v>
                </c:pt>
                <c:pt idx="733">
                  <c:v>0</c:v>
                </c:pt>
                <c:pt idx="734">
                  <c:v>0</c:v>
                </c:pt>
                <c:pt idx="735">
                  <c:v>0</c:v>
                </c:pt>
                <c:pt idx="736">
                  <c:v>0</c:v>
                </c:pt>
                <c:pt idx="737">
                  <c:v>0</c:v>
                </c:pt>
                <c:pt idx="738">
                  <c:v>0</c:v>
                </c:pt>
                <c:pt idx="739">
                  <c:v>0</c:v>
                </c:pt>
                <c:pt idx="740">
                  <c:v>0</c:v>
                </c:pt>
                <c:pt idx="741">
                  <c:v>0</c:v>
                </c:pt>
                <c:pt idx="742">
                  <c:v>0</c:v>
                </c:pt>
                <c:pt idx="743">
                  <c:v>0</c:v>
                </c:pt>
                <c:pt idx="744">
                  <c:v>0</c:v>
                </c:pt>
                <c:pt idx="745">
                  <c:v>0</c:v>
                </c:pt>
                <c:pt idx="746">
                  <c:v>0</c:v>
                </c:pt>
                <c:pt idx="747">
                  <c:v>0</c:v>
                </c:pt>
                <c:pt idx="748">
                  <c:v>0</c:v>
                </c:pt>
                <c:pt idx="749">
                  <c:v>0</c:v>
                </c:pt>
                <c:pt idx="750">
                  <c:v>0</c:v>
                </c:pt>
                <c:pt idx="751">
                  <c:v>0</c:v>
                </c:pt>
                <c:pt idx="752">
                  <c:v>0</c:v>
                </c:pt>
                <c:pt idx="753">
                  <c:v>0</c:v>
                </c:pt>
                <c:pt idx="754">
                  <c:v>0</c:v>
                </c:pt>
                <c:pt idx="755">
                  <c:v>0</c:v>
                </c:pt>
                <c:pt idx="756">
                  <c:v>0</c:v>
                </c:pt>
                <c:pt idx="757">
                  <c:v>0</c:v>
                </c:pt>
                <c:pt idx="758">
                  <c:v>0</c:v>
                </c:pt>
                <c:pt idx="759">
                  <c:v>0</c:v>
                </c:pt>
                <c:pt idx="760">
                  <c:v>0</c:v>
                </c:pt>
                <c:pt idx="761">
                  <c:v>0</c:v>
                </c:pt>
                <c:pt idx="762">
                  <c:v>0</c:v>
                </c:pt>
                <c:pt idx="763">
                  <c:v>0</c:v>
                </c:pt>
                <c:pt idx="764">
                  <c:v>0</c:v>
                </c:pt>
                <c:pt idx="765">
                  <c:v>0</c:v>
                </c:pt>
                <c:pt idx="766">
                  <c:v>0</c:v>
                </c:pt>
                <c:pt idx="767">
                  <c:v>0</c:v>
                </c:pt>
                <c:pt idx="768">
                  <c:v>0</c:v>
                </c:pt>
                <c:pt idx="769">
                  <c:v>0</c:v>
                </c:pt>
                <c:pt idx="770">
                  <c:v>0</c:v>
                </c:pt>
                <c:pt idx="771">
                  <c:v>0</c:v>
                </c:pt>
                <c:pt idx="772">
                  <c:v>0</c:v>
                </c:pt>
                <c:pt idx="773">
                  <c:v>0</c:v>
                </c:pt>
                <c:pt idx="774">
                  <c:v>0</c:v>
                </c:pt>
                <c:pt idx="775">
                  <c:v>0</c:v>
                </c:pt>
                <c:pt idx="776">
                  <c:v>0</c:v>
                </c:pt>
                <c:pt idx="777">
                  <c:v>0</c:v>
                </c:pt>
                <c:pt idx="778">
                  <c:v>0</c:v>
                </c:pt>
                <c:pt idx="779">
                  <c:v>0</c:v>
                </c:pt>
                <c:pt idx="780">
                  <c:v>0</c:v>
                </c:pt>
                <c:pt idx="781">
                  <c:v>0.90777776300000002</c:v>
                </c:pt>
                <c:pt idx="782">
                  <c:v>0</c:v>
                </c:pt>
                <c:pt idx="783">
                  <c:v>0</c:v>
                </c:pt>
                <c:pt idx="784">
                  <c:v>0</c:v>
                </c:pt>
                <c:pt idx="785">
                  <c:v>0</c:v>
                </c:pt>
                <c:pt idx="786">
                  <c:v>0</c:v>
                </c:pt>
                <c:pt idx="787">
                  <c:v>0</c:v>
                </c:pt>
                <c:pt idx="788">
                  <c:v>0</c:v>
                </c:pt>
                <c:pt idx="789">
                  <c:v>0</c:v>
                </c:pt>
                <c:pt idx="790">
                  <c:v>0</c:v>
                </c:pt>
                <c:pt idx="791">
                  <c:v>0</c:v>
                </c:pt>
                <c:pt idx="792">
                  <c:v>0</c:v>
                </c:pt>
                <c:pt idx="793">
                  <c:v>0</c:v>
                </c:pt>
                <c:pt idx="794">
                  <c:v>0</c:v>
                </c:pt>
                <c:pt idx="795">
                  <c:v>0</c:v>
                </c:pt>
                <c:pt idx="796">
                  <c:v>0</c:v>
                </c:pt>
                <c:pt idx="797">
                  <c:v>0</c:v>
                </c:pt>
                <c:pt idx="798">
                  <c:v>0</c:v>
                </c:pt>
                <c:pt idx="799">
                  <c:v>8.8182696899999997E-4</c:v>
                </c:pt>
                <c:pt idx="800">
                  <c:v>0</c:v>
                </c:pt>
                <c:pt idx="801">
                  <c:v>0</c:v>
                </c:pt>
                <c:pt idx="802">
                  <c:v>0</c:v>
                </c:pt>
                <c:pt idx="803">
                  <c:v>0</c:v>
                </c:pt>
                <c:pt idx="804">
                  <c:v>0</c:v>
                </c:pt>
                <c:pt idx="805">
                  <c:v>0</c:v>
                </c:pt>
                <c:pt idx="806">
                  <c:v>0</c:v>
                </c:pt>
                <c:pt idx="807">
                  <c:v>0</c:v>
                </c:pt>
                <c:pt idx="808">
                  <c:v>0</c:v>
                </c:pt>
                <c:pt idx="809">
                  <c:v>0</c:v>
                </c:pt>
                <c:pt idx="810">
                  <c:v>0</c:v>
                </c:pt>
                <c:pt idx="811">
                  <c:v>0</c:v>
                </c:pt>
                <c:pt idx="812">
                  <c:v>0</c:v>
                </c:pt>
                <c:pt idx="813">
                  <c:v>0</c:v>
                </c:pt>
                <c:pt idx="814">
                  <c:v>0</c:v>
                </c:pt>
                <c:pt idx="815">
                  <c:v>0</c:v>
                </c:pt>
                <c:pt idx="816">
                  <c:v>0</c:v>
                </c:pt>
                <c:pt idx="817">
                  <c:v>0</c:v>
                </c:pt>
                <c:pt idx="818">
                  <c:v>0</c:v>
                </c:pt>
                <c:pt idx="819">
                  <c:v>0</c:v>
                </c:pt>
                <c:pt idx="820">
                  <c:v>0</c:v>
                </c:pt>
                <c:pt idx="821">
                  <c:v>0</c:v>
                </c:pt>
                <c:pt idx="822">
                  <c:v>0</c:v>
                </c:pt>
                <c:pt idx="823">
                  <c:v>0</c:v>
                </c:pt>
                <c:pt idx="824">
                  <c:v>0</c:v>
                </c:pt>
                <c:pt idx="825">
                  <c:v>0</c:v>
                </c:pt>
                <c:pt idx="826">
                  <c:v>0</c:v>
                </c:pt>
                <c:pt idx="827">
                  <c:v>0</c:v>
                </c:pt>
                <c:pt idx="828">
                  <c:v>0</c:v>
                </c:pt>
                <c:pt idx="829">
                  <c:v>0</c:v>
                </c:pt>
                <c:pt idx="830">
                  <c:v>0</c:v>
                </c:pt>
                <c:pt idx="831">
                  <c:v>0</c:v>
                </c:pt>
                <c:pt idx="832">
                  <c:v>0</c:v>
                </c:pt>
                <c:pt idx="833">
                  <c:v>0</c:v>
                </c:pt>
                <c:pt idx="834">
                  <c:v>0</c:v>
                </c:pt>
                <c:pt idx="835">
                  <c:v>0</c:v>
                </c:pt>
                <c:pt idx="836">
                  <c:v>0</c:v>
                </c:pt>
                <c:pt idx="837">
                  <c:v>0</c:v>
                </c:pt>
                <c:pt idx="838">
                  <c:v>0</c:v>
                </c:pt>
                <c:pt idx="839">
                  <c:v>0</c:v>
                </c:pt>
                <c:pt idx="840">
                  <c:v>0</c:v>
                </c:pt>
                <c:pt idx="841">
                  <c:v>0</c:v>
                </c:pt>
                <c:pt idx="842">
                  <c:v>0</c:v>
                </c:pt>
                <c:pt idx="843">
                  <c:v>0</c:v>
                </c:pt>
                <c:pt idx="844">
                  <c:v>0</c:v>
                </c:pt>
                <c:pt idx="845">
                  <c:v>0</c:v>
                </c:pt>
                <c:pt idx="846">
                  <c:v>0</c:v>
                </c:pt>
                <c:pt idx="847">
                  <c:v>0</c:v>
                </c:pt>
                <c:pt idx="848">
                  <c:v>0</c:v>
                </c:pt>
                <c:pt idx="849">
                  <c:v>0</c:v>
                </c:pt>
                <c:pt idx="850">
                  <c:v>0</c:v>
                </c:pt>
                <c:pt idx="851">
                  <c:v>0</c:v>
                </c:pt>
                <c:pt idx="852">
                  <c:v>0</c:v>
                </c:pt>
                <c:pt idx="853">
                  <c:v>0</c:v>
                </c:pt>
                <c:pt idx="854">
                  <c:v>0</c:v>
                </c:pt>
                <c:pt idx="855">
                  <c:v>0</c:v>
                </c:pt>
                <c:pt idx="856">
                  <c:v>0</c:v>
                </c:pt>
                <c:pt idx="857">
                  <c:v>0</c:v>
                </c:pt>
                <c:pt idx="858">
                  <c:v>0</c:v>
                </c:pt>
                <c:pt idx="859">
                  <c:v>0</c:v>
                </c:pt>
                <c:pt idx="860">
                  <c:v>0</c:v>
                </c:pt>
                <c:pt idx="861">
                  <c:v>0</c:v>
                </c:pt>
                <c:pt idx="862">
                  <c:v>0</c:v>
                </c:pt>
                <c:pt idx="863">
                  <c:v>0</c:v>
                </c:pt>
                <c:pt idx="864">
                  <c:v>0</c:v>
                </c:pt>
                <c:pt idx="865">
                  <c:v>0</c:v>
                </c:pt>
                <c:pt idx="866">
                  <c:v>0</c:v>
                </c:pt>
                <c:pt idx="867">
                  <c:v>0</c:v>
                </c:pt>
                <c:pt idx="868">
                  <c:v>0</c:v>
                </c:pt>
                <c:pt idx="869">
                  <c:v>0</c:v>
                </c:pt>
                <c:pt idx="870">
                  <c:v>0</c:v>
                </c:pt>
                <c:pt idx="871">
                  <c:v>0</c:v>
                </c:pt>
                <c:pt idx="872">
                  <c:v>0</c:v>
                </c:pt>
                <c:pt idx="873">
                  <c:v>0</c:v>
                </c:pt>
                <c:pt idx="874">
                  <c:v>0</c:v>
                </c:pt>
                <c:pt idx="875">
                  <c:v>0</c:v>
                </c:pt>
                <c:pt idx="876">
                  <c:v>0</c:v>
                </c:pt>
                <c:pt idx="877">
                  <c:v>0</c:v>
                </c:pt>
                <c:pt idx="878">
                  <c:v>0</c:v>
                </c:pt>
                <c:pt idx="879">
                  <c:v>0</c:v>
                </c:pt>
                <c:pt idx="880">
                  <c:v>0</c:v>
                </c:pt>
                <c:pt idx="881">
                  <c:v>0</c:v>
                </c:pt>
                <c:pt idx="882">
                  <c:v>0</c:v>
                </c:pt>
                <c:pt idx="883">
                  <c:v>0</c:v>
                </c:pt>
                <c:pt idx="884">
                  <c:v>0</c:v>
                </c:pt>
                <c:pt idx="885">
                  <c:v>0</c:v>
                </c:pt>
                <c:pt idx="886">
                  <c:v>0</c:v>
                </c:pt>
                <c:pt idx="887">
                  <c:v>0</c:v>
                </c:pt>
                <c:pt idx="888">
                  <c:v>0</c:v>
                </c:pt>
                <c:pt idx="889">
                  <c:v>0</c:v>
                </c:pt>
                <c:pt idx="890">
                  <c:v>0</c:v>
                </c:pt>
                <c:pt idx="891">
                  <c:v>0</c:v>
                </c:pt>
                <c:pt idx="892">
                  <c:v>0</c:v>
                </c:pt>
                <c:pt idx="893">
                  <c:v>0</c:v>
                </c:pt>
                <c:pt idx="894">
                  <c:v>0</c:v>
                </c:pt>
                <c:pt idx="895">
                  <c:v>0</c:v>
                </c:pt>
                <c:pt idx="896">
                  <c:v>0</c:v>
                </c:pt>
                <c:pt idx="897">
                  <c:v>0</c:v>
                </c:pt>
                <c:pt idx="898">
                  <c:v>0</c:v>
                </c:pt>
                <c:pt idx="899">
                  <c:v>0</c:v>
                </c:pt>
                <c:pt idx="900">
                  <c:v>0</c:v>
                </c:pt>
                <c:pt idx="901">
                  <c:v>0</c:v>
                </c:pt>
                <c:pt idx="902">
                  <c:v>0</c:v>
                </c:pt>
                <c:pt idx="903">
                  <c:v>0</c:v>
                </c:pt>
                <c:pt idx="904">
                  <c:v>0</c:v>
                </c:pt>
                <c:pt idx="905">
                  <c:v>0</c:v>
                </c:pt>
                <c:pt idx="906">
                  <c:v>0</c:v>
                </c:pt>
                <c:pt idx="907">
                  <c:v>7.6267105499999996E-3</c:v>
                </c:pt>
                <c:pt idx="908">
                  <c:v>0</c:v>
                </c:pt>
                <c:pt idx="909">
                  <c:v>0</c:v>
                </c:pt>
                <c:pt idx="910">
                  <c:v>1.7330132299999999E-2</c:v>
                </c:pt>
                <c:pt idx="911">
                  <c:v>0</c:v>
                </c:pt>
                <c:pt idx="912">
                  <c:v>0</c:v>
                </c:pt>
                <c:pt idx="913">
                  <c:v>0</c:v>
                </c:pt>
                <c:pt idx="914">
                  <c:v>0</c:v>
                </c:pt>
                <c:pt idx="915">
                  <c:v>0</c:v>
                </c:pt>
                <c:pt idx="916">
                  <c:v>0</c:v>
                </c:pt>
                <c:pt idx="917">
                  <c:v>0</c:v>
                </c:pt>
                <c:pt idx="918">
                  <c:v>0</c:v>
                </c:pt>
                <c:pt idx="919">
                  <c:v>0</c:v>
                </c:pt>
                <c:pt idx="920">
                  <c:v>0</c:v>
                </c:pt>
                <c:pt idx="921">
                  <c:v>0</c:v>
                </c:pt>
                <c:pt idx="922">
                  <c:v>0</c:v>
                </c:pt>
                <c:pt idx="923">
                  <c:v>0</c:v>
                </c:pt>
                <c:pt idx="924">
                  <c:v>0</c:v>
                </c:pt>
                <c:pt idx="925">
                  <c:v>0</c:v>
                </c:pt>
                <c:pt idx="926">
                  <c:v>0</c:v>
                </c:pt>
                <c:pt idx="927">
                  <c:v>0</c:v>
                </c:pt>
                <c:pt idx="928">
                  <c:v>0</c:v>
                </c:pt>
                <c:pt idx="929">
                  <c:v>0</c:v>
                </c:pt>
                <c:pt idx="930">
                  <c:v>0</c:v>
                </c:pt>
                <c:pt idx="931">
                  <c:v>0</c:v>
                </c:pt>
                <c:pt idx="932">
                  <c:v>0</c:v>
                </c:pt>
                <c:pt idx="933">
                  <c:v>0</c:v>
                </c:pt>
                <c:pt idx="934">
                  <c:v>0</c:v>
                </c:pt>
                <c:pt idx="935">
                  <c:v>0</c:v>
                </c:pt>
                <c:pt idx="936">
                  <c:v>0</c:v>
                </c:pt>
                <c:pt idx="937">
                  <c:v>0</c:v>
                </c:pt>
                <c:pt idx="938">
                  <c:v>0</c:v>
                </c:pt>
                <c:pt idx="939">
                  <c:v>0</c:v>
                </c:pt>
                <c:pt idx="940">
                  <c:v>0</c:v>
                </c:pt>
                <c:pt idx="941">
                  <c:v>0</c:v>
                </c:pt>
                <c:pt idx="942">
                  <c:v>0</c:v>
                </c:pt>
                <c:pt idx="943">
                  <c:v>0</c:v>
                </c:pt>
                <c:pt idx="944">
                  <c:v>0</c:v>
                </c:pt>
                <c:pt idx="945">
                  <c:v>0</c:v>
                </c:pt>
                <c:pt idx="946">
                  <c:v>0</c:v>
                </c:pt>
                <c:pt idx="947">
                  <c:v>0</c:v>
                </c:pt>
                <c:pt idx="948">
                  <c:v>0</c:v>
                </c:pt>
                <c:pt idx="949">
                  <c:v>0</c:v>
                </c:pt>
                <c:pt idx="950">
                  <c:v>0</c:v>
                </c:pt>
                <c:pt idx="951">
                  <c:v>0</c:v>
                </c:pt>
                <c:pt idx="952">
                  <c:v>0</c:v>
                </c:pt>
                <c:pt idx="953">
                  <c:v>0</c:v>
                </c:pt>
                <c:pt idx="954">
                  <c:v>0</c:v>
                </c:pt>
                <c:pt idx="955">
                  <c:v>0</c:v>
                </c:pt>
                <c:pt idx="956">
                  <c:v>0</c:v>
                </c:pt>
                <c:pt idx="957">
                  <c:v>0</c:v>
                </c:pt>
                <c:pt idx="958">
                  <c:v>0</c:v>
                </c:pt>
                <c:pt idx="959">
                  <c:v>0</c:v>
                </c:pt>
                <c:pt idx="960">
                  <c:v>0</c:v>
                </c:pt>
                <c:pt idx="961">
                  <c:v>0</c:v>
                </c:pt>
                <c:pt idx="962">
                  <c:v>0</c:v>
                </c:pt>
                <c:pt idx="963">
                  <c:v>0</c:v>
                </c:pt>
                <c:pt idx="964">
                  <c:v>0</c:v>
                </c:pt>
                <c:pt idx="965">
                  <c:v>0</c:v>
                </c:pt>
                <c:pt idx="966">
                  <c:v>0</c:v>
                </c:pt>
                <c:pt idx="967">
                  <c:v>0</c:v>
                </c:pt>
                <c:pt idx="968">
                  <c:v>0</c:v>
                </c:pt>
                <c:pt idx="969">
                  <c:v>0</c:v>
                </c:pt>
                <c:pt idx="970">
                  <c:v>0</c:v>
                </c:pt>
                <c:pt idx="971">
                  <c:v>0</c:v>
                </c:pt>
                <c:pt idx="972">
                  <c:v>0</c:v>
                </c:pt>
                <c:pt idx="973">
                  <c:v>0</c:v>
                </c:pt>
                <c:pt idx="974">
                  <c:v>0</c:v>
                </c:pt>
                <c:pt idx="975">
                  <c:v>0</c:v>
                </c:pt>
                <c:pt idx="976">
                  <c:v>0</c:v>
                </c:pt>
                <c:pt idx="977">
                  <c:v>0</c:v>
                </c:pt>
                <c:pt idx="978">
                  <c:v>0</c:v>
                </c:pt>
                <c:pt idx="979">
                  <c:v>0</c:v>
                </c:pt>
                <c:pt idx="980">
                  <c:v>0</c:v>
                </c:pt>
                <c:pt idx="981">
                  <c:v>0</c:v>
                </c:pt>
                <c:pt idx="982">
                  <c:v>0</c:v>
                </c:pt>
                <c:pt idx="983">
                  <c:v>0</c:v>
                </c:pt>
                <c:pt idx="984">
                  <c:v>0</c:v>
                </c:pt>
                <c:pt idx="985">
                  <c:v>0</c:v>
                </c:pt>
                <c:pt idx="986">
                  <c:v>0</c:v>
                </c:pt>
                <c:pt idx="987">
                  <c:v>0</c:v>
                </c:pt>
                <c:pt idx="988">
                  <c:v>0</c:v>
                </c:pt>
                <c:pt idx="989">
                  <c:v>0</c:v>
                </c:pt>
                <c:pt idx="990">
                  <c:v>0</c:v>
                </c:pt>
                <c:pt idx="991">
                  <c:v>0</c:v>
                </c:pt>
                <c:pt idx="992">
                  <c:v>0</c:v>
                </c:pt>
                <c:pt idx="993">
                  <c:v>0</c:v>
                </c:pt>
                <c:pt idx="994">
                  <c:v>0</c:v>
                </c:pt>
                <c:pt idx="995">
                  <c:v>0</c:v>
                </c:pt>
                <c:pt idx="996">
                  <c:v>0</c:v>
                </c:pt>
                <c:pt idx="997">
                  <c:v>0</c:v>
                </c:pt>
                <c:pt idx="998">
                  <c:v>0</c:v>
                </c:pt>
                <c:pt idx="999">
                  <c:v>0</c:v>
                </c:pt>
                <c:pt idx="1000">
                  <c:v>0</c:v>
                </c:pt>
                <c:pt idx="1001">
                  <c:v>0</c:v>
                </c:pt>
                <c:pt idx="1002">
                  <c:v>0</c:v>
                </c:pt>
                <c:pt idx="1003">
                  <c:v>0</c:v>
                </c:pt>
                <c:pt idx="1004">
                  <c:v>0</c:v>
                </c:pt>
                <c:pt idx="1005">
                  <c:v>0</c:v>
                </c:pt>
                <c:pt idx="1006">
                  <c:v>0</c:v>
                </c:pt>
                <c:pt idx="1007">
                  <c:v>0</c:v>
                </c:pt>
                <c:pt idx="1008">
                  <c:v>0</c:v>
                </c:pt>
                <c:pt idx="1009">
                  <c:v>0</c:v>
                </c:pt>
                <c:pt idx="1010">
                  <c:v>0</c:v>
                </c:pt>
                <c:pt idx="1011">
                  <c:v>0</c:v>
                </c:pt>
                <c:pt idx="1012">
                  <c:v>0</c:v>
                </c:pt>
                <c:pt idx="1013">
                  <c:v>0</c:v>
                </c:pt>
                <c:pt idx="1014">
                  <c:v>0</c:v>
                </c:pt>
                <c:pt idx="1015">
                  <c:v>0</c:v>
                </c:pt>
                <c:pt idx="1016">
                  <c:v>0</c:v>
                </c:pt>
                <c:pt idx="1017">
                  <c:v>0</c:v>
                </c:pt>
                <c:pt idx="1018">
                  <c:v>0.105341319</c:v>
                </c:pt>
                <c:pt idx="1019">
                  <c:v>0</c:v>
                </c:pt>
                <c:pt idx="1020">
                  <c:v>0</c:v>
                </c:pt>
                <c:pt idx="1021">
                  <c:v>1.1039489099999999</c:v>
                </c:pt>
                <c:pt idx="1022">
                  <c:v>0</c:v>
                </c:pt>
                <c:pt idx="1023">
                  <c:v>0</c:v>
                </c:pt>
                <c:pt idx="1024">
                  <c:v>0</c:v>
                </c:pt>
                <c:pt idx="1025">
                  <c:v>0</c:v>
                </c:pt>
                <c:pt idx="1026">
                  <c:v>0</c:v>
                </c:pt>
                <c:pt idx="1027">
                  <c:v>0</c:v>
                </c:pt>
                <c:pt idx="1028">
                  <c:v>0</c:v>
                </c:pt>
                <c:pt idx="1029">
                  <c:v>0</c:v>
                </c:pt>
                <c:pt idx="1030">
                  <c:v>1.9750428899999999E-2</c:v>
                </c:pt>
                <c:pt idx="1031">
                  <c:v>0</c:v>
                </c:pt>
                <c:pt idx="1032">
                  <c:v>0</c:v>
                </c:pt>
                <c:pt idx="1033">
                  <c:v>3.7677233900000003E-2</c:v>
                </c:pt>
                <c:pt idx="1034">
                  <c:v>0</c:v>
                </c:pt>
                <c:pt idx="1035">
                  <c:v>0</c:v>
                </c:pt>
                <c:pt idx="1036">
                  <c:v>0</c:v>
                </c:pt>
                <c:pt idx="1037">
                  <c:v>0</c:v>
                </c:pt>
                <c:pt idx="1038">
                  <c:v>0</c:v>
                </c:pt>
                <c:pt idx="1039">
                  <c:v>0</c:v>
                </c:pt>
                <c:pt idx="1040">
                  <c:v>0</c:v>
                </c:pt>
                <c:pt idx="1041">
                  <c:v>0</c:v>
                </c:pt>
                <c:pt idx="1042">
                  <c:v>0</c:v>
                </c:pt>
                <c:pt idx="1043">
                  <c:v>0</c:v>
                </c:pt>
                <c:pt idx="1044">
                  <c:v>0</c:v>
                </c:pt>
                <c:pt idx="1045">
                  <c:v>0</c:v>
                </c:pt>
                <c:pt idx="1046">
                  <c:v>0</c:v>
                </c:pt>
                <c:pt idx="1047">
                  <c:v>0</c:v>
                </c:pt>
                <c:pt idx="1048">
                  <c:v>0</c:v>
                </c:pt>
                <c:pt idx="1049">
                  <c:v>0</c:v>
                </c:pt>
                <c:pt idx="1050">
                  <c:v>0</c:v>
                </c:pt>
                <c:pt idx="1051">
                  <c:v>0</c:v>
                </c:pt>
                <c:pt idx="1052">
                  <c:v>0</c:v>
                </c:pt>
                <c:pt idx="1053">
                  <c:v>0</c:v>
                </c:pt>
                <c:pt idx="1054">
                  <c:v>0.118296875</c:v>
                </c:pt>
                <c:pt idx="1055">
                  <c:v>0</c:v>
                </c:pt>
                <c:pt idx="1056">
                  <c:v>0</c:v>
                </c:pt>
                <c:pt idx="1057">
                  <c:v>0.75041444099999999</c:v>
                </c:pt>
                <c:pt idx="1058">
                  <c:v>0</c:v>
                </c:pt>
                <c:pt idx="1059">
                  <c:v>0</c:v>
                </c:pt>
                <c:pt idx="1060">
                  <c:v>0.113213007</c:v>
                </c:pt>
                <c:pt idx="1061">
                  <c:v>0</c:v>
                </c:pt>
                <c:pt idx="1062">
                  <c:v>0</c:v>
                </c:pt>
                <c:pt idx="1063">
                  <c:v>0</c:v>
                </c:pt>
                <c:pt idx="1064">
                  <c:v>0</c:v>
                </c:pt>
                <c:pt idx="1065">
                  <c:v>0</c:v>
                </c:pt>
                <c:pt idx="1066">
                  <c:v>0</c:v>
                </c:pt>
                <c:pt idx="1067">
                  <c:v>0</c:v>
                </c:pt>
                <c:pt idx="1068">
                  <c:v>0</c:v>
                </c:pt>
                <c:pt idx="1069">
                  <c:v>1.09753309E-2</c:v>
                </c:pt>
                <c:pt idx="1070">
                  <c:v>0</c:v>
                </c:pt>
                <c:pt idx="1071">
                  <c:v>0</c:v>
                </c:pt>
                <c:pt idx="1072">
                  <c:v>0</c:v>
                </c:pt>
                <c:pt idx="1073">
                  <c:v>0</c:v>
                </c:pt>
                <c:pt idx="1074">
                  <c:v>0</c:v>
                </c:pt>
                <c:pt idx="1075">
                  <c:v>0</c:v>
                </c:pt>
                <c:pt idx="1076">
                  <c:v>0</c:v>
                </c:pt>
                <c:pt idx="1077">
                  <c:v>0</c:v>
                </c:pt>
                <c:pt idx="1078">
                  <c:v>0</c:v>
                </c:pt>
                <c:pt idx="1079">
                  <c:v>0</c:v>
                </c:pt>
                <c:pt idx="1080">
                  <c:v>0</c:v>
                </c:pt>
                <c:pt idx="1081">
                  <c:v>0</c:v>
                </c:pt>
                <c:pt idx="1082">
                  <c:v>0</c:v>
                </c:pt>
                <c:pt idx="1083">
                  <c:v>0</c:v>
                </c:pt>
                <c:pt idx="1084">
                  <c:v>0</c:v>
                </c:pt>
                <c:pt idx="1085">
                  <c:v>0</c:v>
                </c:pt>
                <c:pt idx="1086">
                  <c:v>0</c:v>
                </c:pt>
                <c:pt idx="1087">
                  <c:v>0</c:v>
                </c:pt>
                <c:pt idx="1088">
                  <c:v>0</c:v>
                </c:pt>
                <c:pt idx="1089">
                  <c:v>0</c:v>
                </c:pt>
                <c:pt idx="1090">
                  <c:v>0</c:v>
                </c:pt>
                <c:pt idx="1091">
                  <c:v>0</c:v>
                </c:pt>
                <c:pt idx="1092">
                  <c:v>0</c:v>
                </c:pt>
                <c:pt idx="1093">
                  <c:v>8.1872139299999994E-3</c:v>
                </c:pt>
                <c:pt idx="1094">
                  <c:v>0</c:v>
                </c:pt>
                <c:pt idx="1095">
                  <c:v>0</c:v>
                </c:pt>
                <c:pt idx="1096">
                  <c:v>0</c:v>
                </c:pt>
                <c:pt idx="1097">
                  <c:v>0</c:v>
                </c:pt>
                <c:pt idx="1098">
                  <c:v>0</c:v>
                </c:pt>
                <c:pt idx="1099">
                  <c:v>0</c:v>
                </c:pt>
                <c:pt idx="1100">
                  <c:v>0</c:v>
                </c:pt>
                <c:pt idx="1101">
                  <c:v>0</c:v>
                </c:pt>
                <c:pt idx="1102">
                  <c:v>0</c:v>
                </c:pt>
                <c:pt idx="1103">
                  <c:v>0</c:v>
                </c:pt>
                <c:pt idx="1104">
                  <c:v>0</c:v>
                </c:pt>
                <c:pt idx="1105">
                  <c:v>0</c:v>
                </c:pt>
                <c:pt idx="1106">
                  <c:v>0</c:v>
                </c:pt>
                <c:pt idx="1107">
                  <c:v>0</c:v>
                </c:pt>
                <c:pt idx="1108">
                  <c:v>0</c:v>
                </c:pt>
                <c:pt idx="1109">
                  <c:v>0</c:v>
                </c:pt>
                <c:pt idx="1110">
                  <c:v>0</c:v>
                </c:pt>
                <c:pt idx="1111">
                  <c:v>0</c:v>
                </c:pt>
                <c:pt idx="1112">
                  <c:v>0</c:v>
                </c:pt>
                <c:pt idx="1113">
                  <c:v>0</c:v>
                </c:pt>
                <c:pt idx="1114">
                  <c:v>0</c:v>
                </c:pt>
                <c:pt idx="1115">
                  <c:v>0</c:v>
                </c:pt>
                <c:pt idx="1116">
                  <c:v>0</c:v>
                </c:pt>
                <c:pt idx="1117">
                  <c:v>0</c:v>
                </c:pt>
                <c:pt idx="1118">
                  <c:v>0</c:v>
                </c:pt>
                <c:pt idx="1119">
                  <c:v>0</c:v>
                </c:pt>
                <c:pt idx="1120">
                  <c:v>0</c:v>
                </c:pt>
                <c:pt idx="1121">
                  <c:v>0</c:v>
                </c:pt>
                <c:pt idx="1122">
                  <c:v>0</c:v>
                </c:pt>
                <c:pt idx="1123">
                  <c:v>0</c:v>
                </c:pt>
                <c:pt idx="1124">
                  <c:v>0</c:v>
                </c:pt>
                <c:pt idx="1125">
                  <c:v>0</c:v>
                </c:pt>
                <c:pt idx="1126">
                  <c:v>0</c:v>
                </c:pt>
                <c:pt idx="1127">
                  <c:v>0</c:v>
                </c:pt>
                <c:pt idx="1128">
                  <c:v>0</c:v>
                </c:pt>
                <c:pt idx="1129">
                  <c:v>0</c:v>
                </c:pt>
                <c:pt idx="1130">
                  <c:v>0</c:v>
                </c:pt>
                <c:pt idx="1131">
                  <c:v>0</c:v>
                </c:pt>
                <c:pt idx="1132">
                  <c:v>0</c:v>
                </c:pt>
                <c:pt idx="1133">
                  <c:v>0</c:v>
                </c:pt>
                <c:pt idx="1134">
                  <c:v>0</c:v>
                </c:pt>
                <c:pt idx="1135">
                  <c:v>0</c:v>
                </c:pt>
                <c:pt idx="1136">
                  <c:v>0</c:v>
                </c:pt>
                <c:pt idx="1137">
                  <c:v>0</c:v>
                </c:pt>
                <c:pt idx="1138">
                  <c:v>0</c:v>
                </c:pt>
                <c:pt idx="1139">
                  <c:v>0</c:v>
                </c:pt>
                <c:pt idx="1140">
                  <c:v>0</c:v>
                </c:pt>
                <c:pt idx="1141">
                  <c:v>0</c:v>
                </c:pt>
                <c:pt idx="1142">
                  <c:v>0</c:v>
                </c:pt>
                <c:pt idx="1143">
                  <c:v>0</c:v>
                </c:pt>
                <c:pt idx="1144">
                  <c:v>0</c:v>
                </c:pt>
                <c:pt idx="1145">
                  <c:v>0</c:v>
                </c:pt>
                <c:pt idx="1146">
                  <c:v>0</c:v>
                </c:pt>
                <c:pt idx="1147">
                  <c:v>0</c:v>
                </c:pt>
                <c:pt idx="1148">
                  <c:v>0</c:v>
                </c:pt>
                <c:pt idx="1149">
                  <c:v>0</c:v>
                </c:pt>
                <c:pt idx="1150">
                  <c:v>0</c:v>
                </c:pt>
                <c:pt idx="1151">
                  <c:v>0</c:v>
                </c:pt>
                <c:pt idx="1152">
                  <c:v>0</c:v>
                </c:pt>
                <c:pt idx="1153">
                  <c:v>0</c:v>
                </c:pt>
                <c:pt idx="1154">
                  <c:v>0</c:v>
                </c:pt>
                <c:pt idx="1155">
                  <c:v>0</c:v>
                </c:pt>
                <c:pt idx="1156">
                  <c:v>0</c:v>
                </c:pt>
                <c:pt idx="1157">
                  <c:v>0</c:v>
                </c:pt>
                <c:pt idx="1158">
                  <c:v>0</c:v>
                </c:pt>
                <c:pt idx="1159">
                  <c:v>0</c:v>
                </c:pt>
                <c:pt idx="1160">
                  <c:v>0</c:v>
                </c:pt>
                <c:pt idx="1161">
                  <c:v>0</c:v>
                </c:pt>
                <c:pt idx="1162">
                  <c:v>0</c:v>
                </c:pt>
                <c:pt idx="1163">
                  <c:v>0</c:v>
                </c:pt>
                <c:pt idx="1164">
                  <c:v>0</c:v>
                </c:pt>
                <c:pt idx="1165">
                  <c:v>0</c:v>
                </c:pt>
                <c:pt idx="1166">
                  <c:v>0</c:v>
                </c:pt>
                <c:pt idx="1167">
                  <c:v>0</c:v>
                </c:pt>
                <c:pt idx="1168">
                  <c:v>0</c:v>
                </c:pt>
                <c:pt idx="1169">
                  <c:v>0</c:v>
                </c:pt>
                <c:pt idx="1170">
                  <c:v>0</c:v>
                </c:pt>
                <c:pt idx="1171">
                  <c:v>0</c:v>
                </c:pt>
                <c:pt idx="1172">
                  <c:v>0</c:v>
                </c:pt>
                <c:pt idx="1173">
                  <c:v>0</c:v>
                </c:pt>
                <c:pt idx="1174">
                  <c:v>0</c:v>
                </c:pt>
                <c:pt idx="1175">
                  <c:v>0</c:v>
                </c:pt>
                <c:pt idx="1176">
                  <c:v>0</c:v>
                </c:pt>
                <c:pt idx="1177">
                  <c:v>0</c:v>
                </c:pt>
                <c:pt idx="1178">
                  <c:v>0</c:v>
                </c:pt>
                <c:pt idx="1179">
                  <c:v>0</c:v>
                </c:pt>
                <c:pt idx="1180">
                  <c:v>0</c:v>
                </c:pt>
                <c:pt idx="1181">
                  <c:v>0</c:v>
                </c:pt>
                <c:pt idx="1182">
                  <c:v>0</c:v>
                </c:pt>
                <c:pt idx="1183">
                  <c:v>0</c:v>
                </c:pt>
                <c:pt idx="1184">
                  <c:v>0</c:v>
                </c:pt>
                <c:pt idx="1185">
                  <c:v>0</c:v>
                </c:pt>
                <c:pt idx="1186">
                  <c:v>0</c:v>
                </c:pt>
                <c:pt idx="1187">
                  <c:v>0</c:v>
                </c:pt>
                <c:pt idx="1188">
                  <c:v>0</c:v>
                </c:pt>
                <c:pt idx="1189">
                  <c:v>0</c:v>
                </c:pt>
                <c:pt idx="1190">
                  <c:v>0</c:v>
                </c:pt>
                <c:pt idx="1191">
                  <c:v>0</c:v>
                </c:pt>
                <c:pt idx="1192">
                  <c:v>0</c:v>
                </c:pt>
                <c:pt idx="1193">
                  <c:v>0</c:v>
                </c:pt>
                <c:pt idx="1194">
                  <c:v>0</c:v>
                </c:pt>
                <c:pt idx="1195">
                  <c:v>0</c:v>
                </c:pt>
                <c:pt idx="1196">
                  <c:v>0</c:v>
                </c:pt>
                <c:pt idx="1197">
                  <c:v>0</c:v>
                </c:pt>
                <c:pt idx="1198">
                  <c:v>0</c:v>
                </c:pt>
                <c:pt idx="1199">
                  <c:v>0</c:v>
                </c:pt>
                <c:pt idx="1200">
                  <c:v>0</c:v>
                </c:pt>
                <c:pt idx="1201">
                  <c:v>0</c:v>
                </c:pt>
                <c:pt idx="1202">
                  <c:v>0</c:v>
                </c:pt>
                <c:pt idx="1203">
                  <c:v>0</c:v>
                </c:pt>
                <c:pt idx="1204">
                  <c:v>0</c:v>
                </c:pt>
                <c:pt idx="1205">
                  <c:v>0</c:v>
                </c:pt>
                <c:pt idx="1206">
                  <c:v>0</c:v>
                </c:pt>
                <c:pt idx="1207">
                  <c:v>0</c:v>
                </c:pt>
                <c:pt idx="1208">
                  <c:v>0</c:v>
                </c:pt>
                <c:pt idx="1209">
                  <c:v>0</c:v>
                </c:pt>
                <c:pt idx="1210">
                  <c:v>0</c:v>
                </c:pt>
                <c:pt idx="1211">
                  <c:v>0</c:v>
                </c:pt>
                <c:pt idx="1212">
                  <c:v>0</c:v>
                </c:pt>
                <c:pt idx="1213">
                  <c:v>0</c:v>
                </c:pt>
                <c:pt idx="1214">
                  <c:v>0</c:v>
                </c:pt>
                <c:pt idx="1215">
                  <c:v>0</c:v>
                </c:pt>
                <c:pt idx="1216">
                  <c:v>0</c:v>
                </c:pt>
                <c:pt idx="1217">
                  <c:v>0</c:v>
                </c:pt>
                <c:pt idx="1218">
                  <c:v>0</c:v>
                </c:pt>
                <c:pt idx="1219">
                  <c:v>0</c:v>
                </c:pt>
                <c:pt idx="1220">
                  <c:v>0</c:v>
                </c:pt>
                <c:pt idx="1221">
                  <c:v>0</c:v>
                </c:pt>
                <c:pt idx="1222">
                  <c:v>0</c:v>
                </c:pt>
                <c:pt idx="1223">
                  <c:v>0</c:v>
                </c:pt>
                <c:pt idx="1224">
                  <c:v>0</c:v>
                </c:pt>
                <c:pt idx="1225">
                  <c:v>0</c:v>
                </c:pt>
                <c:pt idx="1226">
                  <c:v>0</c:v>
                </c:pt>
                <c:pt idx="1227">
                  <c:v>0</c:v>
                </c:pt>
                <c:pt idx="1228">
                  <c:v>2.6571988200000001E-3</c:v>
                </c:pt>
                <c:pt idx="1229">
                  <c:v>0</c:v>
                </c:pt>
                <c:pt idx="1230">
                  <c:v>0</c:v>
                </c:pt>
                <c:pt idx="1231">
                  <c:v>0</c:v>
                </c:pt>
                <c:pt idx="1232">
                  <c:v>0</c:v>
                </c:pt>
                <c:pt idx="1233">
                  <c:v>0</c:v>
                </c:pt>
                <c:pt idx="1234">
                  <c:v>0</c:v>
                </c:pt>
                <c:pt idx="1235">
                  <c:v>0</c:v>
                </c:pt>
                <c:pt idx="1236">
                  <c:v>0</c:v>
                </c:pt>
                <c:pt idx="1237">
                  <c:v>0</c:v>
                </c:pt>
                <c:pt idx="1238">
                  <c:v>0</c:v>
                </c:pt>
                <c:pt idx="1239">
                  <c:v>0</c:v>
                </c:pt>
                <c:pt idx="1240">
                  <c:v>0</c:v>
                </c:pt>
                <c:pt idx="1241">
                  <c:v>0</c:v>
                </c:pt>
                <c:pt idx="1242">
                  <c:v>0</c:v>
                </c:pt>
                <c:pt idx="1243">
                  <c:v>0</c:v>
                </c:pt>
                <c:pt idx="1244">
                  <c:v>0</c:v>
                </c:pt>
                <c:pt idx="1245">
                  <c:v>0</c:v>
                </c:pt>
                <c:pt idx="1246">
                  <c:v>0</c:v>
                </c:pt>
                <c:pt idx="1247">
                  <c:v>0</c:v>
                </c:pt>
                <c:pt idx="1248">
                  <c:v>0</c:v>
                </c:pt>
                <c:pt idx="1249">
                  <c:v>0</c:v>
                </c:pt>
                <c:pt idx="1250">
                  <c:v>0</c:v>
                </c:pt>
                <c:pt idx="1251">
                  <c:v>0</c:v>
                </c:pt>
                <c:pt idx="1252">
                  <c:v>0</c:v>
                </c:pt>
                <c:pt idx="1253">
                  <c:v>0</c:v>
                </c:pt>
                <c:pt idx="1254">
                  <c:v>0</c:v>
                </c:pt>
                <c:pt idx="1255">
                  <c:v>0</c:v>
                </c:pt>
                <c:pt idx="1256">
                  <c:v>0</c:v>
                </c:pt>
                <c:pt idx="1257">
                  <c:v>0</c:v>
                </c:pt>
                <c:pt idx="1258">
                  <c:v>0</c:v>
                </c:pt>
                <c:pt idx="1259">
                  <c:v>0</c:v>
                </c:pt>
                <c:pt idx="1260">
                  <c:v>0</c:v>
                </c:pt>
                <c:pt idx="1261">
                  <c:v>0</c:v>
                </c:pt>
                <c:pt idx="1262">
                  <c:v>0</c:v>
                </c:pt>
                <c:pt idx="1263">
                  <c:v>0</c:v>
                </c:pt>
                <c:pt idx="1264">
                  <c:v>0</c:v>
                </c:pt>
                <c:pt idx="1265">
                  <c:v>0</c:v>
                </c:pt>
                <c:pt idx="1266">
                  <c:v>0</c:v>
                </c:pt>
                <c:pt idx="1267">
                  <c:v>0</c:v>
                </c:pt>
                <c:pt idx="1268">
                  <c:v>0</c:v>
                </c:pt>
                <c:pt idx="1269">
                  <c:v>0</c:v>
                </c:pt>
                <c:pt idx="1270">
                  <c:v>0</c:v>
                </c:pt>
                <c:pt idx="1271">
                  <c:v>0</c:v>
                </c:pt>
                <c:pt idx="1272">
                  <c:v>0</c:v>
                </c:pt>
                <c:pt idx="1273">
                  <c:v>0</c:v>
                </c:pt>
                <c:pt idx="1274">
                  <c:v>0</c:v>
                </c:pt>
                <c:pt idx="1275">
                  <c:v>0</c:v>
                </c:pt>
                <c:pt idx="1276">
                  <c:v>0</c:v>
                </c:pt>
                <c:pt idx="1277">
                  <c:v>0</c:v>
                </c:pt>
                <c:pt idx="1278">
                  <c:v>0</c:v>
                </c:pt>
                <c:pt idx="1279">
                  <c:v>0</c:v>
                </c:pt>
                <c:pt idx="1280">
                  <c:v>0</c:v>
                </c:pt>
                <c:pt idx="1281">
                  <c:v>0</c:v>
                </c:pt>
                <c:pt idx="1282">
                  <c:v>0</c:v>
                </c:pt>
                <c:pt idx="1283">
                  <c:v>0</c:v>
                </c:pt>
                <c:pt idx="1284">
                  <c:v>0</c:v>
                </c:pt>
                <c:pt idx="1285">
                  <c:v>0</c:v>
                </c:pt>
                <c:pt idx="1286">
                  <c:v>0</c:v>
                </c:pt>
                <c:pt idx="1287">
                  <c:v>0</c:v>
                </c:pt>
                <c:pt idx="1288">
                  <c:v>0</c:v>
                </c:pt>
                <c:pt idx="1289">
                  <c:v>0</c:v>
                </c:pt>
                <c:pt idx="1290">
                  <c:v>0</c:v>
                </c:pt>
                <c:pt idx="1291">
                  <c:v>0</c:v>
                </c:pt>
                <c:pt idx="1292">
                  <c:v>0</c:v>
                </c:pt>
                <c:pt idx="1293">
                  <c:v>0</c:v>
                </c:pt>
                <c:pt idx="1294">
                  <c:v>0</c:v>
                </c:pt>
                <c:pt idx="1295">
                  <c:v>0</c:v>
                </c:pt>
                <c:pt idx="1296">
                  <c:v>0</c:v>
                </c:pt>
                <c:pt idx="1297">
                  <c:v>0</c:v>
                </c:pt>
                <c:pt idx="1298">
                  <c:v>0</c:v>
                </c:pt>
                <c:pt idx="1299">
                  <c:v>0</c:v>
                </c:pt>
                <c:pt idx="1300">
                  <c:v>0</c:v>
                </c:pt>
                <c:pt idx="1301">
                  <c:v>0</c:v>
                </c:pt>
                <c:pt idx="1302">
                  <c:v>0</c:v>
                </c:pt>
                <c:pt idx="1303">
                  <c:v>0</c:v>
                </c:pt>
                <c:pt idx="1304">
                  <c:v>0</c:v>
                </c:pt>
                <c:pt idx="1305">
                  <c:v>0</c:v>
                </c:pt>
                <c:pt idx="1306">
                  <c:v>0</c:v>
                </c:pt>
                <c:pt idx="1307">
                  <c:v>0</c:v>
                </c:pt>
                <c:pt idx="1308">
                  <c:v>0</c:v>
                </c:pt>
                <c:pt idx="1309">
                  <c:v>0</c:v>
                </c:pt>
                <c:pt idx="1310">
                  <c:v>0</c:v>
                </c:pt>
                <c:pt idx="1311">
                  <c:v>0</c:v>
                </c:pt>
                <c:pt idx="1312">
                  <c:v>0</c:v>
                </c:pt>
                <c:pt idx="1313">
                  <c:v>0</c:v>
                </c:pt>
                <c:pt idx="1314">
                  <c:v>0</c:v>
                </c:pt>
                <c:pt idx="1315">
                  <c:v>0</c:v>
                </c:pt>
                <c:pt idx="1316">
                  <c:v>0</c:v>
                </c:pt>
                <c:pt idx="1317">
                  <c:v>0</c:v>
                </c:pt>
                <c:pt idx="1318">
                  <c:v>0</c:v>
                </c:pt>
                <c:pt idx="1319">
                  <c:v>0</c:v>
                </c:pt>
                <c:pt idx="1320">
                  <c:v>0</c:v>
                </c:pt>
                <c:pt idx="1321">
                  <c:v>0</c:v>
                </c:pt>
                <c:pt idx="1322">
                  <c:v>0</c:v>
                </c:pt>
                <c:pt idx="1323">
                  <c:v>0</c:v>
                </c:pt>
                <c:pt idx="1324">
                  <c:v>0</c:v>
                </c:pt>
                <c:pt idx="1325">
                  <c:v>0</c:v>
                </c:pt>
                <c:pt idx="1326">
                  <c:v>0</c:v>
                </c:pt>
                <c:pt idx="1327">
                  <c:v>0</c:v>
                </c:pt>
                <c:pt idx="1328">
                  <c:v>0</c:v>
                </c:pt>
                <c:pt idx="1329">
                  <c:v>0</c:v>
                </c:pt>
                <c:pt idx="1330">
                  <c:v>0</c:v>
                </c:pt>
                <c:pt idx="1331">
                  <c:v>0</c:v>
                </c:pt>
                <c:pt idx="1332">
                  <c:v>0</c:v>
                </c:pt>
                <c:pt idx="1333">
                  <c:v>0</c:v>
                </c:pt>
                <c:pt idx="1334">
                  <c:v>0</c:v>
                </c:pt>
                <c:pt idx="1335">
                  <c:v>0</c:v>
                </c:pt>
                <c:pt idx="1336">
                  <c:v>0</c:v>
                </c:pt>
                <c:pt idx="1337">
                  <c:v>0</c:v>
                </c:pt>
                <c:pt idx="1338">
                  <c:v>0</c:v>
                </c:pt>
                <c:pt idx="1339">
                  <c:v>0</c:v>
                </c:pt>
                <c:pt idx="1340">
                  <c:v>0</c:v>
                </c:pt>
                <c:pt idx="1341">
                  <c:v>0</c:v>
                </c:pt>
                <c:pt idx="1342">
                  <c:v>0</c:v>
                </c:pt>
                <c:pt idx="1343">
                  <c:v>0</c:v>
                </c:pt>
                <c:pt idx="1344">
                  <c:v>0</c:v>
                </c:pt>
                <c:pt idx="1345">
                  <c:v>0</c:v>
                </c:pt>
                <c:pt idx="1346">
                  <c:v>0</c:v>
                </c:pt>
                <c:pt idx="1347">
                  <c:v>0</c:v>
                </c:pt>
                <c:pt idx="1348">
                  <c:v>0</c:v>
                </c:pt>
                <c:pt idx="1349">
                  <c:v>0</c:v>
                </c:pt>
                <c:pt idx="1350">
                  <c:v>0</c:v>
                </c:pt>
                <c:pt idx="1351">
                  <c:v>0</c:v>
                </c:pt>
                <c:pt idx="1352">
                  <c:v>0</c:v>
                </c:pt>
                <c:pt idx="1353">
                  <c:v>0</c:v>
                </c:pt>
                <c:pt idx="1354">
                  <c:v>0</c:v>
                </c:pt>
                <c:pt idx="1355">
                  <c:v>0</c:v>
                </c:pt>
                <c:pt idx="1356">
                  <c:v>0</c:v>
                </c:pt>
                <c:pt idx="1357">
                  <c:v>0</c:v>
                </c:pt>
                <c:pt idx="1358">
                  <c:v>0</c:v>
                </c:pt>
                <c:pt idx="1359">
                  <c:v>0</c:v>
                </c:pt>
                <c:pt idx="1360">
                  <c:v>0</c:v>
                </c:pt>
                <c:pt idx="1361">
                  <c:v>0</c:v>
                </c:pt>
                <c:pt idx="1362">
                  <c:v>0</c:v>
                </c:pt>
                <c:pt idx="1363">
                  <c:v>0</c:v>
                </c:pt>
                <c:pt idx="1364">
                  <c:v>0</c:v>
                </c:pt>
                <c:pt idx="1365">
                  <c:v>0</c:v>
                </c:pt>
                <c:pt idx="1366">
                  <c:v>0</c:v>
                </c:pt>
                <c:pt idx="1367">
                  <c:v>0</c:v>
                </c:pt>
                <c:pt idx="1368">
                  <c:v>0</c:v>
                </c:pt>
                <c:pt idx="1369">
                  <c:v>0</c:v>
                </c:pt>
                <c:pt idx="1370">
                  <c:v>0</c:v>
                </c:pt>
                <c:pt idx="1371">
                  <c:v>0</c:v>
                </c:pt>
                <c:pt idx="1372">
                  <c:v>0</c:v>
                </c:pt>
                <c:pt idx="1373">
                  <c:v>0</c:v>
                </c:pt>
                <c:pt idx="1374">
                  <c:v>0</c:v>
                </c:pt>
                <c:pt idx="1375">
                  <c:v>0</c:v>
                </c:pt>
                <c:pt idx="1376">
                  <c:v>0</c:v>
                </c:pt>
                <c:pt idx="1377">
                  <c:v>0</c:v>
                </c:pt>
                <c:pt idx="1378">
                  <c:v>0</c:v>
                </c:pt>
                <c:pt idx="1379">
                  <c:v>0</c:v>
                </c:pt>
                <c:pt idx="1380">
                  <c:v>0</c:v>
                </c:pt>
                <c:pt idx="1381">
                  <c:v>0</c:v>
                </c:pt>
                <c:pt idx="1382">
                  <c:v>0</c:v>
                </c:pt>
                <c:pt idx="1383">
                  <c:v>0</c:v>
                </c:pt>
                <c:pt idx="1384">
                  <c:v>0</c:v>
                </c:pt>
                <c:pt idx="1385">
                  <c:v>0</c:v>
                </c:pt>
                <c:pt idx="1386">
                  <c:v>0</c:v>
                </c:pt>
                <c:pt idx="1387">
                  <c:v>0</c:v>
                </c:pt>
                <c:pt idx="1388">
                  <c:v>0</c:v>
                </c:pt>
                <c:pt idx="1389">
                  <c:v>0</c:v>
                </c:pt>
                <c:pt idx="1390">
                  <c:v>0</c:v>
                </c:pt>
                <c:pt idx="1391">
                  <c:v>0</c:v>
                </c:pt>
                <c:pt idx="1392">
                  <c:v>0</c:v>
                </c:pt>
                <c:pt idx="1393">
                  <c:v>0</c:v>
                </c:pt>
                <c:pt idx="1394">
                  <c:v>0</c:v>
                </c:pt>
                <c:pt idx="1395">
                  <c:v>0</c:v>
                </c:pt>
                <c:pt idx="1396">
                  <c:v>0</c:v>
                </c:pt>
                <c:pt idx="1397">
                  <c:v>0</c:v>
                </c:pt>
                <c:pt idx="1398">
                  <c:v>0</c:v>
                </c:pt>
                <c:pt idx="1399">
                  <c:v>0</c:v>
                </c:pt>
                <c:pt idx="1400">
                  <c:v>0</c:v>
                </c:pt>
                <c:pt idx="1401">
                  <c:v>0</c:v>
                </c:pt>
                <c:pt idx="1402">
                  <c:v>0</c:v>
                </c:pt>
                <c:pt idx="1403">
                  <c:v>0</c:v>
                </c:pt>
                <c:pt idx="1404">
                  <c:v>0</c:v>
                </c:pt>
                <c:pt idx="1405">
                  <c:v>0</c:v>
                </c:pt>
                <c:pt idx="1406">
                  <c:v>0</c:v>
                </c:pt>
                <c:pt idx="1407">
                  <c:v>0</c:v>
                </c:pt>
                <c:pt idx="1408">
                  <c:v>0</c:v>
                </c:pt>
                <c:pt idx="1409">
                  <c:v>0</c:v>
                </c:pt>
                <c:pt idx="1410">
                  <c:v>0</c:v>
                </c:pt>
                <c:pt idx="1411">
                  <c:v>0</c:v>
                </c:pt>
                <c:pt idx="1412">
                  <c:v>0</c:v>
                </c:pt>
                <c:pt idx="1413">
                  <c:v>0</c:v>
                </c:pt>
                <c:pt idx="1414">
                  <c:v>0</c:v>
                </c:pt>
                <c:pt idx="1415">
                  <c:v>0</c:v>
                </c:pt>
                <c:pt idx="1416">
                  <c:v>0</c:v>
                </c:pt>
                <c:pt idx="1417">
                  <c:v>0</c:v>
                </c:pt>
                <c:pt idx="1418">
                  <c:v>0</c:v>
                </c:pt>
                <c:pt idx="1419">
                  <c:v>0</c:v>
                </c:pt>
                <c:pt idx="1420">
                  <c:v>0</c:v>
                </c:pt>
                <c:pt idx="1421">
                  <c:v>0</c:v>
                </c:pt>
                <c:pt idx="1422">
                  <c:v>0</c:v>
                </c:pt>
                <c:pt idx="1423">
                  <c:v>0</c:v>
                </c:pt>
                <c:pt idx="1424">
                  <c:v>0</c:v>
                </c:pt>
                <c:pt idx="1425">
                  <c:v>0</c:v>
                </c:pt>
                <c:pt idx="1426">
                  <c:v>0</c:v>
                </c:pt>
                <c:pt idx="1427">
                  <c:v>0</c:v>
                </c:pt>
                <c:pt idx="1428">
                  <c:v>0</c:v>
                </c:pt>
                <c:pt idx="1429">
                  <c:v>0</c:v>
                </c:pt>
                <c:pt idx="1430">
                  <c:v>0</c:v>
                </c:pt>
                <c:pt idx="1431">
                  <c:v>0</c:v>
                </c:pt>
                <c:pt idx="1432">
                  <c:v>0</c:v>
                </c:pt>
                <c:pt idx="1433">
                  <c:v>0</c:v>
                </c:pt>
                <c:pt idx="1434">
                  <c:v>0</c:v>
                </c:pt>
                <c:pt idx="1435">
                  <c:v>0</c:v>
                </c:pt>
                <c:pt idx="1436">
                  <c:v>0</c:v>
                </c:pt>
                <c:pt idx="1437">
                  <c:v>0</c:v>
                </c:pt>
                <c:pt idx="1438">
                  <c:v>0</c:v>
                </c:pt>
                <c:pt idx="1439">
                  <c:v>0</c:v>
                </c:pt>
                <c:pt idx="1440">
                  <c:v>0</c:v>
                </c:pt>
                <c:pt idx="1441">
                  <c:v>0</c:v>
                </c:pt>
                <c:pt idx="1442">
                  <c:v>0</c:v>
                </c:pt>
                <c:pt idx="1443">
                  <c:v>0</c:v>
                </c:pt>
                <c:pt idx="1444">
                  <c:v>0</c:v>
                </c:pt>
                <c:pt idx="1445">
                  <c:v>0</c:v>
                </c:pt>
                <c:pt idx="1446">
                  <c:v>0</c:v>
                </c:pt>
                <c:pt idx="1447">
                  <c:v>0</c:v>
                </c:pt>
                <c:pt idx="1448">
                  <c:v>0</c:v>
                </c:pt>
                <c:pt idx="1449">
                  <c:v>0</c:v>
                </c:pt>
                <c:pt idx="1450">
                  <c:v>0</c:v>
                </c:pt>
                <c:pt idx="1451">
                  <c:v>0</c:v>
                </c:pt>
                <c:pt idx="1452">
                  <c:v>0</c:v>
                </c:pt>
                <c:pt idx="1453">
                  <c:v>0</c:v>
                </c:pt>
                <c:pt idx="1454">
                  <c:v>0</c:v>
                </c:pt>
                <c:pt idx="1455">
                  <c:v>0</c:v>
                </c:pt>
                <c:pt idx="1456">
                  <c:v>0</c:v>
                </c:pt>
                <c:pt idx="1457">
                  <c:v>0</c:v>
                </c:pt>
                <c:pt idx="1458">
                  <c:v>0</c:v>
                </c:pt>
                <c:pt idx="1459">
                  <c:v>0</c:v>
                </c:pt>
                <c:pt idx="1460">
                  <c:v>0</c:v>
                </c:pt>
                <c:pt idx="1461">
                  <c:v>0</c:v>
                </c:pt>
                <c:pt idx="1462">
                  <c:v>0</c:v>
                </c:pt>
                <c:pt idx="1463">
                  <c:v>0</c:v>
                </c:pt>
                <c:pt idx="1464">
                  <c:v>0</c:v>
                </c:pt>
                <c:pt idx="1465">
                  <c:v>0</c:v>
                </c:pt>
                <c:pt idx="1466">
                  <c:v>0</c:v>
                </c:pt>
                <c:pt idx="1467">
                  <c:v>0</c:v>
                </c:pt>
                <c:pt idx="1468">
                  <c:v>0</c:v>
                </c:pt>
                <c:pt idx="1469">
                  <c:v>0</c:v>
                </c:pt>
                <c:pt idx="1470">
                  <c:v>0</c:v>
                </c:pt>
                <c:pt idx="1471">
                  <c:v>0</c:v>
                </c:pt>
                <c:pt idx="1472">
                  <c:v>0</c:v>
                </c:pt>
                <c:pt idx="1473">
                  <c:v>0</c:v>
                </c:pt>
                <c:pt idx="1474">
                  <c:v>0</c:v>
                </c:pt>
                <c:pt idx="1475">
                  <c:v>0</c:v>
                </c:pt>
                <c:pt idx="1476">
                  <c:v>0</c:v>
                </c:pt>
                <c:pt idx="1477">
                  <c:v>0</c:v>
                </c:pt>
                <c:pt idx="1478">
                  <c:v>0</c:v>
                </c:pt>
                <c:pt idx="1479">
                  <c:v>0</c:v>
                </c:pt>
                <c:pt idx="1480">
                  <c:v>0</c:v>
                </c:pt>
                <c:pt idx="1481">
                  <c:v>0</c:v>
                </c:pt>
                <c:pt idx="1482">
                  <c:v>0</c:v>
                </c:pt>
                <c:pt idx="1483">
                  <c:v>0</c:v>
                </c:pt>
                <c:pt idx="1484">
                  <c:v>0</c:v>
                </c:pt>
                <c:pt idx="1485">
                  <c:v>0</c:v>
                </c:pt>
                <c:pt idx="1486">
                  <c:v>0</c:v>
                </c:pt>
                <c:pt idx="1487">
                  <c:v>0</c:v>
                </c:pt>
                <c:pt idx="1488">
                  <c:v>0</c:v>
                </c:pt>
                <c:pt idx="1489">
                  <c:v>0</c:v>
                </c:pt>
                <c:pt idx="1490">
                  <c:v>0</c:v>
                </c:pt>
                <c:pt idx="1491">
                  <c:v>0</c:v>
                </c:pt>
                <c:pt idx="1492">
                  <c:v>0</c:v>
                </c:pt>
                <c:pt idx="1493">
                  <c:v>0</c:v>
                </c:pt>
                <c:pt idx="1494">
                  <c:v>0</c:v>
                </c:pt>
                <c:pt idx="1495">
                  <c:v>0</c:v>
                </c:pt>
                <c:pt idx="1496">
                  <c:v>0</c:v>
                </c:pt>
                <c:pt idx="1497">
                  <c:v>0</c:v>
                </c:pt>
                <c:pt idx="1498">
                  <c:v>0</c:v>
                </c:pt>
                <c:pt idx="1499">
                  <c:v>0</c:v>
                </c:pt>
                <c:pt idx="1500">
                  <c:v>0</c:v>
                </c:pt>
                <c:pt idx="1501">
                  <c:v>0</c:v>
                </c:pt>
                <c:pt idx="1502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44B0-444D-8023-34878BAB49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0"/>
        <c:axId val="200"/>
      </c:scatterChart>
      <c:valAx>
        <c:axId val="100"/>
        <c:scaling>
          <c:orientation val="minMax"/>
          <c:max val="500"/>
          <c:min val="0"/>
        </c:scaling>
        <c:delete val="0"/>
        <c:axPos val="b"/>
        <c:numFmt formatCode="0" sourceLinked="0"/>
        <c:majorTickMark val="out"/>
        <c:minorTickMark val="none"/>
        <c:tickLblPos val="low"/>
        <c:spPr>
          <a:ln w="7000">
            <a:solidFill>
              <a:srgbClr val="C7BCCD"/>
            </a:solidFill>
          </a:ln>
        </c:spPr>
        <c:crossAx val="200"/>
        <c:crossesAt val="0"/>
        <c:crossBetween val="midCat"/>
        <c:majorUnit val="100"/>
      </c:valAx>
      <c:valAx>
        <c:axId val="200"/>
        <c:scaling>
          <c:orientation val="minMax"/>
          <c:max val="1.5"/>
          <c:min val="0"/>
        </c:scaling>
        <c:delete val="1"/>
        <c:axPos val="l"/>
        <c:numFmt formatCode="0" sourceLinked="0"/>
        <c:majorTickMark val="none"/>
        <c:minorTickMark val="none"/>
        <c:tickLblPos val="none"/>
        <c:crossAx val="100"/>
        <c:crossesAt val="0"/>
        <c:crossBetween val="midCat"/>
      </c:valAx>
    </c:plotArea>
    <c:plotVisOnly val="1"/>
    <c:dispBlanksAs val="gap"/>
    <c:showDLblsOverMax val="1"/>
  </c:chart>
  <c:spPr>
    <a:noFill/>
    <a:ln>
      <a:noFill/>
    </a:ln>
  </c:spPr>
  <c:txPr>
    <a:bodyPr/>
    <a:lstStyle/>
    <a:p>
      <a:pPr>
        <a:defRPr sz="900">
          <a:solidFill>
            <a:srgbClr val="6E6675"/>
          </a:solidFill>
          <a:latin typeface="STIX Two Text"/>
          <a:ea typeface="SimSun"/>
        </a:defRPr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layoutTarget val="inner"/>
          <c:xMode val="edge"/>
          <c:yMode val="edge"/>
          <c:x val="4.0000000000000036E-2"/>
          <c:y val="0.15000000000000002"/>
          <c:w val="0.96"/>
          <c:h val="0.78"/>
        </c:manualLayout>
      </c:layout>
      <c:scatterChart>
        <c:scatterStyle val="lineMarker"/>
        <c:varyColors val="0"/>
        <c:ser>
          <c:idx val="0"/>
          <c:order val="0"/>
          <c:tx>
            <c:v>积分区域 28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Data!$A$2:$A$3</c:f>
              <c:numCache>
                <c:formatCode>General</c:formatCode>
                <c:ptCount val="2"/>
                <c:pt idx="0">
                  <c:v>28</c:v>
                </c:pt>
                <c:pt idx="1">
                  <c:v>28</c:v>
                </c:pt>
              </c:numCache>
            </c:numRef>
          </c:xVal>
          <c:yVal>
            <c:numRef>
              <c:f>Data!$B$2:$B$3</c:f>
              <c:numCache>
                <c:formatCode>General</c:formatCode>
                <c:ptCount val="2"/>
                <c:pt idx="0">
                  <c:v>0</c:v>
                </c:pt>
                <c:pt idx="1">
                  <c:v>1.4445641400000001E-2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305A-8846-B7B8-6138B3671A2B}"/>
            </c:ext>
          </c:extLst>
        </c:ser>
        <c:ser>
          <c:idx val="1"/>
          <c:order val="1"/>
          <c:tx>
            <c:v>积分区域 32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Data!$C$2:$C$3</c:f>
              <c:numCache>
                <c:formatCode>General</c:formatCode>
                <c:ptCount val="2"/>
                <c:pt idx="0">
                  <c:v>32</c:v>
                </c:pt>
                <c:pt idx="1">
                  <c:v>32</c:v>
                </c:pt>
              </c:numCache>
            </c:numRef>
          </c:xVal>
          <c:yVal>
            <c:numRef>
              <c:f>Data!$D$2:$D$3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305A-8846-B7B8-6138B3671A2B}"/>
            </c:ext>
          </c:extLst>
        </c:ser>
        <c:ser>
          <c:idx val="2"/>
          <c:order val="2"/>
          <c:tx>
            <c:v>积分区域 36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Data!$E$2:$E$3</c:f>
              <c:numCache>
                <c:formatCode>General</c:formatCode>
                <c:ptCount val="2"/>
                <c:pt idx="0">
                  <c:v>36</c:v>
                </c:pt>
                <c:pt idx="1">
                  <c:v>36</c:v>
                </c:pt>
              </c:numCache>
            </c:numRef>
          </c:xVal>
          <c:yVal>
            <c:numRef>
              <c:f>Data!$F$2:$F$3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305A-8846-B7B8-6138B3671A2B}"/>
            </c:ext>
          </c:extLst>
        </c:ser>
        <c:ser>
          <c:idx val="3"/>
          <c:order val="3"/>
          <c:tx>
            <c:v>积分区域 40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Data!$G$2:$G$3</c:f>
              <c:numCache>
                <c:formatCode>General</c:formatCode>
                <c:ptCount val="2"/>
                <c:pt idx="0">
                  <c:v>40</c:v>
                </c:pt>
                <c:pt idx="1">
                  <c:v>40</c:v>
                </c:pt>
              </c:numCache>
            </c:numRef>
          </c:xVal>
          <c:yVal>
            <c:numRef>
              <c:f>Data!$H$2:$H$3</c:f>
              <c:numCache>
                <c:formatCode>General</c:formatCode>
                <c:ptCount val="2"/>
                <c:pt idx="0">
                  <c:v>0</c:v>
                </c:pt>
                <c:pt idx="1">
                  <c:v>2.6013896000000002E-2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305A-8846-B7B8-6138B3671A2B}"/>
            </c:ext>
          </c:extLst>
        </c:ser>
        <c:ser>
          <c:idx val="4"/>
          <c:order val="4"/>
          <c:tx>
            <c:v>积分区域 44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Data!$I$2:$I$3</c:f>
              <c:numCache>
                <c:formatCode>General</c:formatCode>
                <c:ptCount val="2"/>
                <c:pt idx="0">
                  <c:v>44</c:v>
                </c:pt>
                <c:pt idx="1">
                  <c:v>44</c:v>
                </c:pt>
              </c:numCache>
            </c:numRef>
          </c:xVal>
          <c:yVal>
            <c:numRef>
              <c:f>Data!$J$2:$J$3</c:f>
              <c:numCache>
                <c:formatCode>General</c:formatCode>
                <c:ptCount val="2"/>
                <c:pt idx="0">
                  <c:v>0</c:v>
                </c:pt>
                <c:pt idx="1">
                  <c:v>4.0840033199999997E-3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305A-8846-B7B8-6138B3671A2B}"/>
            </c:ext>
          </c:extLst>
        </c:ser>
        <c:ser>
          <c:idx val="5"/>
          <c:order val="5"/>
          <c:tx>
            <c:v>积分区域 48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Data!$K$2:$K$3</c:f>
              <c:numCache>
                <c:formatCode>General</c:formatCode>
                <c:ptCount val="2"/>
                <c:pt idx="0">
                  <c:v>48</c:v>
                </c:pt>
                <c:pt idx="1">
                  <c:v>48</c:v>
                </c:pt>
              </c:numCache>
            </c:numRef>
          </c:xVal>
          <c:yVal>
            <c:numRef>
              <c:f>Data!$L$2:$L$3</c:f>
              <c:numCache>
                <c:formatCode>General</c:formatCode>
                <c:ptCount val="2"/>
                <c:pt idx="0">
                  <c:v>0</c:v>
                </c:pt>
                <c:pt idx="1">
                  <c:v>0.34406354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305A-8846-B7B8-6138B3671A2B}"/>
            </c:ext>
          </c:extLst>
        </c:ser>
        <c:ser>
          <c:idx val="6"/>
          <c:order val="6"/>
          <c:tx>
            <c:v>积分区域 52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Data!$M$2:$M$3</c:f>
              <c:numCache>
                <c:formatCode>General</c:formatCode>
                <c:ptCount val="2"/>
                <c:pt idx="0">
                  <c:v>52</c:v>
                </c:pt>
                <c:pt idx="1">
                  <c:v>52</c:v>
                </c:pt>
              </c:numCache>
            </c:numRef>
          </c:xVal>
          <c:yVal>
            <c:numRef>
              <c:f>Data!$N$2:$N$3</c:f>
              <c:numCache>
                <c:formatCode>General</c:formatCode>
                <c:ptCount val="2"/>
                <c:pt idx="0">
                  <c:v>0</c:v>
                </c:pt>
                <c:pt idx="1">
                  <c:v>0.92811928099999996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305A-8846-B7B8-6138B3671A2B}"/>
            </c:ext>
          </c:extLst>
        </c:ser>
        <c:ser>
          <c:idx val="7"/>
          <c:order val="7"/>
          <c:tx>
            <c:v>积分区域 56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Data!$O$2:$O$3</c:f>
              <c:numCache>
                <c:formatCode>General</c:formatCode>
                <c:ptCount val="2"/>
                <c:pt idx="0">
                  <c:v>56</c:v>
                </c:pt>
                <c:pt idx="1">
                  <c:v>56</c:v>
                </c:pt>
              </c:numCache>
            </c:numRef>
          </c:xVal>
          <c:yVal>
            <c:numRef>
              <c:f>Data!$P$2:$P$3</c:f>
              <c:numCache>
                <c:formatCode>General</c:formatCode>
                <c:ptCount val="2"/>
                <c:pt idx="0">
                  <c:v>0</c:v>
                </c:pt>
                <c:pt idx="1">
                  <c:v>0.87727704500000003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305A-8846-B7B8-6138B3671A2B}"/>
            </c:ext>
          </c:extLst>
        </c:ser>
        <c:ser>
          <c:idx val="8"/>
          <c:order val="8"/>
          <c:tx>
            <c:v>积分区域 60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Data!$Q$2:$Q$3</c:f>
              <c:numCache>
                <c:formatCode>General</c:formatCode>
                <c:ptCount val="2"/>
                <c:pt idx="0">
                  <c:v>60</c:v>
                </c:pt>
                <c:pt idx="1">
                  <c:v>60</c:v>
                </c:pt>
              </c:numCache>
            </c:numRef>
          </c:xVal>
          <c:yVal>
            <c:numRef>
              <c:f>Data!$R$2:$R$3</c:f>
              <c:numCache>
                <c:formatCode>General</c:formatCode>
                <c:ptCount val="2"/>
                <c:pt idx="0">
                  <c:v>0</c:v>
                </c:pt>
                <c:pt idx="1">
                  <c:v>0.56758372899999998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8-305A-8846-B7B8-6138B3671A2B}"/>
            </c:ext>
          </c:extLst>
        </c:ser>
        <c:ser>
          <c:idx val="9"/>
          <c:order val="9"/>
          <c:tx>
            <c:v>积分区域 64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Data!$S$2:$S$3</c:f>
              <c:numCache>
                <c:formatCode>General</c:formatCode>
                <c:ptCount val="2"/>
                <c:pt idx="0">
                  <c:v>64</c:v>
                </c:pt>
                <c:pt idx="1">
                  <c:v>64</c:v>
                </c:pt>
              </c:numCache>
            </c:numRef>
          </c:xVal>
          <c:yVal>
            <c:numRef>
              <c:f>Data!$T$2:$T$3</c:f>
              <c:numCache>
                <c:formatCode>General</c:formatCode>
                <c:ptCount val="2"/>
                <c:pt idx="0">
                  <c:v>0</c:v>
                </c:pt>
                <c:pt idx="1">
                  <c:v>0.437413946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305A-8846-B7B8-6138B3671A2B}"/>
            </c:ext>
          </c:extLst>
        </c:ser>
        <c:ser>
          <c:idx val="10"/>
          <c:order val="10"/>
          <c:tx>
            <c:v>积分区域 68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Data!$U$2:$U$3</c:f>
              <c:numCache>
                <c:formatCode>General</c:formatCode>
                <c:ptCount val="2"/>
                <c:pt idx="0">
                  <c:v>68</c:v>
                </c:pt>
                <c:pt idx="1">
                  <c:v>68</c:v>
                </c:pt>
              </c:numCache>
            </c:numRef>
          </c:xVal>
          <c:yVal>
            <c:numRef>
              <c:f>Data!$V$2:$V$3</c:f>
              <c:numCache>
                <c:formatCode>General</c:formatCode>
                <c:ptCount val="2"/>
                <c:pt idx="0">
                  <c:v>0</c:v>
                </c:pt>
                <c:pt idx="1">
                  <c:v>0.29721275200000002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A-305A-8846-B7B8-6138B3671A2B}"/>
            </c:ext>
          </c:extLst>
        </c:ser>
        <c:ser>
          <c:idx val="11"/>
          <c:order val="11"/>
          <c:tx>
            <c:v>积分区域 72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Data!$W$2:$W$3</c:f>
              <c:numCache>
                <c:formatCode>General</c:formatCode>
                <c:ptCount val="2"/>
                <c:pt idx="0">
                  <c:v>72</c:v>
                </c:pt>
                <c:pt idx="1">
                  <c:v>72</c:v>
                </c:pt>
              </c:numCache>
            </c:numRef>
          </c:xVal>
          <c:yVal>
            <c:numRef>
              <c:f>Data!$X$2:$X$3</c:f>
              <c:numCache>
                <c:formatCode>General</c:formatCode>
                <c:ptCount val="2"/>
                <c:pt idx="0">
                  <c:v>0</c:v>
                </c:pt>
                <c:pt idx="1">
                  <c:v>0.14141478599999999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B-305A-8846-B7B8-6138B3671A2B}"/>
            </c:ext>
          </c:extLst>
        </c:ser>
        <c:ser>
          <c:idx val="12"/>
          <c:order val="12"/>
          <c:tx>
            <c:v>积分区域 76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Data!$Y$2:$Y$3</c:f>
              <c:numCache>
                <c:formatCode>General</c:formatCode>
                <c:ptCount val="2"/>
                <c:pt idx="0">
                  <c:v>76</c:v>
                </c:pt>
                <c:pt idx="1">
                  <c:v>76</c:v>
                </c:pt>
              </c:numCache>
            </c:numRef>
          </c:xVal>
          <c:yVal>
            <c:numRef>
              <c:f>Data!$Z$2:$Z$3</c:f>
              <c:numCache>
                <c:formatCode>General</c:formatCode>
                <c:ptCount val="2"/>
                <c:pt idx="0">
                  <c:v>0</c:v>
                </c:pt>
                <c:pt idx="1">
                  <c:v>0.77866182900000003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305A-8846-B7B8-6138B3671A2B}"/>
            </c:ext>
          </c:extLst>
        </c:ser>
        <c:ser>
          <c:idx val="13"/>
          <c:order val="13"/>
          <c:tx>
            <c:v>积分区域 80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Data!$AA$2:$AA$3</c:f>
              <c:numCache>
                <c:formatCode>General</c:formatCode>
                <c:ptCount val="2"/>
                <c:pt idx="0">
                  <c:v>80</c:v>
                </c:pt>
                <c:pt idx="1">
                  <c:v>80</c:v>
                </c:pt>
              </c:numCache>
            </c:numRef>
          </c:xVal>
          <c:yVal>
            <c:numRef>
              <c:f>Data!$AB$2:$AB$3</c:f>
              <c:numCache>
                <c:formatCode>General</c:formatCode>
                <c:ptCount val="2"/>
                <c:pt idx="0">
                  <c:v>0</c:v>
                </c:pt>
                <c:pt idx="1">
                  <c:v>1.2919227200000001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D-305A-8846-B7B8-6138B3671A2B}"/>
            </c:ext>
          </c:extLst>
        </c:ser>
        <c:ser>
          <c:idx val="14"/>
          <c:order val="14"/>
          <c:tx>
            <c:v>积分区域 84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Data!$AC$2:$AC$3</c:f>
              <c:numCache>
                <c:formatCode>General</c:formatCode>
                <c:ptCount val="2"/>
                <c:pt idx="0">
                  <c:v>84</c:v>
                </c:pt>
                <c:pt idx="1">
                  <c:v>84</c:v>
                </c:pt>
              </c:numCache>
            </c:numRef>
          </c:xVal>
          <c:yVal>
            <c:numRef>
              <c:f>Data!$AD$2:$AD$3</c:f>
              <c:numCache>
                <c:formatCode>General</c:formatCode>
                <c:ptCount val="2"/>
                <c:pt idx="0">
                  <c:v>0</c:v>
                </c:pt>
                <c:pt idx="1">
                  <c:v>0.99729948499999999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E-305A-8846-B7B8-6138B3671A2B}"/>
            </c:ext>
          </c:extLst>
        </c:ser>
        <c:ser>
          <c:idx val="15"/>
          <c:order val="15"/>
          <c:tx>
            <c:v>积分区域 88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Data!$AE$2:$AE$3</c:f>
              <c:numCache>
                <c:formatCode>General</c:formatCode>
                <c:ptCount val="2"/>
                <c:pt idx="0">
                  <c:v>88</c:v>
                </c:pt>
                <c:pt idx="1">
                  <c:v>88</c:v>
                </c:pt>
              </c:numCache>
            </c:numRef>
          </c:xVal>
          <c:yVal>
            <c:numRef>
              <c:f>Data!$AF$2:$AF$3</c:f>
              <c:numCache>
                <c:formatCode>General</c:formatCode>
                <c:ptCount val="2"/>
                <c:pt idx="0">
                  <c:v>0</c:v>
                </c:pt>
                <c:pt idx="1">
                  <c:v>0.731604386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F-305A-8846-B7B8-6138B3671A2B}"/>
            </c:ext>
          </c:extLst>
        </c:ser>
        <c:ser>
          <c:idx val="16"/>
          <c:order val="16"/>
          <c:tx>
            <c:v>积分区域 92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Data!$AG$2:$AG$3</c:f>
              <c:numCache>
                <c:formatCode>General</c:formatCode>
                <c:ptCount val="2"/>
                <c:pt idx="0">
                  <c:v>92</c:v>
                </c:pt>
                <c:pt idx="1">
                  <c:v>92</c:v>
                </c:pt>
              </c:numCache>
            </c:numRef>
          </c:xVal>
          <c:yVal>
            <c:numRef>
              <c:f>Data!$AH$2:$AH$3</c:f>
              <c:numCache>
                <c:formatCode>General</c:formatCode>
                <c:ptCount val="2"/>
                <c:pt idx="0">
                  <c:v>0</c:v>
                </c:pt>
                <c:pt idx="1">
                  <c:v>0.45394048799999998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305A-8846-B7B8-6138B3671A2B}"/>
            </c:ext>
          </c:extLst>
        </c:ser>
        <c:ser>
          <c:idx val="17"/>
          <c:order val="17"/>
          <c:tx>
            <c:v>积分区域 96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Data!$AI$2:$AI$3</c:f>
              <c:numCache>
                <c:formatCode>General</c:formatCode>
                <c:ptCount val="2"/>
                <c:pt idx="0">
                  <c:v>96</c:v>
                </c:pt>
                <c:pt idx="1">
                  <c:v>96</c:v>
                </c:pt>
              </c:numCache>
            </c:numRef>
          </c:xVal>
          <c:yVal>
            <c:numRef>
              <c:f>Data!$AJ$2:$AJ$3</c:f>
              <c:numCache>
                <c:formatCode>General</c:formatCode>
                <c:ptCount val="2"/>
                <c:pt idx="0">
                  <c:v>0</c:v>
                </c:pt>
                <c:pt idx="1">
                  <c:v>0.25858898299999999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1-305A-8846-B7B8-6138B3671A2B}"/>
            </c:ext>
          </c:extLst>
        </c:ser>
        <c:ser>
          <c:idx val="18"/>
          <c:order val="18"/>
          <c:tx>
            <c:v>积分区域 100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Data!$AK$2:$AK$3</c:f>
              <c:numCache>
                <c:formatCode>General</c:formatCode>
                <c:ptCount val="2"/>
                <c:pt idx="0">
                  <c:v>100</c:v>
                </c:pt>
                <c:pt idx="1">
                  <c:v>100</c:v>
                </c:pt>
              </c:numCache>
            </c:numRef>
          </c:xVal>
          <c:yVal>
            <c:numRef>
              <c:f>Data!$AL$2:$AL$3</c:f>
              <c:numCache>
                <c:formatCode>General</c:formatCode>
                <c:ptCount val="2"/>
                <c:pt idx="0">
                  <c:v>0</c:v>
                </c:pt>
                <c:pt idx="1">
                  <c:v>0.18637257099999999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2-305A-8846-B7B8-6138B3671A2B}"/>
            </c:ext>
          </c:extLst>
        </c:ser>
        <c:ser>
          <c:idx val="19"/>
          <c:order val="19"/>
          <c:tx>
            <c:v>积分区域 104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Data!$AM$2:$AM$3</c:f>
              <c:numCache>
                <c:formatCode>General</c:formatCode>
                <c:ptCount val="2"/>
                <c:pt idx="0">
                  <c:v>104</c:v>
                </c:pt>
                <c:pt idx="1">
                  <c:v>104</c:v>
                </c:pt>
              </c:numCache>
            </c:numRef>
          </c:xVal>
          <c:yVal>
            <c:numRef>
              <c:f>Data!$AN$2:$AN$3</c:f>
              <c:numCache>
                <c:formatCode>General</c:formatCode>
                <c:ptCount val="2"/>
                <c:pt idx="0">
                  <c:v>0</c:v>
                </c:pt>
                <c:pt idx="1">
                  <c:v>9.9635089699999999E-2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3-305A-8846-B7B8-6138B3671A2B}"/>
            </c:ext>
          </c:extLst>
        </c:ser>
        <c:ser>
          <c:idx val="20"/>
          <c:order val="20"/>
          <c:tx>
            <c:v>积分区域 108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Data!$AO$2:$AO$3</c:f>
              <c:numCache>
                <c:formatCode>General</c:formatCode>
                <c:ptCount val="2"/>
                <c:pt idx="0">
                  <c:v>108</c:v>
                </c:pt>
                <c:pt idx="1">
                  <c:v>108</c:v>
                </c:pt>
              </c:numCache>
            </c:numRef>
          </c:xVal>
          <c:yVal>
            <c:numRef>
              <c:f>Data!$AP$2:$AP$3</c:f>
              <c:numCache>
                <c:formatCode>General</c:formatCode>
                <c:ptCount val="2"/>
                <c:pt idx="0">
                  <c:v>0</c:v>
                </c:pt>
                <c:pt idx="1">
                  <c:v>0.11838934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305A-8846-B7B8-6138B3671A2B}"/>
            </c:ext>
          </c:extLst>
        </c:ser>
        <c:ser>
          <c:idx val="21"/>
          <c:order val="21"/>
          <c:tx>
            <c:v>积分区域 112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Data!$AQ$2:$AQ$3</c:f>
              <c:numCache>
                <c:formatCode>General</c:formatCode>
                <c:ptCount val="2"/>
                <c:pt idx="0">
                  <c:v>112</c:v>
                </c:pt>
                <c:pt idx="1">
                  <c:v>112</c:v>
                </c:pt>
              </c:numCache>
            </c:numRef>
          </c:xVal>
          <c:yVal>
            <c:numRef>
              <c:f>Data!$AR$2:$AR$3</c:f>
              <c:numCache>
                <c:formatCode>General</c:formatCode>
                <c:ptCount val="2"/>
                <c:pt idx="0">
                  <c:v>0</c:v>
                </c:pt>
                <c:pt idx="1">
                  <c:v>3.9936165599999997E-2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5-305A-8846-B7B8-6138B3671A2B}"/>
            </c:ext>
          </c:extLst>
        </c:ser>
        <c:ser>
          <c:idx val="22"/>
          <c:order val="22"/>
          <c:tx>
            <c:v>积分区域 116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Data!$AS$2:$AS$3</c:f>
              <c:numCache>
                <c:formatCode>General</c:formatCode>
                <c:ptCount val="2"/>
                <c:pt idx="0">
                  <c:v>116</c:v>
                </c:pt>
                <c:pt idx="1">
                  <c:v>116</c:v>
                </c:pt>
              </c:numCache>
            </c:numRef>
          </c:xVal>
          <c:yVal>
            <c:numRef>
              <c:f>Data!$AT$2:$AT$3</c:f>
              <c:numCache>
                <c:formatCode>General</c:formatCode>
                <c:ptCount val="2"/>
                <c:pt idx="0">
                  <c:v>0</c:v>
                </c:pt>
                <c:pt idx="1">
                  <c:v>5.0199969499999997E-2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6-305A-8846-B7B8-6138B3671A2B}"/>
            </c:ext>
          </c:extLst>
        </c:ser>
        <c:ser>
          <c:idx val="23"/>
          <c:order val="23"/>
          <c:tx>
            <c:v>积分区域 120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Data!$AU$2:$AU$3</c:f>
              <c:numCache>
                <c:formatCode>General</c:formatCode>
                <c:ptCount val="2"/>
                <c:pt idx="0">
                  <c:v>120</c:v>
                </c:pt>
                <c:pt idx="1">
                  <c:v>120</c:v>
                </c:pt>
              </c:numCache>
            </c:numRef>
          </c:xVal>
          <c:yVal>
            <c:numRef>
              <c:f>Data!$AV$2:$AV$3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7-305A-8846-B7B8-6138B3671A2B}"/>
            </c:ext>
          </c:extLst>
        </c:ser>
        <c:ser>
          <c:idx val="24"/>
          <c:order val="24"/>
          <c:tx>
            <c:v>积分区域 124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Data!$AW$2:$AW$3</c:f>
              <c:numCache>
                <c:formatCode>General</c:formatCode>
                <c:ptCount val="2"/>
                <c:pt idx="0">
                  <c:v>124</c:v>
                </c:pt>
                <c:pt idx="1">
                  <c:v>124</c:v>
                </c:pt>
              </c:numCache>
            </c:numRef>
          </c:xVal>
          <c:yVal>
            <c:numRef>
              <c:f>Data!$AX$2:$AX$3</c:f>
              <c:numCache>
                <c:formatCode>General</c:formatCode>
                <c:ptCount val="2"/>
                <c:pt idx="0">
                  <c:v>0</c:v>
                </c:pt>
                <c:pt idx="1">
                  <c:v>5.0233020000000003E-2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305A-8846-B7B8-6138B3671A2B}"/>
            </c:ext>
          </c:extLst>
        </c:ser>
        <c:ser>
          <c:idx val="25"/>
          <c:order val="25"/>
          <c:tx>
            <c:v>积分区域 128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Data!$AY$2:$AY$3</c:f>
              <c:numCache>
                <c:formatCode>General</c:formatCode>
                <c:ptCount val="2"/>
                <c:pt idx="0">
                  <c:v>128</c:v>
                </c:pt>
                <c:pt idx="1">
                  <c:v>128</c:v>
                </c:pt>
              </c:numCache>
            </c:numRef>
          </c:xVal>
          <c:yVal>
            <c:numRef>
              <c:f>Data!$AZ$2:$AZ$3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9-305A-8846-B7B8-6138B3671A2B}"/>
            </c:ext>
          </c:extLst>
        </c:ser>
        <c:ser>
          <c:idx val="26"/>
          <c:order val="26"/>
          <c:tx>
            <c:v>积分区域 132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Data!$BA$2:$BA$3</c:f>
              <c:numCache>
                <c:formatCode>General</c:formatCode>
                <c:ptCount val="2"/>
                <c:pt idx="0">
                  <c:v>132</c:v>
                </c:pt>
                <c:pt idx="1">
                  <c:v>132</c:v>
                </c:pt>
              </c:numCache>
            </c:numRef>
          </c:xVal>
          <c:yVal>
            <c:numRef>
              <c:f>Data!$BB$2:$BB$3</c:f>
              <c:numCache>
                <c:formatCode>General</c:formatCode>
                <c:ptCount val="2"/>
                <c:pt idx="0">
                  <c:v>0</c:v>
                </c:pt>
                <c:pt idx="1">
                  <c:v>8.4676733099999998E-2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A-305A-8846-B7B8-6138B3671A2B}"/>
            </c:ext>
          </c:extLst>
        </c:ser>
        <c:ser>
          <c:idx val="27"/>
          <c:order val="27"/>
          <c:tx>
            <c:v>积分区域 136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Data!$BC$2:$BC$3</c:f>
              <c:numCache>
                <c:formatCode>General</c:formatCode>
                <c:ptCount val="2"/>
                <c:pt idx="0">
                  <c:v>136</c:v>
                </c:pt>
                <c:pt idx="1">
                  <c:v>136</c:v>
                </c:pt>
              </c:numCache>
            </c:numRef>
          </c:xVal>
          <c:yVal>
            <c:numRef>
              <c:f>Data!$BD$2:$BD$3</c:f>
              <c:numCache>
                <c:formatCode>General</c:formatCode>
                <c:ptCount val="2"/>
                <c:pt idx="0">
                  <c:v>0</c:v>
                </c:pt>
                <c:pt idx="1">
                  <c:v>0.47243005500000002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305A-8846-B7B8-6138B3671A2B}"/>
            </c:ext>
          </c:extLst>
        </c:ser>
        <c:ser>
          <c:idx val="28"/>
          <c:order val="28"/>
          <c:tx>
            <c:v>积分区域 140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Data!$BE$2:$BE$3</c:f>
              <c:numCache>
                <c:formatCode>General</c:formatCode>
                <c:ptCount val="2"/>
                <c:pt idx="0">
                  <c:v>140</c:v>
                </c:pt>
                <c:pt idx="1">
                  <c:v>140</c:v>
                </c:pt>
              </c:numCache>
            </c:numRef>
          </c:xVal>
          <c:yVal>
            <c:numRef>
              <c:f>Data!$BF$2:$BF$3</c:f>
              <c:numCache>
                <c:formatCode>General</c:formatCode>
                <c:ptCount val="2"/>
                <c:pt idx="0">
                  <c:v>0</c:v>
                </c:pt>
                <c:pt idx="1">
                  <c:v>0.60506996800000001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C-305A-8846-B7B8-6138B3671A2B}"/>
            </c:ext>
          </c:extLst>
        </c:ser>
        <c:ser>
          <c:idx val="29"/>
          <c:order val="29"/>
          <c:tx>
            <c:v>积分区域 144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Data!$BG$2:$BG$3</c:f>
              <c:numCache>
                <c:formatCode>General</c:formatCode>
                <c:ptCount val="2"/>
                <c:pt idx="0">
                  <c:v>144</c:v>
                </c:pt>
                <c:pt idx="1">
                  <c:v>144</c:v>
                </c:pt>
              </c:numCache>
            </c:numRef>
          </c:xVal>
          <c:yVal>
            <c:numRef>
              <c:f>Data!$BH$2:$BH$3</c:f>
              <c:numCache>
                <c:formatCode>General</c:formatCode>
                <c:ptCount val="2"/>
                <c:pt idx="0">
                  <c:v>0</c:v>
                </c:pt>
                <c:pt idx="1">
                  <c:v>1.3185942399999999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D-305A-8846-B7B8-6138B3671A2B}"/>
            </c:ext>
          </c:extLst>
        </c:ser>
        <c:ser>
          <c:idx val="30"/>
          <c:order val="30"/>
          <c:tx>
            <c:v>积分区域 148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Data!$BI$2:$BI$3</c:f>
              <c:numCache>
                <c:formatCode>General</c:formatCode>
                <c:ptCount val="2"/>
                <c:pt idx="0">
                  <c:v>148</c:v>
                </c:pt>
                <c:pt idx="1">
                  <c:v>148</c:v>
                </c:pt>
              </c:numCache>
            </c:numRef>
          </c:xVal>
          <c:yVal>
            <c:numRef>
              <c:f>Data!$BJ$2:$BJ$3</c:f>
              <c:numCache>
                <c:formatCode>General</c:formatCode>
                <c:ptCount val="2"/>
                <c:pt idx="0">
                  <c:v>0</c:v>
                </c:pt>
                <c:pt idx="1">
                  <c:v>1.30739201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E-305A-8846-B7B8-6138B3671A2B}"/>
            </c:ext>
          </c:extLst>
        </c:ser>
        <c:ser>
          <c:idx val="31"/>
          <c:order val="31"/>
          <c:tx>
            <c:v>积分区域 152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Data!$BK$2:$BK$3</c:f>
              <c:numCache>
                <c:formatCode>General</c:formatCode>
                <c:ptCount val="2"/>
                <c:pt idx="0">
                  <c:v>152</c:v>
                </c:pt>
                <c:pt idx="1">
                  <c:v>152</c:v>
                </c:pt>
              </c:numCache>
            </c:numRef>
          </c:xVal>
          <c:yVal>
            <c:numRef>
              <c:f>Data!$BL$2:$BL$3</c:f>
              <c:numCache>
                <c:formatCode>General</c:formatCode>
                <c:ptCount val="2"/>
                <c:pt idx="0">
                  <c:v>0</c:v>
                </c:pt>
                <c:pt idx="1">
                  <c:v>0.852278902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305A-8846-B7B8-6138B3671A2B}"/>
            </c:ext>
          </c:extLst>
        </c:ser>
        <c:ser>
          <c:idx val="32"/>
          <c:order val="32"/>
          <c:tx>
            <c:v>积分区域 156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Data!$BM$2:$BM$3</c:f>
              <c:numCache>
                <c:formatCode>General</c:formatCode>
                <c:ptCount val="2"/>
                <c:pt idx="0">
                  <c:v>156</c:v>
                </c:pt>
                <c:pt idx="1">
                  <c:v>156</c:v>
                </c:pt>
              </c:numCache>
            </c:numRef>
          </c:xVal>
          <c:yVal>
            <c:numRef>
              <c:f>Data!$BN$2:$BN$3</c:f>
              <c:numCache>
                <c:formatCode>General</c:formatCode>
                <c:ptCount val="2"/>
                <c:pt idx="0">
                  <c:v>0</c:v>
                </c:pt>
                <c:pt idx="1">
                  <c:v>0.60830123800000002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0-305A-8846-B7B8-6138B3671A2B}"/>
            </c:ext>
          </c:extLst>
        </c:ser>
        <c:ser>
          <c:idx val="33"/>
          <c:order val="33"/>
          <c:tx>
            <c:v>积分区域 160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Data!$BO$2:$BO$3</c:f>
              <c:numCache>
                <c:formatCode>General</c:formatCode>
                <c:ptCount val="2"/>
                <c:pt idx="0">
                  <c:v>160</c:v>
                </c:pt>
                <c:pt idx="1">
                  <c:v>160</c:v>
                </c:pt>
              </c:numCache>
            </c:numRef>
          </c:xVal>
          <c:yVal>
            <c:numRef>
              <c:f>Data!$BP$2:$BP$3</c:f>
              <c:numCache>
                <c:formatCode>General</c:formatCode>
                <c:ptCount val="2"/>
                <c:pt idx="0">
                  <c:v>0</c:v>
                </c:pt>
                <c:pt idx="1">
                  <c:v>0.35869818399999998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1-305A-8846-B7B8-6138B3671A2B}"/>
            </c:ext>
          </c:extLst>
        </c:ser>
        <c:ser>
          <c:idx val="34"/>
          <c:order val="34"/>
          <c:tx>
            <c:v>积分区域 164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Data!$BQ$2:$BQ$3</c:f>
              <c:numCache>
                <c:formatCode>General</c:formatCode>
                <c:ptCount val="2"/>
                <c:pt idx="0">
                  <c:v>164</c:v>
                </c:pt>
                <c:pt idx="1">
                  <c:v>164</c:v>
                </c:pt>
              </c:numCache>
            </c:numRef>
          </c:xVal>
          <c:yVal>
            <c:numRef>
              <c:f>Data!$BR$2:$BR$3</c:f>
              <c:numCache>
                <c:formatCode>General</c:formatCode>
                <c:ptCount val="2"/>
                <c:pt idx="0">
                  <c:v>0</c:v>
                </c:pt>
                <c:pt idx="1">
                  <c:v>0.28504433099999998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2-305A-8846-B7B8-6138B3671A2B}"/>
            </c:ext>
          </c:extLst>
        </c:ser>
        <c:ser>
          <c:idx val="35"/>
          <c:order val="35"/>
          <c:tx>
            <c:v>积分区域 168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Data!$BS$2:$BS$3</c:f>
              <c:numCache>
                <c:formatCode>General</c:formatCode>
                <c:ptCount val="2"/>
                <c:pt idx="0">
                  <c:v>168</c:v>
                </c:pt>
                <c:pt idx="1">
                  <c:v>168</c:v>
                </c:pt>
              </c:numCache>
            </c:numRef>
          </c:xVal>
          <c:yVal>
            <c:numRef>
              <c:f>Data!$BT$2:$BT$3</c:f>
              <c:numCache>
                <c:formatCode>General</c:formatCode>
                <c:ptCount val="2"/>
                <c:pt idx="0">
                  <c:v>0</c:v>
                </c:pt>
                <c:pt idx="1">
                  <c:v>0.16287933399999999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3-305A-8846-B7B8-6138B3671A2B}"/>
            </c:ext>
          </c:extLst>
        </c:ser>
        <c:ser>
          <c:idx val="36"/>
          <c:order val="36"/>
          <c:tx>
            <c:v>积分区域 172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Data!$BU$2:$BU$3</c:f>
              <c:numCache>
                <c:formatCode>General</c:formatCode>
                <c:ptCount val="2"/>
                <c:pt idx="0">
                  <c:v>172</c:v>
                </c:pt>
                <c:pt idx="1">
                  <c:v>172</c:v>
                </c:pt>
              </c:numCache>
            </c:numRef>
          </c:xVal>
          <c:yVal>
            <c:numRef>
              <c:f>Data!$BV$2:$BV$3</c:f>
              <c:numCache>
                <c:formatCode>General</c:formatCode>
                <c:ptCount val="2"/>
                <c:pt idx="0">
                  <c:v>0</c:v>
                </c:pt>
                <c:pt idx="1">
                  <c:v>9.6471375200000001E-2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305A-8846-B7B8-6138B3671A2B}"/>
            </c:ext>
          </c:extLst>
        </c:ser>
        <c:ser>
          <c:idx val="37"/>
          <c:order val="37"/>
          <c:tx>
            <c:v>积分区域 176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Data!$BW$2:$BW$3</c:f>
              <c:numCache>
                <c:formatCode>General</c:formatCode>
                <c:ptCount val="2"/>
                <c:pt idx="0">
                  <c:v>176</c:v>
                </c:pt>
                <c:pt idx="1">
                  <c:v>176</c:v>
                </c:pt>
              </c:numCache>
            </c:numRef>
          </c:xVal>
          <c:yVal>
            <c:numRef>
              <c:f>Data!$BX$2:$BX$3</c:f>
              <c:numCache>
                <c:formatCode>General</c:formatCode>
                <c:ptCount val="2"/>
                <c:pt idx="0">
                  <c:v>0</c:v>
                </c:pt>
                <c:pt idx="1">
                  <c:v>0.131414157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5-305A-8846-B7B8-6138B3671A2B}"/>
            </c:ext>
          </c:extLst>
        </c:ser>
        <c:ser>
          <c:idx val="38"/>
          <c:order val="38"/>
          <c:tx>
            <c:v>积分区域 180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Data!$BY$2:$BY$3</c:f>
              <c:numCache>
                <c:formatCode>General</c:formatCode>
                <c:ptCount val="2"/>
                <c:pt idx="0">
                  <c:v>180</c:v>
                </c:pt>
                <c:pt idx="1">
                  <c:v>180</c:v>
                </c:pt>
              </c:numCache>
            </c:numRef>
          </c:xVal>
          <c:yVal>
            <c:numRef>
              <c:f>Data!$BZ$2:$BZ$3</c:f>
              <c:numCache>
                <c:formatCode>General</c:formatCode>
                <c:ptCount val="2"/>
                <c:pt idx="0">
                  <c:v>0</c:v>
                </c:pt>
                <c:pt idx="1">
                  <c:v>9.8056939699999998E-2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6-305A-8846-B7B8-6138B3671A2B}"/>
            </c:ext>
          </c:extLst>
        </c:ser>
        <c:ser>
          <c:idx val="39"/>
          <c:order val="39"/>
          <c:tx>
            <c:v>积分区域 184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Data!$CA$2:$CA$3</c:f>
              <c:numCache>
                <c:formatCode>General</c:formatCode>
                <c:ptCount val="2"/>
                <c:pt idx="0">
                  <c:v>184</c:v>
                </c:pt>
                <c:pt idx="1">
                  <c:v>184</c:v>
                </c:pt>
              </c:numCache>
            </c:numRef>
          </c:xVal>
          <c:yVal>
            <c:numRef>
              <c:f>Data!$CB$2:$CB$3</c:f>
              <c:numCache>
                <c:formatCode>General</c:formatCode>
                <c:ptCount val="2"/>
                <c:pt idx="0">
                  <c:v>0</c:v>
                </c:pt>
                <c:pt idx="1">
                  <c:v>5.15020427E-2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7-305A-8846-B7B8-6138B3671A2B}"/>
            </c:ext>
          </c:extLst>
        </c:ser>
        <c:ser>
          <c:idx val="40"/>
          <c:order val="40"/>
          <c:tx>
            <c:v>积分区域 188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Data!$CC$2:$CC$3</c:f>
              <c:numCache>
                <c:formatCode>General</c:formatCode>
                <c:ptCount val="2"/>
                <c:pt idx="0">
                  <c:v>188</c:v>
                </c:pt>
                <c:pt idx="1">
                  <c:v>188</c:v>
                </c:pt>
              </c:numCache>
            </c:numRef>
          </c:xVal>
          <c:yVal>
            <c:numRef>
              <c:f>Data!$CD$2:$CD$3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8-305A-8846-B7B8-6138B3671A2B}"/>
            </c:ext>
          </c:extLst>
        </c:ser>
        <c:ser>
          <c:idx val="41"/>
          <c:order val="41"/>
          <c:tx>
            <c:v>积分区域 192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Data!$CE$2:$CE$3</c:f>
              <c:numCache>
                <c:formatCode>General</c:formatCode>
                <c:ptCount val="2"/>
                <c:pt idx="0">
                  <c:v>192</c:v>
                </c:pt>
                <c:pt idx="1">
                  <c:v>192</c:v>
                </c:pt>
              </c:numCache>
            </c:numRef>
          </c:xVal>
          <c:yVal>
            <c:numRef>
              <c:f>Data!$CF$2:$CF$3</c:f>
              <c:numCache>
                <c:formatCode>General</c:formatCode>
                <c:ptCount val="2"/>
                <c:pt idx="0">
                  <c:v>0</c:v>
                </c:pt>
                <c:pt idx="1">
                  <c:v>5.0357044200000003E-3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9-305A-8846-B7B8-6138B3671A2B}"/>
            </c:ext>
          </c:extLst>
        </c:ser>
        <c:ser>
          <c:idx val="42"/>
          <c:order val="42"/>
          <c:tx>
            <c:v>积分区域 196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Data!$CG$2:$CG$3</c:f>
              <c:numCache>
                <c:formatCode>General</c:formatCode>
                <c:ptCount val="2"/>
                <c:pt idx="0">
                  <c:v>196</c:v>
                </c:pt>
                <c:pt idx="1">
                  <c:v>196</c:v>
                </c:pt>
              </c:numCache>
            </c:numRef>
          </c:xVal>
          <c:yVal>
            <c:numRef>
              <c:f>Data!$CH$2:$CH$3</c:f>
              <c:numCache>
                <c:formatCode>General</c:formatCode>
                <c:ptCount val="2"/>
                <c:pt idx="0">
                  <c:v>0</c:v>
                </c:pt>
                <c:pt idx="1">
                  <c:v>3.5869352E-2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A-305A-8846-B7B8-6138B3671A2B}"/>
            </c:ext>
          </c:extLst>
        </c:ser>
        <c:ser>
          <c:idx val="43"/>
          <c:order val="43"/>
          <c:tx>
            <c:v>积分区域 200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Data!$CI$2:$CI$3</c:f>
              <c:numCache>
                <c:formatCode>General</c:formatCode>
                <c:ptCount val="2"/>
                <c:pt idx="0">
                  <c:v>200</c:v>
                </c:pt>
                <c:pt idx="1">
                  <c:v>200</c:v>
                </c:pt>
              </c:numCache>
            </c:numRef>
          </c:xVal>
          <c:yVal>
            <c:numRef>
              <c:f>Data!$CJ$2:$CJ$3</c:f>
              <c:numCache>
                <c:formatCode>General</c:formatCode>
                <c:ptCount val="2"/>
                <c:pt idx="0">
                  <c:v>0</c:v>
                </c:pt>
                <c:pt idx="1">
                  <c:v>2.1586815499999999E-2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B-305A-8846-B7B8-6138B3671A2B}"/>
            </c:ext>
          </c:extLst>
        </c:ser>
        <c:ser>
          <c:idx val="44"/>
          <c:order val="44"/>
          <c:tx>
            <c:v>积分区域 204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Data!$CK$2:$CK$3</c:f>
              <c:numCache>
                <c:formatCode>General</c:formatCode>
                <c:ptCount val="2"/>
                <c:pt idx="0">
                  <c:v>204</c:v>
                </c:pt>
                <c:pt idx="1">
                  <c:v>204</c:v>
                </c:pt>
              </c:numCache>
            </c:numRef>
          </c:xVal>
          <c:yVal>
            <c:numRef>
              <c:f>Data!$CL$2:$CL$3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C-305A-8846-B7B8-6138B3671A2B}"/>
            </c:ext>
          </c:extLst>
        </c:ser>
        <c:ser>
          <c:idx val="45"/>
          <c:order val="45"/>
          <c:tx>
            <c:v>积分区域 208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Data!$CM$2:$CM$3</c:f>
              <c:numCache>
                <c:formatCode>General</c:formatCode>
                <c:ptCount val="2"/>
                <c:pt idx="0">
                  <c:v>208</c:v>
                </c:pt>
                <c:pt idx="1">
                  <c:v>208</c:v>
                </c:pt>
              </c:numCache>
            </c:numRef>
          </c:xVal>
          <c:yVal>
            <c:numRef>
              <c:f>Data!$CN$2:$CN$3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D-305A-8846-B7B8-6138B3671A2B}"/>
            </c:ext>
          </c:extLst>
        </c:ser>
        <c:ser>
          <c:idx val="46"/>
          <c:order val="46"/>
          <c:tx>
            <c:v>积分区域 212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Data!$CO$2:$CO$3</c:f>
              <c:numCache>
                <c:formatCode>General</c:formatCode>
                <c:ptCount val="2"/>
                <c:pt idx="0">
                  <c:v>212</c:v>
                </c:pt>
                <c:pt idx="1">
                  <c:v>212</c:v>
                </c:pt>
              </c:numCache>
            </c:numRef>
          </c:xVal>
          <c:yVal>
            <c:numRef>
              <c:f>Data!$CP$2:$CP$3</c:f>
              <c:numCache>
                <c:formatCode>General</c:formatCode>
                <c:ptCount val="2"/>
                <c:pt idx="0">
                  <c:v>0</c:v>
                </c:pt>
                <c:pt idx="1">
                  <c:v>5.1333223099999997E-3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305A-8846-B7B8-6138B3671A2B}"/>
            </c:ext>
          </c:extLst>
        </c:ser>
        <c:ser>
          <c:idx val="47"/>
          <c:order val="47"/>
          <c:tx>
            <c:v>积分区域 216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Data!$CQ$2:$CQ$3</c:f>
              <c:numCache>
                <c:formatCode>General</c:formatCode>
                <c:ptCount val="2"/>
                <c:pt idx="0">
                  <c:v>216</c:v>
                </c:pt>
                <c:pt idx="1">
                  <c:v>216</c:v>
                </c:pt>
              </c:numCache>
            </c:numRef>
          </c:xVal>
          <c:yVal>
            <c:numRef>
              <c:f>Data!$CR$2:$CR$3</c:f>
              <c:numCache>
                <c:formatCode>General</c:formatCode>
                <c:ptCount val="2"/>
                <c:pt idx="0">
                  <c:v>0</c:v>
                </c:pt>
                <c:pt idx="1">
                  <c:v>2.1918422199999999E-2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F-305A-8846-B7B8-6138B3671A2B}"/>
            </c:ext>
          </c:extLst>
        </c:ser>
        <c:ser>
          <c:idx val="48"/>
          <c:order val="48"/>
          <c:tx>
            <c:v>积分区域 220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Data!$CS$2:$CS$3</c:f>
              <c:numCache>
                <c:formatCode>General</c:formatCode>
                <c:ptCount val="2"/>
                <c:pt idx="0">
                  <c:v>220</c:v>
                </c:pt>
                <c:pt idx="1">
                  <c:v>220</c:v>
                </c:pt>
              </c:numCache>
            </c:numRef>
          </c:xVal>
          <c:yVal>
            <c:numRef>
              <c:f>Data!$CT$2:$CT$3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0-305A-8846-B7B8-6138B3671A2B}"/>
            </c:ext>
          </c:extLst>
        </c:ser>
        <c:ser>
          <c:idx val="49"/>
          <c:order val="49"/>
          <c:tx>
            <c:v>积分区域 224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Data!$CU$2:$CU$3</c:f>
              <c:numCache>
                <c:formatCode>General</c:formatCode>
                <c:ptCount val="2"/>
                <c:pt idx="0">
                  <c:v>224</c:v>
                </c:pt>
                <c:pt idx="1">
                  <c:v>224</c:v>
                </c:pt>
              </c:numCache>
            </c:numRef>
          </c:xVal>
          <c:yVal>
            <c:numRef>
              <c:f>Data!$CV$2:$CV$3</c:f>
              <c:numCache>
                <c:formatCode>General</c:formatCode>
                <c:ptCount val="2"/>
                <c:pt idx="0">
                  <c:v>0</c:v>
                </c:pt>
                <c:pt idx="1">
                  <c:v>4.9878769200000003E-3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1-305A-8846-B7B8-6138B3671A2B}"/>
            </c:ext>
          </c:extLst>
        </c:ser>
        <c:ser>
          <c:idx val="50"/>
          <c:order val="50"/>
          <c:tx>
            <c:v>积分区域 228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Data!$CW$2:$CW$3</c:f>
              <c:numCache>
                <c:formatCode>General</c:formatCode>
                <c:ptCount val="2"/>
                <c:pt idx="0">
                  <c:v>228</c:v>
                </c:pt>
                <c:pt idx="1">
                  <c:v>228</c:v>
                </c:pt>
              </c:numCache>
            </c:numRef>
          </c:xVal>
          <c:yVal>
            <c:numRef>
              <c:f>Data!$CX$2:$CX$3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2-305A-8846-B7B8-6138B3671A2B}"/>
            </c:ext>
          </c:extLst>
        </c:ser>
        <c:ser>
          <c:idx val="51"/>
          <c:order val="51"/>
          <c:tx>
            <c:v>积分区域 232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Data!$CY$2:$CY$3</c:f>
              <c:numCache>
                <c:formatCode>General</c:formatCode>
                <c:ptCount val="2"/>
                <c:pt idx="0">
                  <c:v>232</c:v>
                </c:pt>
                <c:pt idx="1">
                  <c:v>232</c:v>
                </c:pt>
              </c:numCache>
            </c:numRef>
          </c:xVal>
          <c:yVal>
            <c:numRef>
              <c:f>Data!$CZ$2:$CZ$3</c:f>
              <c:numCache>
                <c:formatCode>General</c:formatCode>
                <c:ptCount val="2"/>
                <c:pt idx="0">
                  <c:v>0</c:v>
                </c:pt>
                <c:pt idx="1">
                  <c:v>1.2151414100000001E-2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3-305A-8846-B7B8-6138B3671A2B}"/>
            </c:ext>
          </c:extLst>
        </c:ser>
        <c:ser>
          <c:idx val="52"/>
          <c:order val="52"/>
          <c:tx>
            <c:v>积分区域 236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Data!$DA$2:$DA$3</c:f>
              <c:numCache>
                <c:formatCode>General</c:formatCode>
                <c:ptCount val="2"/>
                <c:pt idx="0">
                  <c:v>236</c:v>
                </c:pt>
                <c:pt idx="1">
                  <c:v>236</c:v>
                </c:pt>
              </c:numCache>
            </c:numRef>
          </c:xVal>
          <c:yVal>
            <c:numRef>
              <c:f>Data!$DB$2:$DB$3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4-305A-8846-B7B8-6138B3671A2B}"/>
            </c:ext>
          </c:extLst>
        </c:ser>
        <c:ser>
          <c:idx val="53"/>
          <c:order val="53"/>
          <c:tx>
            <c:v>积分区域 240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Data!$DC$2:$DC$3</c:f>
              <c:numCache>
                <c:formatCode>General</c:formatCode>
                <c:ptCount val="2"/>
                <c:pt idx="0">
                  <c:v>240</c:v>
                </c:pt>
                <c:pt idx="1">
                  <c:v>240</c:v>
                </c:pt>
              </c:numCache>
            </c:numRef>
          </c:xVal>
          <c:yVal>
            <c:numRef>
              <c:f>Data!$DD$2:$DD$3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5-305A-8846-B7B8-6138B3671A2B}"/>
            </c:ext>
          </c:extLst>
        </c:ser>
        <c:ser>
          <c:idx val="54"/>
          <c:order val="54"/>
          <c:tx>
            <c:v>积分区域 244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Data!$DE$2:$DE$3</c:f>
              <c:numCache>
                <c:formatCode>General</c:formatCode>
                <c:ptCount val="2"/>
                <c:pt idx="0">
                  <c:v>244</c:v>
                </c:pt>
                <c:pt idx="1">
                  <c:v>244</c:v>
                </c:pt>
              </c:numCache>
            </c:numRef>
          </c:xVal>
          <c:yVal>
            <c:numRef>
              <c:f>Data!$DF$2:$DF$3</c:f>
              <c:numCache>
                <c:formatCode>General</c:formatCode>
                <c:ptCount val="2"/>
                <c:pt idx="0">
                  <c:v>0</c:v>
                </c:pt>
                <c:pt idx="1">
                  <c:v>7.5070900999999995E-2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6-305A-8846-B7B8-6138B3671A2B}"/>
            </c:ext>
          </c:extLst>
        </c:ser>
        <c:ser>
          <c:idx val="55"/>
          <c:order val="55"/>
          <c:tx>
            <c:v>积分区域 248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Data!$DG$2:$DG$3</c:f>
              <c:numCache>
                <c:formatCode>General</c:formatCode>
                <c:ptCount val="2"/>
                <c:pt idx="0">
                  <c:v>248</c:v>
                </c:pt>
                <c:pt idx="1">
                  <c:v>248</c:v>
                </c:pt>
              </c:numCache>
            </c:numRef>
          </c:xVal>
          <c:yVal>
            <c:numRef>
              <c:f>Data!$DH$2:$DH$3</c:f>
              <c:numCache>
                <c:formatCode>General</c:formatCode>
                <c:ptCount val="2"/>
                <c:pt idx="0">
                  <c:v>0</c:v>
                </c:pt>
                <c:pt idx="1">
                  <c:v>0.102115069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305A-8846-B7B8-6138B3671A2B}"/>
            </c:ext>
          </c:extLst>
        </c:ser>
        <c:ser>
          <c:idx val="56"/>
          <c:order val="56"/>
          <c:tx>
            <c:v>积分区域 252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Data!$DI$2:$DI$3</c:f>
              <c:numCache>
                <c:formatCode>General</c:formatCode>
                <c:ptCount val="2"/>
                <c:pt idx="0">
                  <c:v>252</c:v>
                </c:pt>
                <c:pt idx="1">
                  <c:v>252</c:v>
                </c:pt>
              </c:numCache>
            </c:numRef>
          </c:xVal>
          <c:yVal>
            <c:numRef>
              <c:f>Data!$DJ$2:$DJ$3</c:f>
              <c:numCache>
                <c:formatCode>General</c:formatCode>
                <c:ptCount val="2"/>
                <c:pt idx="0">
                  <c:v>0</c:v>
                </c:pt>
                <c:pt idx="1">
                  <c:v>6.08562905E-2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305A-8846-B7B8-6138B3671A2B}"/>
            </c:ext>
          </c:extLst>
        </c:ser>
        <c:ser>
          <c:idx val="57"/>
          <c:order val="57"/>
          <c:tx>
            <c:v>积分区域 256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Data!$DK$2:$DK$3</c:f>
              <c:numCache>
                <c:formatCode>General</c:formatCode>
                <c:ptCount val="2"/>
                <c:pt idx="0">
                  <c:v>256</c:v>
                </c:pt>
                <c:pt idx="1">
                  <c:v>256</c:v>
                </c:pt>
              </c:numCache>
            </c:numRef>
          </c:xVal>
          <c:yVal>
            <c:numRef>
              <c:f>Data!$DL$2:$DL$3</c:f>
              <c:numCache>
                <c:formatCode>General</c:formatCode>
                <c:ptCount val="2"/>
                <c:pt idx="0">
                  <c:v>0</c:v>
                </c:pt>
                <c:pt idx="1">
                  <c:v>1.55010327E-2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305A-8846-B7B8-6138B3671A2B}"/>
            </c:ext>
          </c:extLst>
        </c:ser>
        <c:ser>
          <c:idx val="58"/>
          <c:order val="58"/>
          <c:tx>
            <c:v>积分区域 260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Data!$DM$2:$DM$3</c:f>
              <c:numCache>
                <c:formatCode>General</c:formatCode>
                <c:ptCount val="2"/>
                <c:pt idx="0">
                  <c:v>260</c:v>
                </c:pt>
                <c:pt idx="1">
                  <c:v>260</c:v>
                </c:pt>
              </c:numCache>
            </c:numRef>
          </c:xVal>
          <c:yVal>
            <c:numRef>
              <c:f>Data!$DN$2:$DN$3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A-305A-8846-B7B8-6138B3671A2B}"/>
            </c:ext>
          </c:extLst>
        </c:ser>
        <c:ser>
          <c:idx val="59"/>
          <c:order val="59"/>
          <c:tx>
            <c:v>积分区域 264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Data!$DO$2:$DO$3</c:f>
              <c:numCache>
                <c:formatCode>General</c:formatCode>
                <c:ptCount val="2"/>
                <c:pt idx="0">
                  <c:v>264</c:v>
                </c:pt>
                <c:pt idx="1">
                  <c:v>264</c:v>
                </c:pt>
              </c:numCache>
            </c:numRef>
          </c:xVal>
          <c:yVal>
            <c:numRef>
              <c:f>Data!$DP$2:$DP$3</c:f>
              <c:numCache>
                <c:formatCode>General</c:formatCode>
                <c:ptCount val="2"/>
                <c:pt idx="0">
                  <c:v>0</c:v>
                </c:pt>
                <c:pt idx="1">
                  <c:v>0.526386189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305A-8846-B7B8-6138B3671A2B}"/>
            </c:ext>
          </c:extLst>
        </c:ser>
        <c:ser>
          <c:idx val="60"/>
          <c:order val="60"/>
          <c:tx>
            <c:v>积分区域 268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Data!$DQ$2:$DQ$3</c:f>
              <c:numCache>
                <c:formatCode>General</c:formatCode>
                <c:ptCount val="2"/>
                <c:pt idx="0">
                  <c:v>268</c:v>
                </c:pt>
                <c:pt idx="1">
                  <c:v>268</c:v>
                </c:pt>
              </c:numCache>
            </c:numRef>
          </c:xVal>
          <c:yVal>
            <c:numRef>
              <c:f>Data!$DR$2:$DR$3</c:f>
              <c:numCache>
                <c:formatCode>General</c:formatCode>
                <c:ptCount val="2"/>
                <c:pt idx="0">
                  <c:v>0</c:v>
                </c:pt>
                <c:pt idx="1">
                  <c:v>0.90201424600000002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C-305A-8846-B7B8-6138B3671A2B}"/>
            </c:ext>
          </c:extLst>
        </c:ser>
        <c:ser>
          <c:idx val="61"/>
          <c:order val="61"/>
          <c:tx>
            <c:v>积分区域 272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Data!$DS$2:$DS$3</c:f>
              <c:numCache>
                <c:formatCode>General</c:formatCode>
                <c:ptCount val="2"/>
                <c:pt idx="0">
                  <c:v>272</c:v>
                </c:pt>
                <c:pt idx="1">
                  <c:v>272</c:v>
                </c:pt>
              </c:numCache>
            </c:numRef>
          </c:xVal>
          <c:yVal>
            <c:numRef>
              <c:f>Data!$DT$2:$DT$3</c:f>
              <c:numCache>
                <c:formatCode>General</c:formatCode>
                <c:ptCount val="2"/>
                <c:pt idx="0">
                  <c:v>0</c:v>
                </c:pt>
                <c:pt idx="1">
                  <c:v>0.737599538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D-305A-8846-B7B8-6138B3671A2B}"/>
            </c:ext>
          </c:extLst>
        </c:ser>
        <c:ser>
          <c:idx val="62"/>
          <c:order val="62"/>
          <c:tx>
            <c:v>积分区域 276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Data!$DU$2:$DU$3</c:f>
              <c:numCache>
                <c:formatCode>General</c:formatCode>
                <c:ptCount val="2"/>
                <c:pt idx="0">
                  <c:v>276</c:v>
                </c:pt>
                <c:pt idx="1">
                  <c:v>276</c:v>
                </c:pt>
              </c:numCache>
            </c:numRef>
          </c:xVal>
          <c:yVal>
            <c:numRef>
              <c:f>Data!$DV$2:$DV$3</c:f>
              <c:numCache>
                <c:formatCode>General</c:formatCode>
                <c:ptCount val="2"/>
                <c:pt idx="0">
                  <c:v>0</c:v>
                </c:pt>
                <c:pt idx="1">
                  <c:v>0.483091612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E-305A-8846-B7B8-6138B3671A2B}"/>
            </c:ext>
          </c:extLst>
        </c:ser>
        <c:ser>
          <c:idx val="63"/>
          <c:order val="63"/>
          <c:tx>
            <c:v>积分区域 280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Data!$DW$2:$DW$3</c:f>
              <c:numCache>
                <c:formatCode>General</c:formatCode>
                <c:ptCount val="2"/>
                <c:pt idx="0">
                  <c:v>280</c:v>
                </c:pt>
                <c:pt idx="1">
                  <c:v>280</c:v>
                </c:pt>
              </c:numCache>
            </c:numRef>
          </c:xVal>
          <c:yVal>
            <c:numRef>
              <c:f>Data!$DX$2:$DX$3</c:f>
              <c:numCache>
                <c:formatCode>General</c:formatCode>
                <c:ptCount val="2"/>
                <c:pt idx="0">
                  <c:v>0</c:v>
                </c:pt>
                <c:pt idx="1">
                  <c:v>0.35010986500000002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F-305A-8846-B7B8-6138B3671A2B}"/>
            </c:ext>
          </c:extLst>
        </c:ser>
        <c:ser>
          <c:idx val="64"/>
          <c:order val="64"/>
          <c:tx>
            <c:v>积分区域 284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Data!$DY$2:$DY$3</c:f>
              <c:numCache>
                <c:formatCode>General</c:formatCode>
                <c:ptCount val="2"/>
                <c:pt idx="0">
                  <c:v>284</c:v>
                </c:pt>
                <c:pt idx="1">
                  <c:v>284</c:v>
                </c:pt>
              </c:numCache>
            </c:numRef>
          </c:xVal>
          <c:yVal>
            <c:numRef>
              <c:f>Data!$DZ$2:$DZ$3</c:f>
              <c:numCache>
                <c:formatCode>General</c:formatCode>
                <c:ptCount val="2"/>
                <c:pt idx="0">
                  <c:v>0</c:v>
                </c:pt>
                <c:pt idx="1">
                  <c:v>0.17694201400000001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0-305A-8846-B7B8-6138B3671A2B}"/>
            </c:ext>
          </c:extLst>
        </c:ser>
        <c:ser>
          <c:idx val="65"/>
          <c:order val="65"/>
          <c:tx>
            <c:v>积分区域 288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Data!$EA$2:$EA$3</c:f>
              <c:numCache>
                <c:formatCode>General</c:formatCode>
                <c:ptCount val="2"/>
                <c:pt idx="0">
                  <c:v>288</c:v>
                </c:pt>
                <c:pt idx="1">
                  <c:v>288</c:v>
                </c:pt>
              </c:numCache>
            </c:numRef>
          </c:xVal>
          <c:yVal>
            <c:numRef>
              <c:f>Data!$EB$2:$EB$3</c:f>
              <c:numCache>
                <c:formatCode>General</c:formatCode>
                <c:ptCount val="2"/>
                <c:pt idx="0">
                  <c:v>0</c:v>
                </c:pt>
                <c:pt idx="1">
                  <c:v>0.13031846499999999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1-305A-8846-B7B8-6138B3671A2B}"/>
            </c:ext>
          </c:extLst>
        </c:ser>
        <c:ser>
          <c:idx val="66"/>
          <c:order val="66"/>
          <c:tx>
            <c:v>积分区域 292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Data!$EC$2:$EC$3</c:f>
              <c:numCache>
                <c:formatCode>General</c:formatCode>
                <c:ptCount val="2"/>
                <c:pt idx="0">
                  <c:v>292</c:v>
                </c:pt>
                <c:pt idx="1">
                  <c:v>292</c:v>
                </c:pt>
              </c:numCache>
            </c:numRef>
          </c:xVal>
          <c:yVal>
            <c:numRef>
              <c:f>Data!$ED$2:$ED$3</c:f>
              <c:numCache>
                <c:formatCode>General</c:formatCode>
                <c:ptCount val="2"/>
                <c:pt idx="0">
                  <c:v>0</c:v>
                </c:pt>
                <c:pt idx="1">
                  <c:v>0.144131026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305A-8846-B7B8-6138B3671A2B}"/>
            </c:ext>
          </c:extLst>
        </c:ser>
        <c:ser>
          <c:idx val="67"/>
          <c:order val="67"/>
          <c:tx>
            <c:v>积分区域 296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Data!$EE$2:$EE$3</c:f>
              <c:numCache>
                <c:formatCode>General</c:formatCode>
                <c:ptCount val="2"/>
                <c:pt idx="0">
                  <c:v>296</c:v>
                </c:pt>
                <c:pt idx="1">
                  <c:v>296</c:v>
                </c:pt>
              </c:numCache>
            </c:numRef>
          </c:xVal>
          <c:yVal>
            <c:numRef>
              <c:f>Data!$EF$2:$EF$3</c:f>
              <c:numCache>
                <c:formatCode>General</c:formatCode>
                <c:ptCount val="2"/>
                <c:pt idx="0">
                  <c:v>0</c:v>
                </c:pt>
                <c:pt idx="1">
                  <c:v>7.2280443299999997E-2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3-305A-8846-B7B8-6138B3671A2B}"/>
            </c:ext>
          </c:extLst>
        </c:ser>
        <c:ser>
          <c:idx val="68"/>
          <c:order val="68"/>
          <c:tx>
            <c:v>积分区域 300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Data!$EG$2:$EG$3</c:f>
              <c:numCache>
                <c:formatCode>General</c:formatCode>
                <c:ptCount val="2"/>
                <c:pt idx="0">
                  <c:v>300</c:v>
                </c:pt>
                <c:pt idx="1">
                  <c:v>300</c:v>
                </c:pt>
              </c:numCache>
            </c:numRef>
          </c:xVal>
          <c:yVal>
            <c:numRef>
              <c:f>Data!$EH$2:$EH$3</c:f>
              <c:numCache>
                <c:formatCode>General</c:formatCode>
                <c:ptCount val="2"/>
                <c:pt idx="0">
                  <c:v>0</c:v>
                </c:pt>
                <c:pt idx="1">
                  <c:v>0.102462791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4-305A-8846-B7B8-6138B3671A2B}"/>
            </c:ext>
          </c:extLst>
        </c:ser>
        <c:ser>
          <c:idx val="69"/>
          <c:order val="69"/>
          <c:tx>
            <c:v>积分区域 304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Data!$EI$2:$EI$3</c:f>
              <c:numCache>
                <c:formatCode>General</c:formatCode>
                <c:ptCount val="2"/>
                <c:pt idx="0">
                  <c:v>304</c:v>
                </c:pt>
                <c:pt idx="1">
                  <c:v>304</c:v>
                </c:pt>
              </c:numCache>
            </c:numRef>
          </c:xVal>
          <c:yVal>
            <c:numRef>
              <c:f>Data!$EJ$2:$EJ$3</c:f>
              <c:numCache>
                <c:formatCode>General</c:formatCode>
                <c:ptCount val="2"/>
                <c:pt idx="0">
                  <c:v>0</c:v>
                </c:pt>
                <c:pt idx="1">
                  <c:v>2.6763241699999999E-2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5-305A-8846-B7B8-6138B3671A2B}"/>
            </c:ext>
          </c:extLst>
        </c:ser>
        <c:ser>
          <c:idx val="70"/>
          <c:order val="70"/>
          <c:tx>
            <c:v>积分区域 308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Data!$EK$2:$EK$3</c:f>
              <c:numCache>
                <c:formatCode>General</c:formatCode>
                <c:ptCount val="2"/>
                <c:pt idx="0">
                  <c:v>308</c:v>
                </c:pt>
                <c:pt idx="1">
                  <c:v>308</c:v>
                </c:pt>
              </c:numCache>
            </c:numRef>
          </c:xVal>
          <c:yVal>
            <c:numRef>
              <c:f>Data!$EL$2:$EL$3</c:f>
              <c:numCache>
                <c:formatCode>General</c:formatCode>
                <c:ptCount val="2"/>
                <c:pt idx="0">
                  <c:v>0</c:v>
                </c:pt>
                <c:pt idx="1">
                  <c:v>4.0566022E-2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6-305A-8846-B7B8-6138B3671A2B}"/>
            </c:ext>
          </c:extLst>
        </c:ser>
        <c:ser>
          <c:idx val="71"/>
          <c:order val="71"/>
          <c:tx>
            <c:v>积分区域 312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Data!$EM$2:$EM$3</c:f>
              <c:numCache>
                <c:formatCode>General</c:formatCode>
                <c:ptCount val="2"/>
                <c:pt idx="0">
                  <c:v>312</c:v>
                </c:pt>
                <c:pt idx="1">
                  <c:v>312</c:v>
                </c:pt>
              </c:numCache>
            </c:numRef>
          </c:xVal>
          <c:yVal>
            <c:numRef>
              <c:f>Data!$EN$2:$EN$3</c:f>
              <c:numCache>
                <c:formatCode>General</c:formatCode>
                <c:ptCount val="2"/>
                <c:pt idx="0">
                  <c:v>0</c:v>
                </c:pt>
                <c:pt idx="1">
                  <c:v>7.5299264699999993E-2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7-305A-8846-B7B8-6138B3671A2B}"/>
            </c:ext>
          </c:extLst>
        </c:ser>
        <c:ser>
          <c:idx val="72"/>
          <c:order val="72"/>
          <c:tx>
            <c:v>积分区域 316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Data!$EO$2:$EO$3</c:f>
              <c:numCache>
                <c:formatCode>General</c:formatCode>
                <c:ptCount val="2"/>
                <c:pt idx="0">
                  <c:v>316</c:v>
                </c:pt>
                <c:pt idx="1">
                  <c:v>316</c:v>
                </c:pt>
              </c:numCache>
            </c:numRef>
          </c:xVal>
          <c:yVal>
            <c:numRef>
              <c:f>Data!$EP$2:$EP$3</c:f>
              <c:numCache>
                <c:formatCode>General</c:formatCode>
                <c:ptCount val="2"/>
                <c:pt idx="0">
                  <c:v>0</c:v>
                </c:pt>
                <c:pt idx="1">
                  <c:v>1.25356511E-2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8-305A-8846-B7B8-6138B3671A2B}"/>
            </c:ext>
          </c:extLst>
        </c:ser>
        <c:ser>
          <c:idx val="73"/>
          <c:order val="73"/>
          <c:tx>
            <c:v>积分区域 320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Data!$EQ$2:$EQ$3</c:f>
              <c:numCache>
                <c:formatCode>General</c:formatCode>
                <c:ptCount val="2"/>
                <c:pt idx="0">
                  <c:v>320</c:v>
                </c:pt>
                <c:pt idx="1">
                  <c:v>320</c:v>
                </c:pt>
              </c:numCache>
            </c:numRef>
          </c:xVal>
          <c:yVal>
            <c:numRef>
              <c:f>Data!$ER$2:$ER$3</c:f>
              <c:numCache>
                <c:formatCode>General</c:formatCode>
                <c:ptCount val="2"/>
                <c:pt idx="0">
                  <c:v>0</c:v>
                </c:pt>
                <c:pt idx="1">
                  <c:v>3.4770960900000002E-2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9-305A-8846-B7B8-6138B3671A2B}"/>
            </c:ext>
          </c:extLst>
        </c:ser>
        <c:ser>
          <c:idx val="74"/>
          <c:order val="74"/>
          <c:tx>
            <c:v>积分区域 324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Data!$ES$2:$ES$3</c:f>
              <c:numCache>
                <c:formatCode>General</c:formatCode>
                <c:ptCount val="2"/>
                <c:pt idx="0">
                  <c:v>324</c:v>
                </c:pt>
                <c:pt idx="1">
                  <c:v>324</c:v>
                </c:pt>
              </c:numCache>
            </c:numRef>
          </c:xVal>
          <c:yVal>
            <c:numRef>
              <c:f>Data!$ET$2:$ET$3</c:f>
              <c:numCache>
                <c:formatCode>General</c:formatCode>
                <c:ptCount val="2"/>
                <c:pt idx="0">
                  <c:v>0</c:v>
                </c:pt>
                <c:pt idx="1">
                  <c:v>6.9129051600000005E-2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A-305A-8846-B7B8-6138B3671A2B}"/>
            </c:ext>
          </c:extLst>
        </c:ser>
        <c:ser>
          <c:idx val="75"/>
          <c:order val="75"/>
          <c:tx>
            <c:v>积分区域 328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Data!$EU$2:$EU$3</c:f>
              <c:numCache>
                <c:formatCode>General</c:formatCode>
                <c:ptCount val="2"/>
                <c:pt idx="0">
                  <c:v>328</c:v>
                </c:pt>
                <c:pt idx="1">
                  <c:v>328</c:v>
                </c:pt>
              </c:numCache>
            </c:numRef>
          </c:xVal>
          <c:yVal>
            <c:numRef>
              <c:f>Data!$EV$2:$EV$3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B-305A-8846-B7B8-6138B3671A2B}"/>
            </c:ext>
          </c:extLst>
        </c:ser>
        <c:ser>
          <c:idx val="76"/>
          <c:order val="76"/>
          <c:tx>
            <c:v>积分区域 332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Data!$EW$2:$EW$3</c:f>
              <c:numCache>
                <c:formatCode>General</c:formatCode>
                <c:ptCount val="2"/>
                <c:pt idx="0">
                  <c:v>332</c:v>
                </c:pt>
                <c:pt idx="1">
                  <c:v>332</c:v>
                </c:pt>
              </c:numCache>
            </c:numRef>
          </c:xVal>
          <c:yVal>
            <c:numRef>
              <c:f>Data!$EX$2:$EX$3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C-305A-8846-B7B8-6138B3671A2B}"/>
            </c:ext>
          </c:extLst>
        </c:ser>
        <c:ser>
          <c:idx val="77"/>
          <c:order val="77"/>
          <c:tx>
            <c:v>积分区域 336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Data!$EY$2:$EY$3</c:f>
              <c:numCache>
                <c:formatCode>General</c:formatCode>
                <c:ptCount val="2"/>
                <c:pt idx="0">
                  <c:v>336</c:v>
                </c:pt>
                <c:pt idx="1">
                  <c:v>336</c:v>
                </c:pt>
              </c:numCache>
            </c:numRef>
          </c:xVal>
          <c:yVal>
            <c:numRef>
              <c:f>Data!$EZ$2:$EZ$3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D-305A-8846-B7B8-6138B3671A2B}"/>
            </c:ext>
          </c:extLst>
        </c:ser>
        <c:ser>
          <c:idx val="78"/>
          <c:order val="78"/>
          <c:tx>
            <c:v>积分区域 340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Data!$FA$2:$FA$3</c:f>
              <c:numCache>
                <c:formatCode>General</c:formatCode>
                <c:ptCount val="2"/>
                <c:pt idx="0">
                  <c:v>340</c:v>
                </c:pt>
                <c:pt idx="1">
                  <c:v>340</c:v>
                </c:pt>
              </c:numCache>
            </c:numRef>
          </c:xVal>
          <c:yVal>
            <c:numRef>
              <c:f>Data!$FB$2:$FB$3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E-305A-8846-B7B8-6138B3671A2B}"/>
            </c:ext>
          </c:extLst>
        </c:ser>
        <c:ser>
          <c:idx val="79"/>
          <c:order val="79"/>
          <c:tx>
            <c:v>积分区域 344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Data!$FC$2:$FC$3</c:f>
              <c:numCache>
                <c:formatCode>General</c:formatCode>
                <c:ptCount val="2"/>
                <c:pt idx="0">
                  <c:v>344</c:v>
                </c:pt>
                <c:pt idx="1">
                  <c:v>344</c:v>
                </c:pt>
              </c:numCache>
            </c:numRef>
          </c:xVal>
          <c:yVal>
            <c:numRef>
              <c:f>Data!$FD$2:$FD$3</c:f>
              <c:numCache>
                <c:formatCode>General</c:formatCode>
                <c:ptCount val="2"/>
                <c:pt idx="0">
                  <c:v>0</c:v>
                </c:pt>
                <c:pt idx="1">
                  <c:v>0.76577838499999995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F-305A-8846-B7B8-6138B3671A2B}"/>
            </c:ext>
          </c:extLst>
        </c:ser>
        <c:ser>
          <c:idx val="80"/>
          <c:order val="80"/>
          <c:tx>
            <c:v>积分区域 348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Data!$FE$2:$FE$3</c:f>
              <c:numCache>
                <c:formatCode>General</c:formatCode>
                <c:ptCount val="2"/>
                <c:pt idx="0">
                  <c:v>348</c:v>
                </c:pt>
                <c:pt idx="1">
                  <c:v>348</c:v>
                </c:pt>
              </c:numCache>
            </c:numRef>
          </c:xVal>
          <c:yVal>
            <c:numRef>
              <c:f>Data!$FF$2:$FF$3</c:f>
              <c:numCache>
                <c:formatCode>General</c:formatCode>
                <c:ptCount val="2"/>
                <c:pt idx="0">
                  <c:v>0</c:v>
                </c:pt>
                <c:pt idx="1">
                  <c:v>1.1956473599999999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0-305A-8846-B7B8-6138B3671A2B}"/>
            </c:ext>
          </c:extLst>
        </c:ser>
        <c:ser>
          <c:idx val="81"/>
          <c:order val="81"/>
          <c:tx>
            <c:v>积分区域 352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Data!$FG$2:$FG$3</c:f>
              <c:numCache>
                <c:formatCode>General</c:formatCode>
                <c:ptCount val="2"/>
                <c:pt idx="0">
                  <c:v>352</c:v>
                </c:pt>
                <c:pt idx="1">
                  <c:v>352</c:v>
                </c:pt>
              </c:numCache>
            </c:numRef>
          </c:xVal>
          <c:yVal>
            <c:numRef>
              <c:f>Data!$FH$2:$FH$3</c:f>
              <c:numCache>
                <c:formatCode>General</c:formatCode>
                <c:ptCount val="2"/>
                <c:pt idx="0">
                  <c:v>0</c:v>
                </c:pt>
                <c:pt idx="1">
                  <c:v>1.00979263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1-305A-8846-B7B8-6138B3671A2B}"/>
            </c:ext>
          </c:extLst>
        </c:ser>
        <c:ser>
          <c:idx val="82"/>
          <c:order val="82"/>
          <c:tx>
            <c:v>积分区域 356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Data!$FI$2:$FI$3</c:f>
              <c:numCache>
                <c:formatCode>General</c:formatCode>
                <c:ptCount val="2"/>
                <c:pt idx="0">
                  <c:v>356</c:v>
                </c:pt>
                <c:pt idx="1">
                  <c:v>356</c:v>
                </c:pt>
              </c:numCache>
            </c:numRef>
          </c:xVal>
          <c:yVal>
            <c:numRef>
              <c:f>Data!$FJ$2:$FJ$3</c:f>
              <c:numCache>
                <c:formatCode>General</c:formatCode>
                <c:ptCount val="2"/>
                <c:pt idx="0">
                  <c:v>0</c:v>
                </c:pt>
                <c:pt idx="1">
                  <c:v>1.2830475699999999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2-305A-8846-B7B8-6138B3671A2B}"/>
            </c:ext>
          </c:extLst>
        </c:ser>
        <c:ser>
          <c:idx val="83"/>
          <c:order val="83"/>
          <c:tx>
            <c:v>积分区域 360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Data!$FK$2:$FK$3</c:f>
              <c:numCache>
                <c:formatCode>General</c:formatCode>
                <c:ptCount val="2"/>
                <c:pt idx="0">
                  <c:v>360</c:v>
                </c:pt>
                <c:pt idx="1">
                  <c:v>360</c:v>
                </c:pt>
              </c:numCache>
            </c:numRef>
          </c:xVal>
          <c:yVal>
            <c:numRef>
              <c:f>Data!$FL$2:$FL$3</c:f>
              <c:numCache>
                <c:formatCode>General</c:formatCode>
                <c:ptCount val="2"/>
                <c:pt idx="0">
                  <c:v>0</c:v>
                </c:pt>
                <c:pt idx="1">
                  <c:v>1.4579425699999999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3-305A-8846-B7B8-6138B3671A2B}"/>
            </c:ext>
          </c:extLst>
        </c:ser>
        <c:ser>
          <c:idx val="84"/>
          <c:order val="84"/>
          <c:tx>
            <c:v>积分区域 364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Data!$FM$2:$FM$3</c:f>
              <c:numCache>
                <c:formatCode>General</c:formatCode>
                <c:ptCount val="2"/>
                <c:pt idx="0">
                  <c:v>364</c:v>
                </c:pt>
                <c:pt idx="1">
                  <c:v>364</c:v>
                </c:pt>
              </c:numCache>
            </c:numRef>
          </c:xVal>
          <c:yVal>
            <c:numRef>
              <c:f>Data!$FN$2:$FN$3</c:f>
              <c:numCache>
                <c:formatCode>General</c:formatCode>
                <c:ptCount val="2"/>
                <c:pt idx="0">
                  <c:v>0</c:v>
                </c:pt>
                <c:pt idx="1">
                  <c:v>1.1188323600000001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4-305A-8846-B7B8-6138B3671A2B}"/>
            </c:ext>
          </c:extLst>
        </c:ser>
        <c:ser>
          <c:idx val="85"/>
          <c:order val="85"/>
          <c:tx>
            <c:v>积分区域 368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Data!$FO$2:$FO$3</c:f>
              <c:numCache>
                <c:formatCode>General</c:formatCode>
                <c:ptCount val="2"/>
                <c:pt idx="0">
                  <c:v>368</c:v>
                </c:pt>
                <c:pt idx="1">
                  <c:v>368</c:v>
                </c:pt>
              </c:numCache>
            </c:numRef>
          </c:xVal>
          <c:yVal>
            <c:numRef>
              <c:f>Data!$FP$2:$FP$3</c:f>
              <c:numCache>
                <c:formatCode>General</c:formatCode>
                <c:ptCount val="2"/>
                <c:pt idx="0">
                  <c:v>0</c:v>
                </c:pt>
                <c:pt idx="1">
                  <c:v>0.76882515600000001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5-305A-8846-B7B8-6138B3671A2B}"/>
            </c:ext>
          </c:extLst>
        </c:ser>
        <c:ser>
          <c:idx val="86"/>
          <c:order val="86"/>
          <c:tx>
            <c:v>积分区域 372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Data!$FQ$2:$FQ$3</c:f>
              <c:numCache>
                <c:formatCode>General</c:formatCode>
                <c:ptCount val="2"/>
                <c:pt idx="0">
                  <c:v>372</c:v>
                </c:pt>
                <c:pt idx="1">
                  <c:v>372</c:v>
                </c:pt>
              </c:numCache>
            </c:numRef>
          </c:xVal>
          <c:yVal>
            <c:numRef>
              <c:f>Data!$FR$2:$FR$3</c:f>
              <c:numCache>
                <c:formatCode>General</c:formatCode>
                <c:ptCount val="2"/>
                <c:pt idx="0">
                  <c:v>0</c:v>
                </c:pt>
                <c:pt idx="1">
                  <c:v>0.52905175999999998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6-305A-8846-B7B8-6138B3671A2B}"/>
            </c:ext>
          </c:extLst>
        </c:ser>
        <c:ser>
          <c:idx val="87"/>
          <c:order val="87"/>
          <c:tx>
            <c:v>积分区域 376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Data!$FS$2:$FS$3</c:f>
              <c:numCache>
                <c:formatCode>General</c:formatCode>
                <c:ptCount val="2"/>
                <c:pt idx="0">
                  <c:v>376</c:v>
                </c:pt>
                <c:pt idx="1">
                  <c:v>376</c:v>
                </c:pt>
              </c:numCache>
            </c:numRef>
          </c:xVal>
          <c:yVal>
            <c:numRef>
              <c:f>Data!$FT$2:$FT$3</c:f>
              <c:numCache>
                <c:formatCode>General</c:formatCode>
                <c:ptCount val="2"/>
                <c:pt idx="0">
                  <c:v>0</c:v>
                </c:pt>
                <c:pt idx="1">
                  <c:v>0.31866024199999998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7-305A-8846-B7B8-6138B3671A2B}"/>
            </c:ext>
          </c:extLst>
        </c:ser>
        <c:ser>
          <c:idx val="88"/>
          <c:order val="88"/>
          <c:tx>
            <c:v>积分区域 380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Data!$FU$2:$FU$3</c:f>
              <c:numCache>
                <c:formatCode>General</c:formatCode>
                <c:ptCount val="2"/>
                <c:pt idx="0">
                  <c:v>380</c:v>
                </c:pt>
                <c:pt idx="1">
                  <c:v>380</c:v>
                </c:pt>
              </c:numCache>
            </c:numRef>
          </c:xVal>
          <c:yVal>
            <c:numRef>
              <c:f>Data!$FV$2:$FV$3</c:f>
              <c:numCache>
                <c:formatCode>General</c:formatCode>
                <c:ptCount val="2"/>
                <c:pt idx="0">
                  <c:v>0</c:v>
                </c:pt>
                <c:pt idx="1">
                  <c:v>0.218317016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8-305A-8846-B7B8-6138B3671A2B}"/>
            </c:ext>
          </c:extLst>
        </c:ser>
        <c:ser>
          <c:idx val="89"/>
          <c:order val="89"/>
          <c:tx>
            <c:v>积分区域 384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Data!$FW$2:$FW$3</c:f>
              <c:numCache>
                <c:formatCode>General</c:formatCode>
                <c:ptCount val="2"/>
                <c:pt idx="0">
                  <c:v>384</c:v>
                </c:pt>
                <c:pt idx="1">
                  <c:v>384</c:v>
                </c:pt>
              </c:numCache>
            </c:numRef>
          </c:xVal>
          <c:yVal>
            <c:numRef>
              <c:f>Data!$FX$2:$FX$3</c:f>
              <c:numCache>
                <c:formatCode>General</c:formatCode>
                <c:ptCount val="2"/>
                <c:pt idx="0">
                  <c:v>0</c:v>
                </c:pt>
                <c:pt idx="1">
                  <c:v>8.7057178099999993E-2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9-305A-8846-B7B8-6138B3671A2B}"/>
            </c:ext>
          </c:extLst>
        </c:ser>
        <c:ser>
          <c:idx val="90"/>
          <c:order val="90"/>
          <c:tx>
            <c:v>积分区域 388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Data!$FY$2:$FY$3</c:f>
              <c:numCache>
                <c:formatCode>General</c:formatCode>
                <c:ptCount val="2"/>
                <c:pt idx="0">
                  <c:v>388</c:v>
                </c:pt>
                <c:pt idx="1">
                  <c:v>388</c:v>
                </c:pt>
              </c:numCache>
            </c:numRef>
          </c:xVal>
          <c:yVal>
            <c:numRef>
              <c:f>Data!$FZ$2:$FZ$3</c:f>
              <c:numCache>
                <c:formatCode>General</c:formatCode>
                <c:ptCount val="2"/>
                <c:pt idx="0">
                  <c:v>0</c:v>
                </c:pt>
                <c:pt idx="1">
                  <c:v>0.106509221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A-305A-8846-B7B8-6138B3671A2B}"/>
            </c:ext>
          </c:extLst>
        </c:ser>
        <c:ser>
          <c:idx val="91"/>
          <c:order val="91"/>
          <c:tx>
            <c:v>积分区域 392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Data!$GA$2:$GA$3</c:f>
              <c:numCache>
                <c:formatCode>General</c:formatCode>
                <c:ptCount val="2"/>
                <c:pt idx="0">
                  <c:v>392</c:v>
                </c:pt>
                <c:pt idx="1">
                  <c:v>392</c:v>
                </c:pt>
              </c:numCache>
            </c:numRef>
          </c:xVal>
          <c:yVal>
            <c:numRef>
              <c:f>Data!$GB$2:$GB$3</c:f>
              <c:numCache>
                <c:formatCode>General</c:formatCode>
                <c:ptCount val="2"/>
                <c:pt idx="0">
                  <c:v>0</c:v>
                </c:pt>
                <c:pt idx="1">
                  <c:v>4.9983096900000003E-2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B-305A-8846-B7B8-6138B3671A2B}"/>
            </c:ext>
          </c:extLst>
        </c:ser>
        <c:ser>
          <c:idx val="92"/>
          <c:order val="92"/>
          <c:tx>
            <c:v>积分区域 396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Data!$GC$2:$GC$3</c:f>
              <c:numCache>
                <c:formatCode>General</c:formatCode>
                <c:ptCount val="2"/>
                <c:pt idx="0">
                  <c:v>396</c:v>
                </c:pt>
                <c:pt idx="1">
                  <c:v>396</c:v>
                </c:pt>
              </c:numCache>
            </c:numRef>
          </c:xVal>
          <c:yVal>
            <c:numRef>
              <c:f>Data!$GD$2:$GD$3</c:f>
              <c:numCache>
                <c:formatCode>General</c:formatCode>
                <c:ptCount val="2"/>
                <c:pt idx="0">
                  <c:v>0</c:v>
                </c:pt>
                <c:pt idx="1">
                  <c:v>7.2912472899999997E-2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C-305A-8846-B7B8-6138B3671A2B}"/>
            </c:ext>
          </c:extLst>
        </c:ser>
        <c:ser>
          <c:idx val="93"/>
          <c:order val="93"/>
          <c:tx>
            <c:v>积分区域 400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Data!$GE$2:$GE$3</c:f>
              <c:numCache>
                <c:formatCode>General</c:formatCode>
                <c:ptCount val="2"/>
                <c:pt idx="0">
                  <c:v>400</c:v>
                </c:pt>
                <c:pt idx="1">
                  <c:v>400</c:v>
                </c:pt>
              </c:numCache>
            </c:numRef>
          </c:xVal>
          <c:yVal>
            <c:numRef>
              <c:f>Data!$GF$2:$GF$3</c:f>
              <c:numCache>
                <c:formatCode>General</c:formatCode>
                <c:ptCount val="2"/>
                <c:pt idx="0">
                  <c:v>0</c:v>
                </c:pt>
                <c:pt idx="1">
                  <c:v>2.6397222599999999E-2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D-305A-8846-B7B8-6138B3671A2B}"/>
            </c:ext>
          </c:extLst>
        </c:ser>
        <c:ser>
          <c:idx val="94"/>
          <c:order val="94"/>
          <c:tx>
            <c:v>积分区域 404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Data!$GG$2:$GG$3</c:f>
              <c:numCache>
                <c:formatCode>General</c:formatCode>
                <c:ptCount val="2"/>
                <c:pt idx="0">
                  <c:v>404</c:v>
                </c:pt>
                <c:pt idx="1">
                  <c:v>404</c:v>
                </c:pt>
              </c:numCache>
            </c:numRef>
          </c:xVal>
          <c:yVal>
            <c:numRef>
              <c:f>Data!$GH$2:$GH$3</c:f>
              <c:numCache>
                <c:formatCode>General</c:formatCode>
                <c:ptCount val="2"/>
                <c:pt idx="0">
                  <c:v>0</c:v>
                </c:pt>
                <c:pt idx="1">
                  <c:v>4.1600542400000003E-2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E-305A-8846-B7B8-6138B3671A2B}"/>
            </c:ext>
          </c:extLst>
        </c:ser>
        <c:ser>
          <c:idx val="95"/>
          <c:order val="95"/>
          <c:tx>
            <c:v>积分区域 408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Data!$GI$2:$GI$3</c:f>
              <c:numCache>
                <c:formatCode>General</c:formatCode>
                <c:ptCount val="2"/>
                <c:pt idx="0">
                  <c:v>408</c:v>
                </c:pt>
                <c:pt idx="1">
                  <c:v>408</c:v>
                </c:pt>
              </c:numCache>
            </c:numRef>
          </c:xVal>
          <c:yVal>
            <c:numRef>
              <c:f>Data!$GJ$2:$GJ$3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5F-305A-8846-B7B8-6138B3671A2B}"/>
            </c:ext>
          </c:extLst>
        </c:ser>
        <c:ser>
          <c:idx val="96"/>
          <c:order val="96"/>
          <c:tx>
            <c:v>积分区域 412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Data!$GK$2:$GK$3</c:f>
              <c:numCache>
                <c:formatCode>General</c:formatCode>
                <c:ptCount val="2"/>
                <c:pt idx="0">
                  <c:v>412</c:v>
                </c:pt>
                <c:pt idx="1">
                  <c:v>412</c:v>
                </c:pt>
              </c:numCache>
            </c:numRef>
          </c:xVal>
          <c:yVal>
            <c:numRef>
              <c:f>Data!$GL$2:$GL$3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60-305A-8846-B7B8-6138B3671A2B}"/>
            </c:ext>
          </c:extLst>
        </c:ser>
        <c:ser>
          <c:idx val="97"/>
          <c:order val="97"/>
          <c:tx>
            <c:v>积分区域 416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Data!$GM$2:$GM$3</c:f>
              <c:numCache>
                <c:formatCode>General</c:formatCode>
                <c:ptCount val="2"/>
                <c:pt idx="0">
                  <c:v>416</c:v>
                </c:pt>
                <c:pt idx="1">
                  <c:v>416</c:v>
                </c:pt>
              </c:numCache>
            </c:numRef>
          </c:xVal>
          <c:yVal>
            <c:numRef>
              <c:f>Data!$GN$2:$GN$3</c:f>
              <c:numCache>
                <c:formatCode>General</c:formatCode>
                <c:ptCount val="2"/>
                <c:pt idx="0">
                  <c:v>0</c:v>
                </c:pt>
                <c:pt idx="1">
                  <c:v>4.7246575300000003E-2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61-305A-8846-B7B8-6138B3671A2B}"/>
            </c:ext>
          </c:extLst>
        </c:ser>
        <c:ser>
          <c:idx val="98"/>
          <c:order val="98"/>
          <c:tx>
            <c:v>积分区域 420</c:v>
          </c:tx>
          <c:spPr>
            <a:ln w="22860">
              <a:solidFill>
                <a:srgbClr val="E8DAED"/>
              </a:solidFill>
            </a:ln>
          </c:spPr>
          <c:marker>
            <c:symbol val="none"/>
          </c:marker>
          <c:xVal>
            <c:numRef>
              <c:f>Data!$GO$2:$GO$3</c:f>
              <c:numCache>
                <c:formatCode>General</c:formatCode>
                <c:ptCount val="2"/>
                <c:pt idx="0">
                  <c:v>420</c:v>
                </c:pt>
                <c:pt idx="1">
                  <c:v>420</c:v>
                </c:pt>
              </c:numCache>
            </c:numRef>
          </c:xVal>
          <c:yVal>
            <c:numRef>
              <c:f>Data!$GP$2:$GP$3</c:f>
              <c:numCache>
                <c:formatCode>General</c:formatCode>
                <c:ptCount val="2"/>
                <c:pt idx="0">
                  <c:v>0</c:v>
                </c:pt>
                <c:pt idx="1">
                  <c:v>1.00289835E-2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62-305A-8846-B7B8-6138B3671A2B}"/>
            </c:ext>
          </c:extLst>
        </c:ser>
        <c:ser>
          <c:idx val="99"/>
          <c:order val="99"/>
          <c:tx>
            <c:v>波形</c:v>
          </c:tx>
          <c:spPr>
            <a:ln w="13970">
              <a:solidFill>
                <a:srgbClr val="251B2A"/>
              </a:solidFill>
            </a:ln>
          </c:spPr>
          <c:marker>
            <c:symbol val="none"/>
          </c:marker>
          <c:xVal>
            <c:numRef>
              <c:f>Data!$GQ$2:$GQ$502</c:f>
              <c:numCache>
                <c:formatCode>General</c:formatCode>
                <c:ptCount val="50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  <c:pt idx="251">
                  <c:v>251</c:v>
                </c:pt>
                <c:pt idx="252">
                  <c:v>252</c:v>
                </c:pt>
                <c:pt idx="253">
                  <c:v>253</c:v>
                </c:pt>
                <c:pt idx="254">
                  <c:v>254</c:v>
                </c:pt>
                <c:pt idx="255">
                  <c:v>255</c:v>
                </c:pt>
                <c:pt idx="256">
                  <c:v>256</c:v>
                </c:pt>
                <c:pt idx="257">
                  <c:v>257</c:v>
                </c:pt>
                <c:pt idx="258">
                  <c:v>258</c:v>
                </c:pt>
                <c:pt idx="259">
                  <c:v>259</c:v>
                </c:pt>
                <c:pt idx="260">
                  <c:v>260</c:v>
                </c:pt>
                <c:pt idx="261">
                  <c:v>261</c:v>
                </c:pt>
                <c:pt idx="262">
                  <c:v>262</c:v>
                </c:pt>
                <c:pt idx="263">
                  <c:v>263</c:v>
                </c:pt>
                <c:pt idx="264">
                  <c:v>264</c:v>
                </c:pt>
                <c:pt idx="265">
                  <c:v>265</c:v>
                </c:pt>
                <c:pt idx="266">
                  <c:v>266</c:v>
                </c:pt>
                <c:pt idx="267">
                  <c:v>267</c:v>
                </c:pt>
                <c:pt idx="268">
                  <c:v>268</c:v>
                </c:pt>
                <c:pt idx="269">
                  <c:v>269</c:v>
                </c:pt>
                <c:pt idx="270">
                  <c:v>270</c:v>
                </c:pt>
                <c:pt idx="271">
                  <c:v>271</c:v>
                </c:pt>
                <c:pt idx="272">
                  <c:v>272</c:v>
                </c:pt>
                <c:pt idx="273">
                  <c:v>273</c:v>
                </c:pt>
                <c:pt idx="274">
                  <c:v>274</c:v>
                </c:pt>
                <c:pt idx="275">
                  <c:v>275</c:v>
                </c:pt>
                <c:pt idx="276">
                  <c:v>276</c:v>
                </c:pt>
                <c:pt idx="277">
                  <c:v>277</c:v>
                </c:pt>
                <c:pt idx="278">
                  <c:v>278</c:v>
                </c:pt>
                <c:pt idx="279">
                  <c:v>279</c:v>
                </c:pt>
                <c:pt idx="280">
                  <c:v>280</c:v>
                </c:pt>
                <c:pt idx="281">
                  <c:v>281</c:v>
                </c:pt>
                <c:pt idx="282">
                  <c:v>282</c:v>
                </c:pt>
                <c:pt idx="283">
                  <c:v>283</c:v>
                </c:pt>
                <c:pt idx="284">
                  <c:v>284</c:v>
                </c:pt>
                <c:pt idx="285">
                  <c:v>285</c:v>
                </c:pt>
                <c:pt idx="286">
                  <c:v>286</c:v>
                </c:pt>
                <c:pt idx="287">
                  <c:v>287</c:v>
                </c:pt>
                <c:pt idx="288">
                  <c:v>288</c:v>
                </c:pt>
                <c:pt idx="289">
                  <c:v>289</c:v>
                </c:pt>
                <c:pt idx="290">
                  <c:v>290</c:v>
                </c:pt>
                <c:pt idx="291">
                  <c:v>291</c:v>
                </c:pt>
                <c:pt idx="292">
                  <c:v>292</c:v>
                </c:pt>
                <c:pt idx="293">
                  <c:v>293</c:v>
                </c:pt>
                <c:pt idx="294">
                  <c:v>294</c:v>
                </c:pt>
                <c:pt idx="295">
                  <c:v>295</c:v>
                </c:pt>
                <c:pt idx="296">
                  <c:v>296</c:v>
                </c:pt>
                <c:pt idx="297">
                  <c:v>297</c:v>
                </c:pt>
                <c:pt idx="298">
                  <c:v>298</c:v>
                </c:pt>
                <c:pt idx="299">
                  <c:v>299</c:v>
                </c:pt>
                <c:pt idx="300">
                  <c:v>300</c:v>
                </c:pt>
                <c:pt idx="301">
                  <c:v>301</c:v>
                </c:pt>
                <c:pt idx="302">
                  <c:v>302</c:v>
                </c:pt>
                <c:pt idx="303">
                  <c:v>303</c:v>
                </c:pt>
                <c:pt idx="304">
                  <c:v>304</c:v>
                </c:pt>
                <c:pt idx="305">
                  <c:v>305</c:v>
                </c:pt>
                <c:pt idx="306">
                  <c:v>306</c:v>
                </c:pt>
                <c:pt idx="307">
                  <c:v>307</c:v>
                </c:pt>
                <c:pt idx="308">
                  <c:v>308</c:v>
                </c:pt>
                <c:pt idx="309">
                  <c:v>309</c:v>
                </c:pt>
                <c:pt idx="310">
                  <c:v>310</c:v>
                </c:pt>
                <c:pt idx="311">
                  <c:v>311</c:v>
                </c:pt>
                <c:pt idx="312">
                  <c:v>312</c:v>
                </c:pt>
                <c:pt idx="313">
                  <c:v>313</c:v>
                </c:pt>
                <c:pt idx="314">
                  <c:v>314</c:v>
                </c:pt>
                <c:pt idx="315">
                  <c:v>315</c:v>
                </c:pt>
                <c:pt idx="316">
                  <c:v>316</c:v>
                </c:pt>
                <c:pt idx="317">
                  <c:v>317</c:v>
                </c:pt>
                <c:pt idx="318">
                  <c:v>318</c:v>
                </c:pt>
                <c:pt idx="319">
                  <c:v>319</c:v>
                </c:pt>
                <c:pt idx="320">
                  <c:v>320</c:v>
                </c:pt>
                <c:pt idx="321">
                  <c:v>321</c:v>
                </c:pt>
                <c:pt idx="322">
                  <c:v>322</c:v>
                </c:pt>
                <c:pt idx="323">
                  <c:v>323</c:v>
                </c:pt>
                <c:pt idx="324">
                  <c:v>324</c:v>
                </c:pt>
                <c:pt idx="325">
                  <c:v>325</c:v>
                </c:pt>
                <c:pt idx="326">
                  <c:v>326</c:v>
                </c:pt>
                <c:pt idx="327">
                  <c:v>327</c:v>
                </c:pt>
                <c:pt idx="328">
                  <c:v>328</c:v>
                </c:pt>
                <c:pt idx="329">
                  <c:v>329</c:v>
                </c:pt>
                <c:pt idx="330">
                  <c:v>330</c:v>
                </c:pt>
                <c:pt idx="331">
                  <c:v>331</c:v>
                </c:pt>
                <c:pt idx="332">
                  <c:v>332</c:v>
                </c:pt>
                <c:pt idx="333">
                  <c:v>333</c:v>
                </c:pt>
                <c:pt idx="334">
                  <c:v>334</c:v>
                </c:pt>
                <c:pt idx="335">
                  <c:v>335</c:v>
                </c:pt>
                <c:pt idx="336">
                  <c:v>336</c:v>
                </c:pt>
                <c:pt idx="337">
                  <c:v>337</c:v>
                </c:pt>
                <c:pt idx="338">
                  <c:v>338</c:v>
                </c:pt>
                <c:pt idx="339">
                  <c:v>339</c:v>
                </c:pt>
                <c:pt idx="340">
                  <c:v>340</c:v>
                </c:pt>
                <c:pt idx="341">
                  <c:v>341</c:v>
                </c:pt>
                <c:pt idx="342">
                  <c:v>342</c:v>
                </c:pt>
                <c:pt idx="343">
                  <c:v>343</c:v>
                </c:pt>
                <c:pt idx="344">
                  <c:v>344</c:v>
                </c:pt>
                <c:pt idx="345">
                  <c:v>345</c:v>
                </c:pt>
                <c:pt idx="346">
                  <c:v>346</c:v>
                </c:pt>
                <c:pt idx="347">
                  <c:v>347</c:v>
                </c:pt>
                <c:pt idx="348">
                  <c:v>348</c:v>
                </c:pt>
                <c:pt idx="349">
                  <c:v>349</c:v>
                </c:pt>
                <c:pt idx="350">
                  <c:v>350</c:v>
                </c:pt>
                <c:pt idx="351">
                  <c:v>351</c:v>
                </c:pt>
                <c:pt idx="352">
                  <c:v>352</c:v>
                </c:pt>
                <c:pt idx="353">
                  <c:v>353</c:v>
                </c:pt>
                <c:pt idx="354">
                  <c:v>354</c:v>
                </c:pt>
                <c:pt idx="355">
                  <c:v>355</c:v>
                </c:pt>
                <c:pt idx="356">
                  <c:v>356</c:v>
                </c:pt>
                <c:pt idx="357">
                  <c:v>357</c:v>
                </c:pt>
                <c:pt idx="358">
                  <c:v>358</c:v>
                </c:pt>
                <c:pt idx="359">
                  <c:v>359</c:v>
                </c:pt>
                <c:pt idx="360">
                  <c:v>360</c:v>
                </c:pt>
                <c:pt idx="361">
                  <c:v>361</c:v>
                </c:pt>
                <c:pt idx="362">
                  <c:v>362</c:v>
                </c:pt>
                <c:pt idx="363">
                  <c:v>363</c:v>
                </c:pt>
                <c:pt idx="364">
                  <c:v>364</c:v>
                </c:pt>
                <c:pt idx="365">
                  <c:v>365</c:v>
                </c:pt>
                <c:pt idx="366">
                  <c:v>366</c:v>
                </c:pt>
                <c:pt idx="367">
                  <c:v>367</c:v>
                </c:pt>
                <c:pt idx="368">
                  <c:v>368</c:v>
                </c:pt>
                <c:pt idx="369">
                  <c:v>369</c:v>
                </c:pt>
                <c:pt idx="370">
                  <c:v>370</c:v>
                </c:pt>
                <c:pt idx="371">
                  <c:v>371</c:v>
                </c:pt>
                <c:pt idx="372">
                  <c:v>372</c:v>
                </c:pt>
                <c:pt idx="373">
                  <c:v>373</c:v>
                </c:pt>
                <c:pt idx="374">
                  <c:v>374</c:v>
                </c:pt>
                <c:pt idx="375">
                  <c:v>375</c:v>
                </c:pt>
                <c:pt idx="376">
                  <c:v>376</c:v>
                </c:pt>
                <c:pt idx="377">
                  <c:v>377</c:v>
                </c:pt>
                <c:pt idx="378">
                  <c:v>378</c:v>
                </c:pt>
                <c:pt idx="379">
                  <c:v>379</c:v>
                </c:pt>
                <c:pt idx="380">
                  <c:v>380</c:v>
                </c:pt>
                <c:pt idx="381">
                  <c:v>381</c:v>
                </c:pt>
                <c:pt idx="382">
                  <c:v>382</c:v>
                </c:pt>
                <c:pt idx="383">
                  <c:v>383</c:v>
                </c:pt>
                <c:pt idx="384">
                  <c:v>384</c:v>
                </c:pt>
                <c:pt idx="385">
                  <c:v>385</c:v>
                </c:pt>
                <c:pt idx="386">
                  <c:v>386</c:v>
                </c:pt>
                <c:pt idx="387">
                  <c:v>387</c:v>
                </c:pt>
                <c:pt idx="388">
                  <c:v>388</c:v>
                </c:pt>
                <c:pt idx="389">
                  <c:v>389</c:v>
                </c:pt>
                <c:pt idx="390">
                  <c:v>390</c:v>
                </c:pt>
                <c:pt idx="391">
                  <c:v>391</c:v>
                </c:pt>
                <c:pt idx="392">
                  <c:v>392</c:v>
                </c:pt>
                <c:pt idx="393">
                  <c:v>393</c:v>
                </c:pt>
                <c:pt idx="394">
                  <c:v>394</c:v>
                </c:pt>
                <c:pt idx="395">
                  <c:v>395</c:v>
                </c:pt>
                <c:pt idx="396">
                  <c:v>396</c:v>
                </c:pt>
                <c:pt idx="397">
                  <c:v>397</c:v>
                </c:pt>
                <c:pt idx="398">
                  <c:v>398</c:v>
                </c:pt>
                <c:pt idx="399">
                  <c:v>399</c:v>
                </c:pt>
                <c:pt idx="400">
                  <c:v>400</c:v>
                </c:pt>
                <c:pt idx="401">
                  <c:v>401</c:v>
                </c:pt>
                <c:pt idx="402">
                  <c:v>402</c:v>
                </c:pt>
                <c:pt idx="403">
                  <c:v>403</c:v>
                </c:pt>
                <c:pt idx="404">
                  <c:v>404</c:v>
                </c:pt>
                <c:pt idx="405">
                  <c:v>405</c:v>
                </c:pt>
                <c:pt idx="406">
                  <c:v>406</c:v>
                </c:pt>
                <c:pt idx="407">
                  <c:v>407</c:v>
                </c:pt>
                <c:pt idx="408">
                  <c:v>408</c:v>
                </c:pt>
                <c:pt idx="409">
                  <c:v>409</c:v>
                </c:pt>
                <c:pt idx="410">
                  <c:v>410</c:v>
                </c:pt>
                <c:pt idx="411">
                  <c:v>411</c:v>
                </c:pt>
                <c:pt idx="412">
                  <c:v>412</c:v>
                </c:pt>
                <c:pt idx="413">
                  <c:v>413</c:v>
                </c:pt>
                <c:pt idx="414">
                  <c:v>414</c:v>
                </c:pt>
                <c:pt idx="415">
                  <c:v>415</c:v>
                </c:pt>
                <c:pt idx="416">
                  <c:v>416</c:v>
                </c:pt>
                <c:pt idx="417">
                  <c:v>417</c:v>
                </c:pt>
                <c:pt idx="418">
                  <c:v>418</c:v>
                </c:pt>
                <c:pt idx="419">
                  <c:v>419</c:v>
                </c:pt>
                <c:pt idx="420">
                  <c:v>420</c:v>
                </c:pt>
                <c:pt idx="421">
                  <c:v>421</c:v>
                </c:pt>
                <c:pt idx="422">
                  <c:v>422</c:v>
                </c:pt>
                <c:pt idx="423">
                  <c:v>423</c:v>
                </c:pt>
                <c:pt idx="424">
                  <c:v>424</c:v>
                </c:pt>
                <c:pt idx="425">
                  <c:v>425</c:v>
                </c:pt>
                <c:pt idx="426">
                  <c:v>426</c:v>
                </c:pt>
                <c:pt idx="427">
                  <c:v>427</c:v>
                </c:pt>
                <c:pt idx="428">
                  <c:v>428</c:v>
                </c:pt>
                <c:pt idx="429">
                  <c:v>429</c:v>
                </c:pt>
                <c:pt idx="430">
                  <c:v>430</c:v>
                </c:pt>
                <c:pt idx="431">
                  <c:v>431</c:v>
                </c:pt>
                <c:pt idx="432">
                  <c:v>432</c:v>
                </c:pt>
                <c:pt idx="433">
                  <c:v>433</c:v>
                </c:pt>
                <c:pt idx="434">
                  <c:v>434</c:v>
                </c:pt>
                <c:pt idx="435">
                  <c:v>435</c:v>
                </c:pt>
                <c:pt idx="436">
                  <c:v>436</c:v>
                </c:pt>
                <c:pt idx="437">
                  <c:v>437</c:v>
                </c:pt>
                <c:pt idx="438">
                  <c:v>438</c:v>
                </c:pt>
                <c:pt idx="439">
                  <c:v>439</c:v>
                </c:pt>
                <c:pt idx="440">
                  <c:v>440</c:v>
                </c:pt>
                <c:pt idx="441">
                  <c:v>441</c:v>
                </c:pt>
                <c:pt idx="442">
                  <c:v>442</c:v>
                </c:pt>
                <c:pt idx="443">
                  <c:v>443</c:v>
                </c:pt>
                <c:pt idx="444">
                  <c:v>444</c:v>
                </c:pt>
                <c:pt idx="445">
                  <c:v>445</c:v>
                </c:pt>
                <c:pt idx="446">
                  <c:v>446</c:v>
                </c:pt>
                <c:pt idx="447">
                  <c:v>447</c:v>
                </c:pt>
                <c:pt idx="448">
                  <c:v>448</c:v>
                </c:pt>
                <c:pt idx="449">
                  <c:v>449</c:v>
                </c:pt>
                <c:pt idx="450">
                  <c:v>450</c:v>
                </c:pt>
                <c:pt idx="451">
                  <c:v>451</c:v>
                </c:pt>
                <c:pt idx="452">
                  <c:v>452</c:v>
                </c:pt>
                <c:pt idx="453">
                  <c:v>453</c:v>
                </c:pt>
                <c:pt idx="454">
                  <c:v>454</c:v>
                </c:pt>
                <c:pt idx="455">
                  <c:v>455</c:v>
                </c:pt>
                <c:pt idx="456">
                  <c:v>456</c:v>
                </c:pt>
                <c:pt idx="457">
                  <c:v>457</c:v>
                </c:pt>
                <c:pt idx="458">
                  <c:v>458</c:v>
                </c:pt>
                <c:pt idx="459">
                  <c:v>459</c:v>
                </c:pt>
                <c:pt idx="460">
                  <c:v>460</c:v>
                </c:pt>
                <c:pt idx="461">
                  <c:v>461</c:v>
                </c:pt>
                <c:pt idx="462">
                  <c:v>462</c:v>
                </c:pt>
                <c:pt idx="463">
                  <c:v>463</c:v>
                </c:pt>
                <c:pt idx="464">
                  <c:v>464</c:v>
                </c:pt>
                <c:pt idx="465">
                  <c:v>465</c:v>
                </c:pt>
                <c:pt idx="466">
                  <c:v>466</c:v>
                </c:pt>
                <c:pt idx="467">
                  <c:v>467</c:v>
                </c:pt>
                <c:pt idx="468">
                  <c:v>468</c:v>
                </c:pt>
                <c:pt idx="469">
                  <c:v>469</c:v>
                </c:pt>
                <c:pt idx="470">
                  <c:v>470</c:v>
                </c:pt>
                <c:pt idx="471">
                  <c:v>471</c:v>
                </c:pt>
                <c:pt idx="472">
                  <c:v>472</c:v>
                </c:pt>
                <c:pt idx="473">
                  <c:v>473</c:v>
                </c:pt>
                <c:pt idx="474">
                  <c:v>474</c:v>
                </c:pt>
                <c:pt idx="475">
                  <c:v>475</c:v>
                </c:pt>
                <c:pt idx="476">
                  <c:v>476</c:v>
                </c:pt>
                <c:pt idx="477">
                  <c:v>477</c:v>
                </c:pt>
                <c:pt idx="478">
                  <c:v>478</c:v>
                </c:pt>
                <c:pt idx="479">
                  <c:v>479</c:v>
                </c:pt>
                <c:pt idx="480">
                  <c:v>480</c:v>
                </c:pt>
                <c:pt idx="481">
                  <c:v>481</c:v>
                </c:pt>
                <c:pt idx="482">
                  <c:v>482</c:v>
                </c:pt>
                <c:pt idx="483">
                  <c:v>483</c:v>
                </c:pt>
                <c:pt idx="484">
                  <c:v>484</c:v>
                </c:pt>
                <c:pt idx="485">
                  <c:v>485</c:v>
                </c:pt>
                <c:pt idx="486">
                  <c:v>486</c:v>
                </c:pt>
                <c:pt idx="487">
                  <c:v>487</c:v>
                </c:pt>
                <c:pt idx="488">
                  <c:v>488</c:v>
                </c:pt>
                <c:pt idx="489">
                  <c:v>489</c:v>
                </c:pt>
                <c:pt idx="490">
                  <c:v>490</c:v>
                </c:pt>
                <c:pt idx="491">
                  <c:v>491</c:v>
                </c:pt>
                <c:pt idx="492">
                  <c:v>492</c:v>
                </c:pt>
                <c:pt idx="493">
                  <c:v>493</c:v>
                </c:pt>
                <c:pt idx="494">
                  <c:v>494</c:v>
                </c:pt>
                <c:pt idx="495">
                  <c:v>495</c:v>
                </c:pt>
                <c:pt idx="496">
                  <c:v>496</c:v>
                </c:pt>
                <c:pt idx="497">
                  <c:v>497</c:v>
                </c:pt>
                <c:pt idx="498">
                  <c:v>498</c:v>
                </c:pt>
                <c:pt idx="499">
                  <c:v>499</c:v>
                </c:pt>
                <c:pt idx="500">
                  <c:v>500</c:v>
                </c:pt>
              </c:numCache>
            </c:numRef>
          </c:xVal>
          <c:yVal>
            <c:numRef>
              <c:f>Data!$GR$2:$GR$502</c:f>
              <c:numCache>
                <c:formatCode>General</c:formatCode>
                <c:ptCount val="501"/>
                <c:pt idx="0">
                  <c:v>1.06650978E-2</c:v>
                </c:pt>
                <c:pt idx="1">
                  <c:v>-3.6399443699999999E-2</c:v>
                </c:pt>
                <c:pt idx="2">
                  <c:v>2.6265791899999998E-2</c:v>
                </c:pt>
                <c:pt idx="3">
                  <c:v>3.2919765099999998E-2</c:v>
                </c:pt>
                <c:pt idx="4">
                  <c:v>-6.8286231599999997E-2</c:v>
                </c:pt>
                <c:pt idx="5">
                  <c:v>-4.5576282699999998E-2</c:v>
                </c:pt>
                <c:pt idx="6">
                  <c:v>4.4744141099999999E-3</c:v>
                </c:pt>
                <c:pt idx="7">
                  <c:v>-1.1068490699999999E-2</c:v>
                </c:pt>
                <c:pt idx="8">
                  <c:v>-5.8804051299999997E-4</c:v>
                </c:pt>
                <c:pt idx="9">
                  <c:v>-2.9856537499999999E-2</c:v>
                </c:pt>
                <c:pt idx="10">
                  <c:v>3.0778929100000001E-2</c:v>
                </c:pt>
                <c:pt idx="11">
                  <c:v>2.7222717699999999E-2</c:v>
                </c:pt>
                <c:pt idx="12">
                  <c:v>2.3110744099999999E-3</c:v>
                </c:pt>
                <c:pt idx="13">
                  <c:v>3.9453442200000001E-2</c:v>
                </c:pt>
                <c:pt idx="14">
                  <c:v>1.6362827E-2</c:v>
                </c:pt>
                <c:pt idx="15">
                  <c:v>-3.0075236200000001E-2</c:v>
                </c:pt>
                <c:pt idx="16">
                  <c:v>1.2906277400000001E-2</c:v>
                </c:pt>
                <c:pt idx="17">
                  <c:v>-3.3560891000000002E-2</c:v>
                </c:pt>
                <c:pt idx="18">
                  <c:v>3.07457605E-2</c:v>
                </c:pt>
                <c:pt idx="19">
                  <c:v>-1.7474068799999999E-3</c:v>
                </c:pt>
                <c:pt idx="20">
                  <c:v>-6.4701827200000003E-3</c:v>
                </c:pt>
                <c:pt idx="21">
                  <c:v>-2.38325341E-2</c:v>
                </c:pt>
                <c:pt idx="22">
                  <c:v>4.2788946899999999E-2</c:v>
                </c:pt>
                <c:pt idx="23">
                  <c:v>-5.4085318700000003E-3</c:v>
                </c:pt>
                <c:pt idx="24">
                  <c:v>-1.49914738E-2</c:v>
                </c:pt>
                <c:pt idx="25">
                  <c:v>-1.23246743E-2</c:v>
                </c:pt>
                <c:pt idx="26">
                  <c:v>1.8630821499999999E-2</c:v>
                </c:pt>
                <c:pt idx="27">
                  <c:v>1.2790542300000001E-2</c:v>
                </c:pt>
                <c:pt idx="28">
                  <c:v>1.4445641400000001E-2</c:v>
                </c:pt>
                <c:pt idx="29">
                  <c:v>1.5078735100000001E-2</c:v>
                </c:pt>
                <c:pt idx="30">
                  <c:v>7.4957666000000006E-2</c:v>
                </c:pt>
                <c:pt idx="31">
                  <c:v>-1.4224525599999999E-2</c:v>
                </c:pt>
                <c:pt idx="32">
                  <c:v>-1.7928495499999999E-2</c:v>
                </c:pt>
                <c:pt idx="33">
                  <c:v>-2.8482045500000001E-2</c:v>
                </c:pt>
                <c:pt idx="34">
                  <c:v>2.1559279800000001E-2</c:v>
                </c:pt>
                <c:pt idx="35">
                  <c:v>3.9514030200000001E-2</c:v>
                </c:pt>
                <c:pt idx="36">
                  <c:v>-3.9881610200000004E-3</c:v>
                </c:pt>
                <c:pt idx="37">
                  <c:v>-2.9405476699999999E-2</c:v>
                </c:pt>
                <c:pt idx="38">
                  <c:v>-2.88568425E-2</c:v>
                </c:pt>
                <c:pt idx="39">
                  <c:v>2.2770747599999999E-2</c:v>
                </c:pt>
                <c:pt idx="40">
                  <c:v>2.6013896000000002E-2</c:v>
                </c:pt>
                <c:pt idx="41">
                  <c:v>1.9010399399999999E-2</c:v>
                </c:pt>
                <c:pt idx="42">
                  <c:v>-2.3292839799999999E-2</c:v>
                </c:pt>
                <c:pt idx="43">
                  <c:v>8.1256463099999999E-3</c:v>
                </c:pt>
                <c:pt idx="44">
                  <c:v>4.0840033199999997E-3</c:v>
                </c:pt>
                <c:pt idx="45">
                  <c:v>7.6541008900000004E-3</c:v>
                </c:pt>
                <c:pt idx="46">
                  <c:v>3.6492480600000002E-2</c:v>
                </c:pt>
                <c:pt idx="47">
                  <c:v>0.110691259</c:v>
                </c:pt>
                <c:pt idx="48">
                  <c:v>0.34406354</c:v>
                </c:pt>
                <c:pt idx="49">
                  <c:v>0.56869236999999995</c:v>
                </c:pt>
                <c:pt idx="50">
                  <c:v>0.78007344899999997</c:v>
                </c:pt>
                <c:pt idx="51">
                  <c:v>0.928796595</c:v>
                </c:pt>
                <c:pt idx="52">
                  <c:v>0.92811928099999996</c:v>
                </c:pt>
                <c:pt idx="53">
                  <c:v>0.98881150699999998</c:v>
                </c:pt>
                <c:pt idx="54">
                  <c:v>0.967253425</c:v>
                </c:pt>
                <c:pt idx="55">
                  <c:v>0.92041516599999995</c:v>
                </c:pt>
                <c:pt idx="56">
                  <c:v>0.87727704500000003</c:v>
                </c:pt>
                <c:pt idx="57">
                  <c:v>0.87552094499999999</c:v>
                </c:pt>
                <c:pt idx="58">
                  <c:v>0.72626908499999998</c:v>
                </c:pt>
                <c:pt idx="59">
                  <c:v>0.72419927500000003</c:v>
                </c:pt>
                <c:pt idx="60">
                  <c:v>0.56758372899999998</c:v>
                </c:pt>
                <c:pt idx="61">
                  <c:v>0.55460612600000003</c:v>
                </c:pt>
                <c:pt idx="62">
                  <c:v>0.51618197399999999</c:v>
                </c:pt>
                <c:pt idx="63">
                  <c:v>0.47973400700000002</c:v>
                </c:pt>
                <c:pt idx="64">
                  <c:v>0.437413946</c:v>
                </c:pt>
                <c:pt idx="65">
                  <c:v>0.39801001699999999</c:v>
                </c:pt>
                <c:pt idx="66">
                  <c:v>0.31992549399999998</c:v>
                </c:pt>
                <c:pt idx="67">
                  <c:v>0.281702322</c:v>
                </c:pt>
                <c:pt idx="68">
                  <c:v>0.29721275200000002</c:v>
                </c:pt>
                <c:pt idx="69">
                  <c:v>0.23301038199999999</c:v>
                </c:pt>
                <c:pt idx="70">
                  <c:v>0.17049187900000001</c:v>
                </c:pt>
                <c:pt idx="71">
                  <c:v>0.153529736</c:v>
                </c:pt>
                <c:pt idx="72">
                  <c:v>0.14141478599999999</c:v>
                </c:pt>
                <c:pt idx="73">
                  <c:v>0.18068574500000001</c:v>
                </c:pt>
                <c:pt idx="74">
                  <c:v>0.26888752500000002</c:v>
                </c:pt>
                <c:pt idx="75">
                  <c:v>0.53503035700000001</c:v>
                </c:pt>
                <c:pt idx="76">
                  <c:v>0.77866182900000003</c:v>
                </c:pt>
                <c:pt idx="77">
                  <c:v>1.0323594300000001</c:v>
                </c:pt>
                <c:pt idx="78">
                  <c:v>1.2028198400000001</c:v>
                </c:pt>
                <c:pt idx="79">
                  <c:v>1.2480607500000001</c:v>
                </c:pt>
                <c:pt idx="80">
                  <c:v>1.2919227200000001</c:v>
                </c:pt>
                <c:pt idx="81">
                  <c:v>1.22604655</c:v>
                </c:pt>
                <c:pt idx="82">
                  <c:v>1.18093347</c:v>
                </c:pt>
                <c:pt idx="83">
                  <c:v>1.1074480099999999</c:v>
                </c:pt>
                <c:pt idx="84">
                  <c:v>0.99729948499999999</c:v>
                </c:pt>
                <c:pt idx="85">
                  <c:v>0.97156551800000002</c:v>
                </c:pt>
                <c:pt idx="86">
                  <c:v>0.85435893299999999</c:v>
                </c:pt>
                <c:pt idx="87">
                  <c:v>0.79083358999999998</c:v>
                </c:pt>
                <c:pt idx="88">
                  <c:v>0.731604386</c:v>
                </c:pt>
                <c:pt idx="89">
                  <c:v>0.66030008100000004</c:v>
                </c:pt>
                <c:pt idx="90">
                  <c:v>0.603637533</c:v>
                </c:pt>
                <c:pt idx="91">
                  <c:v>0.51833555499999995</c:v>
                </c:pt>
                <c:pt idx="92">
                  <c:v>0.45394048799999998</c:v>
                </c:pt>
                <c:pt idx="93">
                  <c:v>0.418153518</c:v>
                </c:pt>
                <c:pt idx="94">
                  <c:v>0.318906735</c:v>
                </c:pt>
                <c:pt idx="95">
                  <c:v>0.288762244</c:v>
                </c:pt>
                <c:pt idx="96">
                  <c:v>0.25858898299999999</c:v>
                </c:pt>
                <c:pt idx="97">
                  <c:v>0.23908792200000001</c:v>
                </c:pt>
                <c:pt idx="98">
                  <c:v>0.26036162299999999</c:v>
                </c:pt>
                <c:pt idx="99">
                  <c:v>0.189986714</c:v>
                </c:pt>
                <c:pt idx="100">
                  <c:v>0.18637257099999999</c:v>
                </c:pt>
                <c:pt idx="101">
                  <c:v>0.22535040100000001</c:v>
                </c:pt>
                <c:pt idx="102">
                  <c:v>0.14976292199999999</c:v>
                </c:pt>
                <c:pt idx="103">
                  <c:v>0.17225784099999999</c:v>
                </c:pt>
                <c:pt idx="104">
                  <c:v>9.9635089699999999E-2</c:v>
                </c:pt>
                <c:pt idx="105">
                  <c:v>0.112461019</c:v>
                </c:pt>
                <c:pt idx="106">
                  <c:v>7.5051305299999996E-2</c:v>
                </c:pt>
                <c:pt idx="107">
                  <c:v>8.6254166300000004E-2</c:v>
                </c:pt>
                <c:pt idx="108">
                  <c:v>0.11838934</c:v>
                </c:pt>
                <c:pt idx="109">
                  <c:v>2.0307400900000001E-2</c:v>
                </c:pt>
                <c:pt idx="110">
                  <c:v>8.8579954799999999E-2</c:v>
                </c:pt>
                <c:pt idx="111">
                  <c:v>7.5044800199999998E-2</c:v>
                </c:pt>
                <c:pt idx="112">
                  <c:v>3.9936165599999997E-2</c:v>
                </c:pt>
                <c:pt idx="113">
                  <c:v>4.7151004E-3</c:v>
                </c:pt>
                <c:pt idx="114">
                  <c:v>5.2973513200000003E-2</c:v>
                </c:pt>
                <c:pt idx="115">
                  <c:v>2.7509490599999999E-2</c:v>
                </c:pt>
                <c:pt idx="116">
                  <c:v>5.0199969499999997E-2</c:v>
                </c:pt>
                <c:pt idx="117">
                  <c:v>3.9213860699999999E-2</c:v>
                </c:pt>
                <c:pt idx="118">
                  <c:v>9.1243364499999993E-2</c:v>
                </c:pt>
                <c:pt idx="119">
                  <c:v>2.3840482600000001E-2</c:v>
                </c:pt>
                <c:pt idx="120">
                  <c:v>-6.2937072499999998E-3</c:v>
                </c:pt>
                <c:pt idx="121">
                  <c:v>3.3360602000000003E-2</c:v>
                </c:pt>
                <c:pt idx="122">
                  <c:v>3.25650413E-2</c:v>
                </c:pt>
                <c:pt idx="123">
                  <c:v>7.0415973800000004E-2</c:v>
                </c:pt>
                <c:pt idx="124">
                  <c:v>5.0233020000000003E-2</c:v>
                </c:pt>
                <c:pt idx="125">
                  <c:v>3.18172756E-2</c:v>
                </c:pt>
                <c:pt idx="126">
                  <c:v>6.9012304199999999E-2</c:v>
                </c:pt>
                <c:pt idx="127">
                  <c:v>-2.5206902100000001E-2</c:v>
                </c:pt>
                <c:pt idx="128">
                  <c:v>-7.2678280700000002E-3</c:v>
                </c:pt>
                <c:pt idx="129">
                  <c:v>-1.84737723E-2</c:v>
                </c:pt>
                <c:pt idx="130">
                  <c:v>-7.5498992099999997E-4</c:v>
                </c:pt>
                <c:pt idx="131">
                  <c:v>-3.3277558300000003E-2</c:v>
                </c:pt>
                <c:pt idx="132">
                  <c:v>8.4676733099999998E-2</c:v>
                </c:pt>
                <c:pt idx="133">
                  <c:v>0.16256448000000001</c:v>
                </c:pt>
                <c:pt idx="134">
                  <c:v>0.24112210100000001</c:v>
                </c:pt>
                <c:pt idx="135">
                  <c:v>0.35817539900000001</c:v>
                </c:pt>
                <c:pt idx="136">
                  <c:v>0.47243005500000002</c:v>
                </c:pt>
                <c:pt idx="137">
                  <c:v>0.52641448700000004</c:v>
                </c:pt>
                <c:pt idx="138">
                  <c:v>0.57686626399999996</c:v>
                </c:pt>
                <c:pt idx="139">
                  <c:v>0.60691889399999999</c:v>
                </c:pt>
                <c:pt idx="140">
                  <c:v>0.60506996800000001</c:v>
                </c:pt>
                <c:pt idx="141">
                  <c:v>0.76675470800000001</c:v>
                </c:pt>
                <c:pt idx="142">
                  <c:v>0.96515064699999997</c:v>
                </c:pt>
                <c:pt idx="143">
                  <c:v>1.2394596200000001</c:v>
                </c:pt>
                <c:pt idx="144">
                  <c:v>1.3185942399999999</c:v>
                </c:pt>
                <c:pt idx="145">
                  <c:v>1.37994945</c:v>
                </c:pt>
                <c:pt idx="146">
                  <c:v>1.36566874</c:v>
                </c:pt>
                <c:pt idx="147">
                  <c:v>1.33606837</c:v>
                </c:pt>
                <c:pt idx="148">
                  <c:v>1.30739201</c:v>
                </c:pt>
                <c:pt idx="149">
                  <c:v>1.19054989</c:v>
                </c:pt>
                <c:pt idx="150">
                  <c:v>1.08807225</c:v>
                </c:pt>
                <c:pt idx="151">
                  <c:v>0.96483869300000003</c:v>
                </c:pt>
                <c:pt idx="152">
                  <c:v>0.852278902</c:v>
                </c:pt>
                <c:pt idx="153">
                  <c:v>0.80814581900000004</c:v>
                </c:pt>
                <c:pt idx="154">
                  <c:v>0.74321671300000003</c:v>
                </c:pt>
                <c:pt idx="155">
                  <c:v>0.73312345400000001</c:v>
                </c:pt>
                <c:pt idx="156">
                  <c:v>0.60830123800000002</c:v>
                </c:pt>
                <c:pt idx="157">
                  <c:v>0.57684764300000002</c:v>
                </c:pt>
                <c:pt idx="158">
                  <c:v>0.46960279100000002</c:v>
                </c:pt>
                <c:pt idx="159">
                  <c:v>0.39575796400000002</c:v>
                </c:pt>
                <c:pt idx="160">
                  <c:v>0.35869818399999998</c:v>
                </c:pt>
                <c:pt idx="161">
                  <c:v>0.32698934200000002</c:v>
                </c:pt>
                <c:pt idx="162">
                  <c:v>0.39097614600000002</c:v>
                </c:pt>
                <c:pt idx="163">
                  <c:v>0.25563551800000001</c:v>
                </c:pt>
                <c:pt idx="164">
                  <c:v>0.28504433099999998</c:v>
                </c:pt>
                <c:pt idx="165">
                  <c:v>0.19845938599999999</c:v>
                </c:pt>
                <c:pt idx="166">
                  <c:v>0.239757308</c:v>
                </c:pt>
                <c:pt idx="167">
                  <c:v>0.200147139</c:v>
                </c:pt>
                <c:pt idx="168">
                  <c:v>0.16287933399999999</c:v>
                </c:pt>
                <c:pt idx="169">
                  <c:v>0.15055163499999999</c:v>
                </c:pt>
                <c:pt idx="170">
                  <c:v>0.114394361</c:v>
                </c:pt>
                <c:pt idx="171">
                  <c:v>0.13978623800000001</c:v>
                </c:pt>
                <c:pt idx="172">
                  <c:v>9.6471375200000001E-2</c:v>
                </c:pt>
                <c:pt idx="173">
                  <c:v>5.8932885400000003E-2</c:v>
                </c:pt>
                <c:pt idx="174">
                  <c:v>4.7613439299999998E-2</c:v>
                </c:pt>
                <c:pt idx="175">
                  <c:v>8.9855492100000003E-2</c:v>
                </c:pt>
                <c:pt idx="176">
                  <c:v>0.131414157</c:v>
                </c:pt>
                <c:pt idx="177">
                  <c:v>7.4841778299999995E-2</c:v>
                </c:pt>
                <c:pt idx="178">
                  <c:v>5.8869001999999997E-2</c:v>
                </c:pt>
                <c:pt idx="179">
                  <c:v>6.7415027799999999E-2</c:v>
                </c:pt>
                <c:pt idx="180">
                  <c:v>9.8056939699999998E-2</c:v>
                </c:pt>
                <c:pt idx="181">
                  <c:v>5.5449744199999998E-2</c:v>
                </c:pt>
                <c:pt idx="182">
                  <c:v>2.9251189300000001E-2</c:v>
                </c:pt>
                <c:pt idx="183">
                  <c:v>7.8608576499999999E-2</c:v>
                </c:pt>
                <c:pt idx="184">
                  <c:v>5.15020427E-2</c:v>
                </c:pt>
                <c:pt idx="185">
                  <c:v>8.7170522799999997E-2</c:v>
                </c:pt>
                <c:pt idx="186">
                  <c:v>3.70402009E-2</c:v>
                </c:pt>
                <c:pt idx="187">
                  <c:v>-1.4765558599999999E-2</c:v>
                </c:pt>
                <c:pt idx="188">
                  <c:v>-2.2100369799999998E-2</c:v>
                </c:pt>
                <c:pt idx="189">
                  <c:v>8.1469774300000006E-2</c:v>
                </c:pt>
                <c:pt idx="190">
                  <c:v>8.2105115000000006E-2</c:v>
                </c:pt>
                <c:pt idx="191">
                  <c:v>1.37523943E-2</c:v>
                </c:pt>
                <c:pt idx="192">
                  <c:v>5.0357044200000003E-3</c:v>
                </c:pt>
                <c:pt idx="193">
                  <c:v>6.8147842200000003E-2</c:v>
                </c:pt>
                <c:pt idx="194">
                  <c:v>-2.3074041699999999E-2</c:v>
                </c:pt>
                <c:pt idx="195">
                  <c:v>-1.6854155900000001E-2</c:v>
                </c:pt>
                <c:pt idx="196">
                  <c:v>3.5869352E-2</c:v>
                </c:pt>
                <c:pt idx="197">
                  <c:v>-1.47326165E-3</c:v>
                </c:pt>
                <c:pt idx="198">
                  <c:v>1.1228470500000001E-2</c:v>
                </c:pt>
                <c:pt idx="199">
                  <c:v>4.8341503400000001E-3</c:v>
                </c:pt>
                <c:pt idx="200">
                  <c:v>2.1586815499999999E-2</c:v>
                </c:pt>
                <c:pt idx="201">
                  <c:v>5.83144835E-2</c:v>
                </c:pt>
                <c:pt idx="202">
                  <c:v>1.1562186E-2</c:v>
                </c:pt>
                <c:pt idx="203">
                  <c:v>3.03217226E-2</c:v>
                </c:pt>
                <c:pt idx="204">
                  <c:v>-6.45315942E-2</c:v>
                </c:pt>
                <c:pt idx="205">
                  <c:v>5.0040616599999997E-3</c:v>
                </c:pt>
                <c:pt idx="206">
                  <c:v>-2.3278673400000002E-2</c:v>
                </c:pt>
                <c:pt idx="207">
                  <c:v>-3.6861940000000003E-2</c:v>
                </c:pt>
                <c:pt idx="208">
                  <c:v>-2.5342868399999999E-2</c:v>
                </c:pt>
                <c:pt idx="209">
                  <c:v>-6.6749390700000001E-3</c:v>
                </c:pt>
                <c:pt idx="210">
                  <c:v>3.67312692E-2</c:v>
                </c:pt>
                <c:pt idx="211">
                  <c:v>-4.2067737700000003E-2</c:v>
                </c:pt>
                <c:pt idx="212">
                  <c:v>5.1333223099999997E-3</c:v>
                </c:pt>
                <c:pt idx="213">
                  <c:v>-1.31575636E-2</c:v>
                </c:pt>
                <c:pt idx="214">
                  <c:v>-7.9328908300000008E-3</c:v>
                </c:pt>
                <c:pt idx="215">
                  <c:v>3.8398023699999999E-2</c:v>
                </c:pt>
                <c:pt idx="216">
                  <c:v>2.1918422199999999E-2</c:v>
                </c:pt>
                <c:pt idx="217">
                  <c:v>4.9691894E-2</c:v>
                </c:pt>
                <c:pt idx="218">
                  <c:v>-2.7117010600000001E-3</c:v>
                </c:pt>
                <c:pt idx="219">
                  <c:v>-2.18356288E-2</c:v>
                </c:pt>
                <c:pt idx="220">
                  <c:v>-5.4740395299999996E-3</c:v>
                </c:pt>
                <c:pt idx="221">
                  <c:v>1.06984062E-2</c:v>
                </c:pt>
                <c:pt idx="222">
                  <c:v>8.2515590200000002E-3</c:v>
                </c:pt>
                <c:pt idx="223">
                  <c:v>-3.6011941800000002E-2</c:v>
                </c:pt>
                <c:pt idx="224">
                  <c:v>4.9878769200000003E-3</c:v>
                </c:pt>
                <c:pt idx="225">
                  <c:v>9.6960929100000006E-3</c:v>
                </c:pt>
                <c:pt idx="226">
                  <c:v>8.9714715299999997E-2</c:v>
                </c:pt>
                <c:pt idx="227">
                  <c:v>6.7194796500000001E-2</c:v>
                </c:pt>
                <c:pt idx="228">
                  <c:v>-2.84496043E-2</c:v>
                </c:pt>
                <c:pt idx="229">
                  <c:v>-8.7297402400000005E-3</c:v>
                </c:pt>
                <c:pt idx="230">
                  <c:v>-4.9971383899999999E-2</c:v>
                </c:pt>
                <c:pt idx="231">
                  <c:v>-1.9500013600000001E-2</c:v>
                </c:pt>
                <c:pt idx="232">
                  <c:v>1.2151414100000001E-2</c:v>
                </c:pt>
                <c:pt idx="233">
                  <c:v>4.3245137599999997E-2</c:v>
                </c:pt>
                <c:pt idx="234">
                  <c:v>-2.4538456199999999E-2</c:v>
                </c:pt>
                <c:pt idx="235">
                  <c:v>-2.1972530099999998E-2</c:v>
                </c:pt>
                <c:pt idx="236">
                  <c:v>-7.4285776299999995E-2</c:v>
                </c:pt>
                <c:pt idx="237">
                  <c:v>-4.8738476899999996E-3</c:v>
                </c:pt>
                <c:pt idx="238">
                  <c:v>-3.6411783000000003E-2</c:v>
                </c:pt>
                <c:pt idx="239">
                  <c:v>-1.7801470199999999E-2</c:v>
                </c:pt>
                <c:pt idx="240">
                  <c:v>-3.00023024E-2</c:v>
                </c:pt>
                <c:pt idx="241">
                  <c:v>-2.6499075900000002E-3</c:v>
                </c:pt>
                <c:pt idx="242">
                  <c:v>-6.09073844E-2</c:v>
                </c:pt>
                <c:pt idx="243">
                  <c:v>-5.0767435100000001E-2</c:v>
                </c:pt>
                <c:pt idx="244">
                  <c:v>7.5070900999999995E-2</c:v>
                </c:pt>
                <c:pt idx="245">
                  <c:v>-4.4542507100000003E-2</c:v>
                </c:pt>
                <c:pt idx="246">
                  <c:v>-3.7898380000000002E-2</c:v>
                </c:pt>
                <c:pt idx="247">
                  <c:v>6.4754603600000002E-2</c:v>
                </c:pt>
                <c:pt idx="248">
                  <c:v>0.102115069</c:v>
                </c:pt>
                <c:pt idx="249">
                  <c:v>-4.0590553799999998E-2</c:v>
                </c:pt>
                <c:pt idx="250">
                  <c:v>-1.24964985E-2</c:v>
                </c:pt>
                <c:pt idx="251">
                  <c:v>1.2325884800000001E-2</c:v>
                </c:pt>
                <c:pt idx="252">
                  <c:v>6.08562905E-2</c:v>
                </c:pt>
                <c:pt idx="253">
                  <c:v>-3.4206561900000002E-2</c:v>
                </c:pt>
                <c:pt idx="254">
                  <c:v>-8.2686665099999997E-3</c:v>
                </c:pt>
                <c:pt idx="255">
                  <c:v>2.75064886E-2</c:v>
                </c:pt>
                <c:pt idx="256">
                  <c:v>1.55010327E-2</c:v>
                </c:pt>
                <c:pt idx="257">
                  <c:v>-1.2895821999999999E-2</c:v>
                </c:pt>
                <c:pt idx="258">
                  <c:v>-4.42792307E-3</c:v>
                </c:pt>
                <c:pt idx="259">
                  <c:v>-4.7878462699999999E-2</c:v>
                </c:pt>
                <c:pt idx="260">
                  <c:v>-8.10545763E-3</c:v>
                </c:pt>
                <c:pt idx="261">
                  <c:v>-3.7113008699999998E-3</c:v>
                </c:pt>
                <c:pt idx="262">
                  <c:v>0.100912905</c:v>
                </c:pt>
                <c:pt idx="263">
                  <c:v>0.26903269099999999</c:v>
                </c:pt>
                <c:pt idx="264">
                  <c:v>0.526386189</c:v>
                </c:pt>
                <c:pt idx="265">
                  <c:v>0.72858259000000003</c:v>
                </c:pt>
                <c:pt idx="266">
                  <c:v>0.82164132099999998</c:v>
                </c:pt>
                <c:pt idx="267">
                  <c:v>0.89368088800000001</c:v>
                </c:pt>
                <c:pt idx="268">
                  <c:v>0.90201424600000002</c:v>
                </c:pt>
                <c:pt idx="269">
                  <c:v>0.885494157</c:v>
                </c:pt>
                <c:pt idx="270">
                  <c:v>0.82338311900000005</c:v>
                </c:pt>
                <c:pt idx="271">
                  <c:v>0.80942630599999998</c:v>
                </c:pt>
                <c:pt idx="272">
                  <c:v>0.737599538</c:v>
                </c:pt>
                <c:pt idx="273">
                  <c:v>0.75429713300000001</c:v>
                </c:pt>
                <c:pt idx="274">
                  <c:v>0.67646071100000005</c:v>
                </c:pt>
                <c:pt idx="275">
                  <c:v>0.57744971</c:v>
                </c:pt>
                <c:pt idx="276">
                  <c:v>0.483091612</c:v>
                </c:pt>
                <c:pt idx="277">
                  <c:v>0.42060203099999999</c:v>
                </c:pt>
                <c:pt idx="278">
                  <c:v>0.455079385</c:v>
                </c:pt>
                <c:pt idx="279">
                  <c:v>0.38055555099999999</c:v>
                </c:pt>
                <c:pt idx="280">
                  <c:v>0.35010986500000002</c:v>
                </c:pt>
                <c:pt idx="281">
                  <c:v>0.237939606</c:v>
                </c:pt>
                <c:pt idx="282">
                  <c:v>0.30063510900000001</c:v>
                </c:pt>
                <c:pt idx="283">
                  <c:v>0.25644498399999999</c:v>
                </c:pt>
                <c:pt idx="284">
                  <c:v>0.17694201400000001</c:v>
                </c:pt>
                <c:pt idx="285">
                  <c:v>0.17719188799999999</c:v>
                </c:pt>
                <c:pt idx="286">
                  <c:v>0.18317080299999999</c:v>
                </c:pt>
                <c:pt idx="287">
                  <c:v>0.15813487800000001</c:v>
                </c:pt>
                <c:pt idx="288">
                  <c:v>0.13031846499999999</c:v>
                </c:pt>
                <c:pt idx="289">
                  <c:v>0.122852714</c:v>
                </c:pt>
                <c:pt idx="290">
                  <c:v>0.10508671999999999</c:v>
                </c:pt>
                <c:pt idx="291">
                  <c:v>0.108012725</c:v>
                </c:pt>
                <c:pt idx="292">
                  <c:v>0.144131026</c:v>
                </c:pt>
                <c:pt idx="293">
                  <c:v>-6.1911414199999999E-3</c:v>
                </c:pt>
                <c:pt idx="294">
                  <c:v>6.73057304E-2</c:v>
                </c:pt>
                <c:pt idx="295">
                  <c:v>7.45637086E-2</c:v>
                </c:pt>
                <c:pt idx="296">
                  <c:v>7.2280443299999997E-2</c:v>
                </c:pt>
                <c:pt idx="297">
                  <c:v>4.3101441999999997E-2</c:v>
                </c:pt>
                <c:pt idx="298">
                  <c:v>-1.0578496E-2</c:v>
                </c:pt>
                <c:pt idx="299">
                  <c:v>5.7701263000000003E-2</c:v>
                </c:pt>
                <c:pt idx="300">
                  <c:v>0.102462791</c:v>
                </c:pt>
                <c:pt idx="301">
                  <c:v>-1.54764785E-2</c:v>
                </c:pt>
                <c:pt idx="302">
                  <c:v>6.5020087800000001E-2</c:v>
                </c:pt>
                <c:pt idx="303">
                  <c:v>2.0199775499999999E-2</c:v>
                </c:pt>
                <c:pt idx="304">
                  <c:v>2.6763241699999999E-2</c:v>
                </c:pt>
                <c:pt idx="305">
                  <c:v>-1.04623281E-2</c:v>
                </c:pt>
                <c:pt idx="306">
                  <c:v>1.2402953600000001E-2</c:v>
                </c:pt>
                <c:pt idx="307">
                  <c:v>6.7545811799999994E-2</c:v>
                </c:pt>
                <c:pt idx="308">
                  <c:v>4.0566022E-2</c:v>
                </c:pt>
                <c:pt idx="309">
                  <c:v>7.9106717399999998E-2</c:v>
                </c:pt>
                <c:pt idx="310">
                  <c:v>5.8144341099999997E-2</c:v>
                </c:pt>
                <c:pt idx="311">
                  <c:v>3.0902854E-2</c:v>
                </c:pt>
                <c:pt idx="312">
                  <c:v>7.5299264699999993E-2</c:v>
                </c:pt>
                <c:pt idx="313">
                  <c:v>2.8467433800000001E-2</c:v>
                </c:pt>
                <c:pt idx="314">
                  <c:v>4.1026610800000002E-2</c:v>
                </c:pt>
                <c:pt idx="315">
                  <c:v>7.04646994E-4</c:v>
                </c:pt>
                <c:pt idx="316">
                  <c:v>1.25356511E-2</c:v>
                </c:pt>
                <c:pt idx="317">
                  <c:v>-1.5005078599999999E-2</c:v>
                </c:pt>
                <c:pt idx="318">
                  <c:v>4.3307491099999998E-2</c:v>
                </c:pt>
                <c:pt idx="319">
                  <c:v>-3.3238653399999998E-2</c:v>
                </c:pt>
                <c:pt idx="320">
                  <c:v>3.4770960900000002E-2</c:v>
                </c:pt>
                <c:pt idx="321">
                  <c:v>1.54208243E-4</c:v>
                </c:pt>
                <c:pt idx="322">
                  <c:v>4.7305795999999997E-2</c:v>
                </c:pt>
                <c:pt idx="323">
                  <c:v>3.2120320700000003E-2</c:v>
                </c:pt>
                <c:pt idx="324">
                  <c:v>6.9129051600000005E-2</c:v>
                </c:pt>
                <c:pt idx="325">
                  <c:v>3.0585389399999999E-2</c:v>
                </c:pt>
                <c:pt idx="326">
                  <c:v>-5.0379114000000003E-2</c:v>
                </c:pt>
                <c:pt idx="327">
                  <c:v>1.9623044600000001E-3</c:v>
                </c:pt>
                <c:pt idx="328">
                  <c:v>-3.7024425800000003E-2</c:v>
                </c:pt>
                <c:pt idx="329">
                  <c:v>-1.4429338099999999E-2</c:v>
                </c:pt>
                <c:pt idx="330">
                  <c:v>5.6340449000000001E-2</c:v>
                </c:pt>
                <c:pt idx="331">
                  <c:v>2.5518593900000001E-2</c:v>
                </c:pt>
                <c:pt idx="332">
                  <c:v>-2.1481470700000001E-2</c:v>
                </c:pt>
                <c:pt idx="333">
                  <c:v>-3.2705676400000001E-2</c:v>
                </c:pt>
                <c:pt idx="334">
                  <c:v>3.7308643599999998E-3</c:v>
                </c:pt>
                <c:pt idx="335">
                  <c:v>-4.0172633800000003E-2</c:v>
                </c:pt>
                <c:pt idx="336">
                  <c:v>-2.12462229E-2</c:v>
                </c:pt>
                <c:pt idx="337">
                  <c:v>1.3012888800000001E-2</c:v>
                </c:pt>
                <c:pt idx="338">
                  <c:v>4.2388519100000001E-2</c:v>
                </c:pt>
                <c:pt idx="339">
                  <c:v>2.31295613E-2</c:v>
                </c:pt>
                <c:pt idx="340">
                  <c:v>-7.8492460099999994E-2</c:v>
                </c:pt>
                <c:pt idx="341">
                  <c:v>1.9734564E-2</c:v>
                </c:pt>
                <c:pt idx="342">
                  <c:v>0.132590561</c:v>
                </c:pt>
                <c:pt idx="343">
                  <c:v>0.41625460199999997</c:v>
                </c:pt>
                <c:pt idx="344">
                  <c:v>0.76577838499999995</c:v>
                </c:pt>
                <c:pt idx="345">
                  <c:v>0.89144863799999996</c:v>
                </c:pt>
                <c:pt idx="346">
                  <c:v>1.1138301799999999</c:v>
                </c:pt>
                <c:pt idx="347">
                  <c:v>1.24565145</c:v>
                </c:pt>
                <c:pt idx="348">
                  <c:v>1.1956473599999999</c:v>
                </c:pt>
                <c:pt idx="349">
                  <c:v>1.2822446599999999</c:v>
                </c:pt>
                <c:pt idx="350">
                  <c:v>1.19224514</c:v>
                </c:pt>
                <c:pt idx="351">
                  <c:v>1.13909287</c:v>
                </c:pt>
                <c:pt idx="352">
                  <c:v>1.00979263</c:v>
                </c:pt>
                <c:pt idx="353">
                  <c:v>0.98092170700000003</c:v>
                </c:pt>
                <c:pt idx="354">
                  <c:v>1.00383588</c:v>
                </c:pt>
                <c:pt idx="355">
                  <c:v>1.1122034599999999</c:v>
                </c:pt>
                <c:pt idx="356">
                  <c:v>1.2830475699999999</c:v>
                </c:pt>
                <c:pt idx="357">
                  <c:v>1.4180949700000001</c:v>
                </c:pt>
                <c:pt idx="358">
                  <c:v>1.4510428</c:v>
                </c:pt>
                <c:pt idx="359">
                  <c:v>1.49011418</c:v>
                </c:pt>
                <c:pt idx="360">
                  <c:v>1.4579425699999999</c:v>
                </c:pt>
                <c:pt idx="361">
                  <c:v>1.4127485900000001</c:v>
                </c:pt>
                <c:pt idx="362">
                  <c:v>1.3505494899999999</c:v>
                </c:pt>
                <c:pt idx="363">
                  <c:v>1.18423755</c:v>
                </c:pt>
                <c:pt idx="364">
                  <c:v>1.1188323600000001</c:v>
                </c:pt>
                <c:pt idx="365">
                  <c:v>1.07770612</c:v>
                </c:pt>
                <c:pt idx="366">
                  <c:v>0.90611337000000003</c:v>
                </c:pt>
                <c:pt idx="367">
                  <c:v>0.81501716400000002</c:v>
                </c:pt>
                <c:pt idx="368">
                  <c:v>0.76882515600000001</c:v>
                </c:pt>
                <c:pt idx="369">
                  <c:v>0.71590239700000002</c:v>
                </c:pt>
                <c:pt idx="370">
                  <c:v>0.61801063099999998</c:v>
                </c:pt>
                <c:pt idx="371">
                  <c:v>0.60181662199999997</c:v>
                </c:pt>
                <c:pt idx="372">
                  <c:v>0.52905175999999998</c:v>
                </c:pt>
                <c:pt idx="373">
                  <c:v>0.47792397800000003</c:v>
                </c:pt>
                <c:pt idx="374">
                  <c:v>0.42242326499999999</c:v>
                </c:pt>
                <c:pt idx="375">
                  <c:v>0.44377381500000002</c:v>
                </c:pt>
                <c:pt idx="376">
                  <c:v>0.31866024199999998</c:v>
                </c:pt>
                <c:pt idx="377">
                  <c:v>0.223086219</c:v>
                </c:pt>
                <c:pt idx="378">
                  <c:v>0.32016665</c:v>
                </c:pt>
                <c:pt idx="379">
                  <c:v>0.22188492400000001</c:v>
                </c:pt>
                <c:pt idx="380">
                  <c:v>0.218317016</c:v>
                </c:pt>
                <c:pt idx="381">
                  <c:v>0.239466076</c:v>
                </c:pt>
                <c:pt idx="382">
                  <c:v>0.118830928</c:v>
                </c:pt>
                <c:pt idx="383">
                  <c:v>0.11432993900000001</c:v>
                </c:pt>
                <c:pt idx="384">
                  <c:v>8.7057178099999993E-2</c:v>
                </c:pt>
                <c:pt idx="385">
                  <c:v>0.10181878</c:v>
                </c:pt>
                <c:pt idx="386">
                  <c:v>0.132891338</c:v>
                </c:pt>
                <c:pt idx="387">
                  <c:v>0.12497030200000001</c:v>
                </c:pt>
                <c:pt idx="388">
                  <c:v>0.106509221</c:v>
                </c:pt>
                <c:pt idx="389">
                  <c:v>3.8586928899999998E-2</c:v>
                </c:pt>
                <c:pt idx="390">
                  <c:v>-7.5231739999999999E-4</c:v>
                </c:pt>
                <c:pt idx="391">
                  <c:v>7.4851710599999996E-2</c:v>
                </c:pt>
                <c:pt idx="392">
                  <c:v>4.9983096900000003E-2</c:v>
                </c:pt>
                <c:pt idx="393">
                  <c:v>7.6744225599999993E-2</c:v>
                </c:pt>
                <c:pt idx="394">
                  <c:v>7.9963924399999997E-2</c:v>
                </c:pt>
                <c:pt idx="395">
                  <c:v>5.5465218400000002E-2</c:v>
                </c:pt>
                <c:pt idx="396">
                  <c:v>7.2912472899999997E-2</c:v>
                </c:pt>
                <c:pt idx="397">
                  <c:v>5.0415168699999999E-2</c:v>
                </c:pt>
                <c:pt idx="398">
                  <c:v>5.7392987899999998E-2</c:v>
                </c:pt>
                <c:pt idx="399">
                  <c:v>1.09516279E-2</c:v>
                </c:pt>
                <c:pt idx="400">
                  <c:v>2.6397222599999999E-2</c:v>
                </c:pt>
                <c:pt idx="401">
                  <c:v>3.69041009E-2</c:v>
                </c:pt>
                <c:pt idx="402">
                  <c:v>5.6307645400000002E-2</c:v>
                </c:pt>
                <c:pt idx="403">
                  <c:v>1.1596064200000001E-2</c:v>
                </c:pt>
                <c:pt idx="404">
                  <c:v>4.1600542400000003E-2</c:v>
                </c:pt>
                <c:pt idx="405">
                  <c:v>1.2214184600000001E-2</c:v>
                </c:pt>
                <c:pt idx="406">
                  <c:v>1.5722857600000001E-2</c:v>
                </c:pt>
                <c:pt idx="407">
                  <c:v>4.7332707100000003E-2</c:v>
                </c:pt>
                <c:pt idx="408">
                  <c:v>-5.2863945500000002E-2</c:v>
                </c:pt>
                <c:pt idx="409">
                  <c:v>-2.97709538E-2</c:v>
                </c:pt>
                <c:pt idx="410">
                  <c:v>-3.74506405E-2</c:v>
                </c:pt>
                <c:pt idx="411">
                  <c:v>-6.8332423700000006E-2</c:v>
                </c:pt>
                <c:pt idx="412">
                  <c:v>-1.1387671699999999E-2</c:v>
                </c:pt>
                <c:pt idx="413">
                  <c:v>3.7670360999999999E-2</c:v>
                </c:pt>
                <c:pt idx="414">
                  <c:v>6.3174307199999997E-4</c:v>
                </c:pt>
                <c:pt idx="415">
                  <c:v>1.6755237199999998E-2</c:v>
                </c:pt>
                <c:pt idx="416">
                  <c:v>4.7246575300000003E-2</c:v>
                </c:pt>
                <c:pt idx="417">
                  <c:v>5.49404873E-2</c:v>
                </c:pt>
                <c:pt idx="418">
                  <c:v>5.4504404699999998E-3</c:v>
                </c:pt>
                <c:pt idx="419">
                  <c:v>5.46914623E-2</c:v>
                </c:pt>
                <c:pt idx="420">
                  <c:v>1.00289835E-2</c:v>
                </c:pt>
                <c:pt idx="421">
                  <c:v>-2.29765067E-2</c:v>
                </c:pt>
                <c:pt idx="422">
                  <c:v>-1.49077037E-2</c:v>
                </c:pt>
                <c:pt idx="423">
                  <c:v>-4.63255864E-2</c:v>
                </c:pt>
                <c:pt idx="424">
                  <c:v>-2.5964327700000001E-2</c:v>
                </c:pt>
                <c:pt idx="425">
                  <c:v>-7.7552580799999998E-3</c:v>
                </c:pt>
                <c:pt idx="426">
                  <c:v>3.2581313700000003E-2</c:v>
                </c:pt>
                <c:pt idx="427">
                  <c:v>6.4386776199999995E-2</c:v>
                </c:pt>
                <c:pt idx="428">
                  <c:v>-4.4490926E-2</c:v>
                </c:pt>
                <c:pt idx="429">
                  <c:v>1.73798662E-2</c:v>
                </c:pt>
                <c:pt idx="430">
                  <c:v>-3.3024342800000002E-2</c:v>
                </c:pt>
                <c:pt idx="431">
                  <c:v>1.978976E-2</c:v>
                </c:pt>
                <c:pt idx="432">
                  <c:v>-1.61644157E-3</c:v>
                </c:pt>
                <c:pt idx="433">
                  <c:v>-6.1299524399999999E-2</c:v>
                </c:pt>
                <c:pt idx="434">
                  <c:v>3.5096418900000002E-2</c:v>
                </c:pt>
                <c:pt idx="435">
                  <c:v>-1.8732910799999999E-2</c:v>
                </c:pt>
                <c:pt idx="436">
                  <c:v>-1.6396986400000001E-2</c:v>
                </c:pt>
                <c:pt idx="437">
                  <c:v>-3.5293938499999997E-2</c:v>
                </c:pt>
                <c:pt idx="438">
                  <c:v>-2.0884960800000001E-2</c:v>
                </c:pt>
                <c:pt idx="439">
                  <c:v>1.6867642400000001E-2</c:v>
                </c:pt>
                <c:pt idx="440">
                  <c:v>-4.8472478799999998E-3</c:v>
                </c:pt>
                <c:pt idx="441">
                  <c:v>1.31719968E-2</c:v>
                </c:pt>
                <c:pt idx="442">
                  <c:v>1.42357496E-2</c:v>
                </c:pt>
                <c:pt idx="443">
                  <c:v>4.7697920099999999E-2</c:v>
                </c:pt>
                <c:pt idx="444">
                  <c:v>-1.0610332E-2</c:v>
                </c:pt>
                <c:pt idx="445">
                  <c:v>-5.0384713999999997E-2</c:v>
                </c:pt>
                <c:pt idx="446">
                  <c:v>3.8581520799999998E-2</c:v>
                </c:pt>
                <c:pt idx="447">
                  <c:v>-1.0444996600000001E-2</c:v>
                </c:pt>
                <c:pt idx="448">
                  <c:v>4.0100759700000002E-2</c:v>
                </c:pt>
                <c:pt idx="449">
                  <c:v>1.4445420299999999E-2</c:v>
                </c:pt>
                <c:pt idx="450">
                  <c:v>-3.6214275799999998E-3</c:v>
                </c:pt>
                <c:pt idx="451">
                  <c:v>1.31204015E-2</c:v>
                </c:pt>
                <c:pt idx="452">
                  <c:v>6.9146985999999994E-2</c:v>
                </c:pt>
                <c:pt idx="453">
                  <c:v>7.3507374299999997E-2</c:v>
                </c:pt>
                <c:pt idx="454">
                  <c:v>3.1958962400000001E-3</c:v>
                </c:pt>
                <c:pt idx="455">
                  <c:v>6.33151853E-3</c:v>
                </c:pt>
                <c:pt idx="456">
                  <c:v>3.83531488E-2</c:v>
                </c:pt>
                <c:pt idx="457">
                  <c:v>-2.8951066000000001E-2</c:v>
                </c:pt>
                <c:pt idx="458">
                  <c:v>1.22691311E-2</c:v>
                </c:pt>
                <c:pt idx="459">
                  <c:v>-3.26811647E-4</c:v>
                </c:pt>
                <c:pt idx="460">
                  <c:v>1.1533879E-2</c:v>
                </c:pt>
                <c:pt idx="461">
                  <c:v>-2.8650258099999999E-2</c:v>
                </c:pt>
                <c:pt idx="462">
                  <c:v>-5.5144918299999998E-2</c:v>
                </c:pt>
                <c:pt idx="463">
                  <c:v>-7.2090558299999996E-2</c:v>
                </c:pt>
                <c:pt idx="464">
                  <c:v>-3.8669143599999997E-2</c:v>
                </c:pt>
                <c:pt idx="465">
                  <c:v>-1.5637471999999999E-2</c:v>
                </c:pt>
                <c:pt idx="466">
                  <c:v>-9.8673457700000008E-3</c:v>
                </c:pt>
                <c:pt idx="467">
                  <c:v>6.8176897900000005E-2</c:v>
                </c:pt>
                <c:pt idx="468">
                  <c:v>3.9064195099999997E-2</c:v>
                </c:pt>
                <c:pt idx="469">
                  <c:v>-3.3337041999999997E-2</c:v>
                </c:pt>
                <c:pt idx="470">
                  <c:v>1.2488694700000001E-2</c:v>
                </c:pt>
                <c:pt idx="471">
                  <c:v>-1.3945119000000001E-2</c:v>
                </c:pt>
                <c:pt idx="472">
                  <c:v>-9.6654852099999997E-3</c:v>
                </c:pt>
                <c:pt idx="473">
                  <c:v>6.7591309699999999E-3</c:v>
                </c:pt>
                <c:pt idx="474">
                  <c:v>2.1930009100000002E-2</c:v>
                </c:pt>
                <c:pt idx="475">
                  <c:v>-1.1627985800000001E-2</c:v>
                </c:pt>
                <c:pt idx="476">
                  <c:v>3.7468615199999999E-2</c:v>
                </c:pt>
                <c:pt idx="477">
                  <c:v>-3.97456089E-2</c:v>
                </c:pt>
                <c:pt idx="478">
                  <c:v>4.3314124799999999E-4</c:v>
                </c:pt>
                <c:pt idx="479">
                  <c:v>9.11194902E-2</c:v>
                </c:pt>
                <c:pt idx="480">
                  <c:v>7.9988925299999993E-3</c:v>
                </c:pt>
                <c:pt idx="481">
                  <c:v>5.0344324599999997E-2</c:v>
                </c:pt>
                <c:pt idx="482">
                  <c:v>3.3762317699999999E-3</c:v>
                </c:pt>
                <c:pt idx="483">
                  <c:v>2.0491897299999999E-2</c:v>
                </c:pt>
                <c:pt idx="484">
                  <c:v>-1.8306013800000001E-3</c:v>
                </c:pt>
                <c:pt idx="485">
                  <c:v>-5.8149303799999996E-3</c:v>
                </c:pt>
                <c:pt idx="486">
                  <c:v>-2.71396348E-2</c:v>
                </c:pt>
                <c:pt idx="487">
                  <c:v>1.5196078199999999E-2</c:v>
                </c:pt>
                <c:pt idx="488">
                  <c:v>-2.9674642599999999E-2</c:v>
                </c:pt>
                <c:pt idx="489">
                  <c:v>2.34185981E-2</c:v>
                </c:pt>
                <c:pt idx="490">
                  <c:v>3.81024248E-2</c:v>
                </c:pt>
                <c:pt idx="491">
                  <c:v>1.29405357E-2</c:v>
                </c:pt>
                <c:pt idx="492">
                  <c:v>-9.9119367000000003E-3</c:v>
                </c:pt>
                <c:pt idx="493">
                  <c:v>1.59906574E-2</c:v>
                </c:pt>
                <c:pt idx="494">
                  <c:v>-1.07063552E-2</c:v>
                </c:pt>
                <c:pt idx="495">
                  <c:v>3.2836923599999998E-2</c:v>
                </c:pt>
                <c:pt idx="496">
                  <c:v>-6.4010646000000004E-2</c:v>
                </c:pt>
                <c:pt idx="497">
                  <c:v>-1.16616898E-2</c:v>
                </c:pt>
                <c:pt idx="498">
                  <c:v>-6.9597653400000001E-2</c:v>
                </c:pt>
                <c:pt idx="499">
                  <c:v>-5.2249977699999998E-2</c:v>
                </c:pt>
                <c:pt idx="500">
                  <c:v>4.7808890999999999E-2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63-305A-8846-B7B8-6138B3671A2B}"/>
            </c:ext>
          </c:extLst>
        </c:ser>
        <c:ser>
          <c:idx val="100"/>
          <c:order val="100"/>
          <c:tx>
            <c:v>阈值</c:v>
          </c:tx>
          <c:spPr>
            <a:ln w="12700">
              <a:solidFill>
                <a:srgbClr val="B389BD"/>
              </a:solidFill>
            </a:ln>
          </c:spPr>
          <c:marker>
            <c:symbol val="none"/>
          </c:marker>
          <c:xVal>
            <c:numRef>
              <c:f>Data!$GS$2:$GS$3</c:f>
              <c:numCache>
                <c:formatCode>General</c:formatCode>
                <c:ptCount val="2"/>
                <c:pt idx="0">
                  <c:v>0</c:v>
                </c:pt>
                <c:pt idx="1">
                  <c:v>500</c:v>
                </c:pt>
              </c:numCache>
            </c:numRef>
          </c:xVal>
          <c:yVal>
            <c:numRef>
              <c:f>Data!$GT$2:$GT$3</c:f>
              <c:numCache>
                <c:formatCode>General</c:formatCode>
                <c:ptCount val="2"/>
                <c:pt idx="0">
                  <c:v>0.16</c:v>
                </c:pt>
                <c:pt idx="1">
                  <c:v>0.16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64-305A-8846-B7B8-6138B3671A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0"/>
        <c:axId val="200"/>
      </c:scatterChart>
      <c:valAx>
        <c:axId val="100"/>
        <c:scaling>
          <c:orientation val="minMax"/>
          <c:max val="500"/>
          <c:min val="0"/>
        </c:scaling>
        <c:delete val="0"/>
        <c:axPos val="b"/>
        <c:numFmt formatCode="0" sourceLinked="0"/>
        <c:majorTickMark val="out"/>
        <c:minorTickMark val="none"/>
        <c:tickLblPos val="low"/>
        <c:spPr>
          <a:ln w="7000">
            <a:solidFill>
              <a:srgbClr val="C7BCCD"/>
            </a:solidFill>
          </a:ln>
        </c:spPr>
        <c:crossAx val="200"/>
        <c:crossesAt val="0"/>
        <c:crossBetween val="midCat"/>
        <c:majorUnit val="100"/>
      </c:valAx>
      <c:valAx>
        <c:axId val="200"/>
        <c:scaling>
          <c:orientation val="minMax"/>
          <c:max val="2.1"/>
          <c:min val="-0.1"/>
        </c:scaling>
        <c:delete val="1"/>
        <c:axPos val="l"/>
        <c:numFmt formatCode="0" sourceLinked="0"/>
        <c:majorTickMark val="none"/>
        <c:minorTickMark val="none"/>
        <c:tickLblPos val="none"/>
        <c:crossAx val="100"/>
        <c:crossesAt val="0"/>
        <c:crossBetween val="midCat"/>
      </c:valAx>
    </c:plotArea>
    <c:plotVisOnly val="1"/>
    <c:dispBlanksAs val="gap"/>
    <c:showDLblsOverMax val="1"/>
  </c:chart>
  <c:spPr>
    <a:noFill/>
    <a:ln>
      <a:noFill/>
    </a:ln>
  </c:spPr>
  <c:txPr>
    <a:bodyPr/>
    <a:lstStyle/>
    <a:p>
      <a:pPr>
        <a:defRPr sz="900">
          <a:solidFill>
            <a:srgbClr val="6E6675"/>
          </a:solidFill>
          <a:latin typeface="STIX Two Text"/>
          <a:ea typeface="SimSun"/>
        </a:defRPr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layoutTarget val="inner"/>
          <c:xMode val="edge"/>
          <c:yMode val="edge"/>
          <c:x val="4.0000000000000036E-2"/>
          <c:y val="8.500000000000002E-2"/>
          <c:w val="0.96"/>
          <c:h val="0.91"/>
        </c:manualLayout>
      </c:layout>
      <c:scatterChart>
        <c:scatterStyle val="lineMarker"/>
        <c:varyColors val="0"/>
        <c:ser>
          <c:idx val="0"/>
          <c:order val="0"/>
          <c:tx>
            <c:v>模板分量 1</c:v>
          </c:tx>
          <c:spPr>
            <a:ln w="8890">
              <a:solidFill>
                <a:srgbClr val="CDB6D4"/>
              </a:solidFill>
            </a:ln>
          </c:spPr>
          <c:marker>
            <c:symbol val="none"/>
          </c:marker>
          <c:xVal>
            <c:numRef>
              <c:f>Data!$A$2:$A$502</c:f>
              <c:numCache>
                <c:formatCode>General</c:formatCode>
                <c:ptCount val="50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  <c:pt idx="251">
                  <c:v>251</c:v>
                </c:pt>
                <c:pt idx="252">
                  <c:v>252</c:v>
                </c:pt>
                <c:pt idx="253">
                  <c:v>253</c:v>
                </c:pt>
                <c:pt idx="254">
                  <c:v>254</c:v>
                </c:pt>
                <c:pt idx="255">
                  <c:v>255</c:v>
                </c:pt>
                <c:pt idx="256">
                  <c:v>256</c:v>
                </c:pt>
                <c:pt idx="257">
                  <c:v>257</c:v>
                </c:pt>
                <c:pt idx="258">
                  <c:v>258</c:v>
                </c:pt>
                <c:pt idx="259">
                  <c:v>259</c:v>
                </c:pt>
                <c:pt idx="260">
                  <c:v>260</c:v>
                </c:pt>
                <c:pt idx="261">
                  <c:v>261</c:v>
                </c:pt>
                <c:pt idx="262">
                  <c:v>262</c:v>
                </c:pt>
                <c:pt idx="263">
                  <c:v>263</c:v>
                </c:pt>
                <c:pt idx="264">
                  <c:v>264</c:v>
                </c:pt>
                <c:pt idx="265">
                  <c:v>265</c:v>
                </c:pt>
                <c:pt idx="266">
                  <c:v>266</c:v>
                </c:pt>
                <c:pt idx="267">
                  <c:v>267</c:v>
                </c:pt>
                <c:pt idx="268">
                  <c:v>268</c:v>
                </c:pt>
                <c:pt idx="269">
                  <c:v>269</c:v>
                </c:pt>
                <c:pt idx="270">
                  <c:v>270</c:v>
                </c:pt>
                <c:pt idx="271">
                  <c:v>271</c:v>
                </c:pt>
                <c:pt idx="272">
                  <c:v>272</c:v>
                </c:pt>
                <c:pt idx="273">
                  <c:v>273</c:v>
                </c:pt>
                <c:pt idx="274">
                  <c:v>274</c:v>
                </c:pt>
                <c:pt idx="275">
                  <c:v>275</c:v>
                </c:pt>
                <c:pt idx="276">
                  <c:v>276</c:v>
                </c:pt>
                <c:pt idx="277">
                  <c:v>277</c:v>
                </c:pt>
                <c:pt idx="278">
                  <c:v>278</c:v>
                </c:pt>
                <c:pt idx="279">
                  <c:v>279</c:v>
                </c:pt>
                <c:pt idx="280">
                  <c:v>280</c:v>
                </c:pt>
                <c:pt idx="281">
                  <c:v>281</c:v>
                </c:pt>
                <c:pt idx="282">
                  <c:v>282</c:v>
                </c:pt>
                <c:pt idx="283">
                  <c:v>283</c:v>
                </c:pt>
                <c:pt idx="284">
                  <c:v>284</c:v>
                </c:pt>
                <c:pt idx="285">
                  <c:v>285</c:v>
                </c:pt>
                <c:pt idx="286">
                  <c:v>286</c:v>
                </c:pt>
                <c:pt idx="287">
                  <c:v>287</c:v>
                </c:pt>
                <c:pt idx="288">
                  <c:v>288</c:v>
                </c:pt>
                <c:pt idx="289">
                  <c:v>289</c:v>
                </c:pt>
                <c:pt idx="290">
                  <c:v>290</c:v>
                </c:pt>
                <c:pt idx="291">
                  <c:v>291</c:v>
                </c:pt>
                <c:pt idx="292">
                  <c:v>292</c:v>
                </c:pt>
                <c:pt idx="293">
                  <c:v>293</c:v>
                </c:pt>
                <c:pt idx="294">
                  <c:v>294</c:v>
                </c:pt>
                <c:pt idx="295">
                  <c:v>295</c:v>
                </c:pt>
                <c:pt idx="296">
                  <c:v>296</c:v>
                </c:pt>
                <c:pt idx="297">
                  <c:v>297</c:v>
                </c:pt>
                <c:pt idx="298">
                  <c:v>298</c:v>
                </c:pt>
                <c:pt idx="299">
                  <c:v>299</c:v>
                </c:pt>
                <c:pt idx="300">
                  <c:v>300</c:v>
                </c:pt>
                <c:pt idx="301">
                  <c:v>301</c:v>
                </c:pt>
                <c:pt idx="302">
                  <c:v>302</c:v>
                </c:pt>
                <c:pt idx="303">
                  <c:v>303</c:v>
                </c:pt>
                <c:pt idx="304">
                  <c:v>304</c:v>
                </c:pt>
                <c:pt idx="305">
                  <c:v>305</c:v>
                </c:pt>
                <c:pt idx="306">
                  <c:v>306</c:v>
                </c:pt>
                <c:pt idx="307">
                  <c:v>307</c:v>
                </c:pt>
                <c:pt idx="308">
                  <c:v>308</c:v>
                </c:pt>
                <c:pt idx="309">
                  <c:v>309</c:v>
                </c:pt>
                <c:pt idx="310">
                  <c:v>310</c:v>
                </c:pt>
                <c:pt idx="311">
                  <c:v>311</c:v>
                </c:pt>
                <c:pt idx="312">
                  <c:v>312</c:v>
                </c:pt>
                <c:pt idx="313">
                  <c:v>313</c:v>
                </c:pt>
                <c:pt idx="314">
                  <c:v>314</c:v>
                </c:pt>
                <c:pt idx="315">
                  <c:v>315</c:v>
                </c:pt>
                <c:pt idx="316">
                  <c:v>316</c:v>
                </c:pt>
                <c:pt idx="317">
                  <c:v>317</c:v>
                </c:pt>
                <c:pt idx="318">
                  <c:v>318</c:v>
                </c:pt>
                <c:pt idx="319">
                  <c:v>319</c:v>
                </c:pt>
                <c:pt idx="320">
                  <c:v>320</c:v>
                </c:pt>
                <c:pt idx="321">
                  <c:v>321</c:v>
                </c:pt>
                <c:pt idx="322">
                  <c:v>322</c:v>
                </c:pt>
                <c:pt idx="323">
                  <c:v>323</c:v>
                </c:pt>
                <c:pt idx="324">
                  <c:v>324</c:v>
                </c:pt>
                <c:pt idx="325">
                  <c:v>325</c:v>
                </c:pt>
                <c:pt idx="326">
                  <c:v>326</c:v>
                </c:pt>
                <c:pt idx="327">
                  <c:v>327</c:v>
                </c:pt>
                <c:pt idx="328">
                  <c:v>328</c:v>
                </c:pt>
                <c:pt idx="329">
                  <c:v>329</c:v>
                </c:pt>
                <c:pt idx="330">
                  <c:v>330</c:v>
                </c:pt>
                <c:pt idx="331">
                  <c:v>331</c:v>
                </c:pt>
                <c:pt idx="332">
                  <c:v>332</c:v>
                </c:pt>
                <c:pt idx="333">
                  <c:v>333</c:v>
                </c:pt>
                <c:pt idx="334">
                  <c:v>334</c:v>
                </c:pt>
                <c:pt idx="335">
                  <c:v>335</c:v>
                </c:pt>
                <c:pt idx="336">
                  <c:v>336</c:v>
                </c:pt>
                <c:pt idx="337">
                  <c:v>337</c:v>
                </c:pt>
                <c:pt idx="338">
                  <c:v>338</c:v>
                </c:pt>
                <c:pt idx="339">
                  <c:v>339</c:v>
                </c:pt>
                <c:pt idx="340">
                  <c:v>340</c:v>
                </c:pt>
                <c:pt idx="341">
                  <c:v>341</c:v>
                </c:pt>
                <c:pt idx="342">
                  <c:v>342</c:v>
                </c:pt>
                <c:pt idx="343">
                  <c:v>343</c:v>
                </c:pt>
                <c:pt idx="344">
                  <c:v>344</c:v>
                </c:pt>
                <c:pt idx="345">
                  <c:v>345</c:v>
                </c:pt>
                <c:pt idx="346">
                  <c:v>346</c:v>
                </c:pt>
                <c:pt idx="347">
                  <c:v>347</c:v>
                </c:pt>
                <c:pt idx="348">
                  <c:v>348</c:v>
                </c:pt>
                <c:pt idx="349">
                  <c:v>349</c:v>
                </c:pt>
                <c:pt idx="350">
                  <c:v>350</c:v>
                </c:pt>
                <c:pt idx="351">
                  <c:v>351</c:v>
                </c:pt>
                <c:pt idx="352">
                  <c:v>352</c:v>
                </c:pt>
                <c:pt idx="353">
                  <c:v>353</c:v>
                </c:pt>
                <c:pt idx="354">
                  <c:v>354</c:v>
                </c:pt>
                <c:pt idx="355">
                  <c:v>355</c:v>
                </c:pt>
                <c:pt idx="356">
                  <c:v>356</c:v>
                </c:pt>
                <c:pt idx="357">
                  <c:v>357</c:v>
                </c:pt>
                <c:pt idx="358">
                  <c:v>358</c:v>
                </c:pt>
                <c:pt idx="359">
                  <c:v>359</c:v>
                </c:pt>
                <c:pt idx="360">
                  <c:v>360</c:v>
                </c:pt>
                <c:pt idx="361">
                  <c:v>361</c:v>
                </c:pt>
                <c:pt idx="362">
                  <c:v>362</c:v>
                </c:pt>
                <c:pt idx="363">
                  <c:v>363</c:v>
                </c:pt>
                <c:pt idx="364">
                  <c:v>364</c:v>
                </c:pt>
                <c:pt idx="365">
                  <c:v>365</c:v>
                </c:pt>
                <c:pt idx="366">
                  <c:v>366</c:v>
                </c:pt>
                <c:pt idx="367">
                  <c:v>367</c:v>
                </c:pt>
                <c:pt idx="368">
                  <c:v>368</c:v>
                </c:pt>
                <c:pt idx="369">
                  <c:v>369</c:v>
                </c:pt>
                <c:pt idx="370">
                  <c:v>370</c:v>
                </c:pt>
                <c:pt idx="371">
                  <c:v>371</c:v>
                </c:pt>
                <c:pt idx="372">
                  <c:v>372</c:v>
                </c:pt>
                <c:pt idx="373">
                  <c:v>373</c:v>
                </c:pt>
                <c:pt idx="374">
                  <c:v>374</c:v>
                </c:pt>
                <c:pt idx="375">
                  <c:v>375</c:v>
                </c:pt>
                <c:pt idx="376">
                  <c:v>376</c:v>
                </c:pt>
                <c:pt idx="377">
                  <c:v>377</c:v>
                </c:pt>
                <c:pt idx="378">
                  <c:v>378</c:v>
                </c:pt>
                <c:pt idx="379">
                  <c:v>379</c:v>
                </c:pt>
                <c:pt idx="380">
                  <c:v>380</c:v>
                </c:pt>
                <c:pt idx="381">
                  <c:v>381</c:v>
                </c:pt>
                <c:pt idx="382">
                  <c:v>382</c:v>
                </c:pt>
                <c:pt idx="383">
                  <c:v>383</c:v>
                </c:pt>
                <c:pt idx="384">
                  <c:v>384</c:v>
                </c:pt>
                <c:pt idx="385">
                  <c:v>385</c:v>
                </c:pt>
                <c:pt idx="386">
                  <c:v>386</c:v>
                </c:pt>
                <c:pt idx="387">
                  <c:v>387</c:v>
                </c:pt>
                <c:pt idx="388">
                  <c:v>388</c:v>
                </c:pt>
                <c:pt idx="389">
                  <c:v>389</c:v>
                </c:pt>
                <c:pt idx="390">
                  <c:v>390</c:v>
                </c:pt>
                <c:pt idx="391">
                  <c:v>391</c:v>
                </c:pt>
                <c:pt idx="392">
                  <c:v>392</c:v>
                </c:pt>
                <c:pt idx="393">
                  <c:v>393</c:v>
                </c:pt>
                <c:pt idx="394">
                  <c:v>394</c:v>
                </c:pt>
                <c:pt idx="395">
                  <c:v>395</c:v>
                </c:pt>
                <c:pt idx="396">
                  <c:v>396</c:v>
                </c:pt>
                <c:pt idx="397">
                  <c:v>397</c:v>
                </c:pt>
                <c:pt idx="398">
                  <c:v>398</c:v>
                </c:pt>
                <c:pt idx="399">
                  <c:v>399</c:v>
                </c:pt>
                <c:pt idx="400">
                  <c:v>400</c:v>
                </c:pt>
                <c:pt idx="401">
                  <c:v>401</c:v>
                </c:pt>
                <c:pt idx="402">
                  <c:v>402</c:v>
                </c:pt>
                <c:pt idx="403">
                  <c:v>403</c:v>
                </c:pt>
                <c:pt idx="404">
                  <c:v>404</c:v>
                </c:pt>
                <c:pt idx="405">
                  <c:v>405</c:v>
                </c:pt>
                <c:pt idx="406">
                  <c:v>406</c:v>
                </c:pt>
                <c:pt idx="407">
                  <c:v>407</c:v>
                </c:pt>
                <c:pt idx="408">
                  <c:v>408</c:v>
                </c:pt>
                <c:pt idx="409">
                  <c:v>409</c:v>
                </c:pt>
                <c:pt idx="410">
                  <c:v>410</c:v>
                </c:pt>
                <c:pt idx="411">
                  <c:v>411</c:v>
                </c:pt>
                <c:pt idx="412">
                  <c:v>412</c:v>
                </c:pt>
                <c:pt idx="413">
                  <c:v>413</c:v>
                </c:pt>
                <c:pt idx="414">
                  <c:v>414</c:v>
                </c:pt>
                <c:pt idx="415">
                  <c:v>415</c:v>
                </c:pt>
                <c:pt idx="416">
                  <c:v>416</c:v>
                </c:pt>
                <c:pt idx="417">
                  <c:v>417</c:v>
                </c:pt>
                <c:pt idx="418">
                  <c:v>418</c:v>
                </c:pt>
                <c:pt idx="419">
                  <c:v>419</c:v>
                </c:pt>
                <c:pt idx="420">
                  <c:v>420</c:v>
                </c:pt>
                <c:pt idx="421">
                  <c:v>421</c:v>
                </c:pt>
                <c:pt idx="422">
                  <c:v>422</c:v>
                </c:pt>
                <c:pt idx="423">
                  <c:v>423</c:v>
                </c:pt>
                <c:pt idx="424">
                  <c:v>424</c:v>
                </c:pt>
                <c:pt idx="425">
                  <c:v>425</c:v>
                </c:pt>
                <c:pt idx="426">
                  <c:v>426</c:v>
                </c:pt>
                <c:pt idx="427">
                  <c:v>427</c:v>
                </c:pt>
                <c:pt idx="428">
                  <c:v>428</c:v>
                </c:pt>
                <c:pt idx="429">
                  <c:v>429</c:v>
                </c:pt>
                <c:pt idx="430">
                  <c:v>430</c:v>
                </c:pt>
                <c:pt idx="431">
                  <c:v>431</c:v>
                </c:pt>
                <c:pt idx="432">
                  <c:v>432</c:v>
                </c:pt>
                <c:pt idx="433">
                  <c:v>433</c:v>
                </c:pt>
                <c:pt idx="434">
                  <c:v>434</c:v>
                </c:pt>
                <c:pt idx="435">
                  <c:v>435</c:v>
                </c:pt>
                <c:pt idx="436">
                  <c:v>436</c:v>
                </c:pt>
                <c:pt idx="437">
                  <c:v>437</c:v>
                </c:pt>
                <c:pt idx="438">
                  <c:v>438</c:v>
                </c:pt>
                <c:pt idx="439">
                  <c:v>439</c:v>
                </c:pt>
                <c:pt idx="440">
                  <c:v>440</c:v>
                </c:pt>
                <c:pt idx="441">
                  <c:v>441</c:v>
                </c:pt>
                <c:pt idx="442">
                  <c:v>442</c:v>
                </c:pt>
                <c:pt idx="443">
                  <c:v>443</c:v>
                </c:pt>
                <c:pt idx="444">
                  <c:v>444</c:v>
                </c:pt>
                <c:pt idx="445">
                  <c:v>445</c:v>
                </c:pt>
                <c:pt idx="446">
                  <c:v>446</c:v>
                </c:pt>
                <c:pt idx="447">
                  <c:v>447</c:v>
                </c:pt>
                <c:pt idx="448">
                  <c:v>448</c:v>
                </c:pt>
                <c:pt idx="449">
                  <c:v>449</c:v>
                </c:pt>
                <c:pt idx="450">
                  <c:v>450</c:v>
                </c:pt>
                <c:pt idx="451">
                  <c:v>451</c:v>
                </c:pt>
                <c:pt idx="452">
                  <c:v>452</c:v>
                </c:pt>
                <c:pt idx="453">
                  <c:v>453</c:v>
                </c:pt>
                <c:pt idx="454">
                  <c:v>454</c:v>
                </c:pt>
                <c:pt idx="455">
                  <c:v>455</c:v>
                </c:pt>
                <c:pt idx="456">
                  <c:v>456</c:v>
                </c:pt>
                <c:pt idx="457">
                  <c:v>457</c:v>
                </c:pt>
                <c:pt idx="458">
                  <c:v>458</c:v>
                </c:pt>
                <c:pt idx="459">
                  <c:v>459</c:v>
                </c:pt>
                <c:pt idx="460">
                  <c:v>460</c:v>
                </c:pt>
                <c:pt idx="461">
                  <c:v>461</c:v>
                </c:pt>
                <c:pt idx="462">
                  <c:v>462</c:v>
                </c:pt>
                <c:pt idx="463">
                  <c:v>463</c:v>
                </c:pt>
                <c:pt idx="464">
                  <c:v>464</c:v>
                </c:pt>
                <c:pt idx="465">
                  <c:v>465</c:v>
                </c:pt>
                <c:pt idx="466">
                  <c:v>466</c:v>
                </c:pt>
                <c:pt idx="467">
                  <c:v>467</c:v>
                </c:pt>
                <c:pt idx="468">
                  <c:v>468</c:v>
                </c:pt>
                <c:pt idx="469">
                  <c:v>469</c:v>
                </c:pt>
                <c:pt idx="470">
                  <c:v>470</c:v>
                </c:pt>
                <c:pt idx="471">
                  <c:v>471</c:v>
                </c:pt>
                <c:pt idx="472">
                  <c:v>472</c:v>
                </c:pt>
                <c:pt idx="473">
                  <c:v>473</c:v>
                </c:pt>
                <c:pt idx="474">
                  <c:v>474</c:v>
                </c:pt>
                <c:pt idx="475">
                  <c:v>475</c:v>
                </c:pt>
                <c:pt idx="476">
                  <c:v>476</c:v>
                </c:pt>
                <c:pt idx="477">
                  <c:v>477</c:v>
                </c:pt>
                <c:pt idx="478">
                  <c:v>478</c:v>
                </c:pt>
                <c:pt idx="479">
                  <c:v>479</c:v>
                </c:pt>
                <c:pt idx="480">
                  <c:v>480</c:v>
                </c:pt>
                <c:pt idx="481">
                  <c:v>481</c:v>
                </c:pt>
                <c:pt idx="482">
                  <c:v>482</c:v>
                </c:pt>
                <c:pt idx="483">
                  <c:v>483</c:v>
                </c:pt>
                <c:pt idx="484">
                  <c:v>484</c:v>
                </c:pt>
                <c:pt idx="485">
                  <c:v>485</c:v>
                </c:pt>
                <c:pt idx="486">
                  <c:v>486</c:v>
                </c:pt>
                <c:pt idx="487">
                  <c:v>487</c:v>
                </c:pt>
                <c:pt idx="488">
                  <c:v>488</c:v>
                </c:pt>
                <c:pt idx="489">
                  <c:v>489</c:v>
                </c:pt>
                <c:pt idx="490">
                  <c:v>490</c:v>
                </c:pt>
                <c:pt idx="491">
                  <c:v>491</c:v>
                </c:pt>
                <c:pt idx="492">
                  <c:v>492</c:v>
                </c:pt>
                <c:pt idx="493">
                  <c:v>493</c:v>
                </c:pt>
                <c:pt idx="494">
                  <c:v>494</c:v>
                </c:pt>
                <c:pt idx="495">
                  <c:v>495</c:v>
                </c:pt>
                <c:pt idx="496">
                  <c:v>496</c:v>
                </c:pt>
                <c:pt idx="497">
                  <c:v>497</c:v>
                </c:pt>
                <c:pt idx="498">
                  <c:v>498</c:v>
                </c:pt>
                <c:pt idx="499">
                  <c:v>499</c:v>
                </c:pt>
                <c:pt idx="500">
                  <c:v>500</c:v>
                </c:pt>
              </c:numCache>
            </c:numRef>
          </c:xVal>
          <c:yVal>
            <c:numRef>
              <c:f>Data!$B$2:$B$502</c:f>
              <c:numCache>
                <c:formatCode>General</c:formatCode>
                <c:ptCount val="50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5.65072666E-3</c:v>
                </c:pt>
                <c:pt idx="47">
                  <c:v>9.6999070100000001E-2</c:v>
                </c:pt>
                <c:pt idx="48">
                  <c:v>0.30203498299999998</c:v>
                </c:pt>
                <c:pt idx="49">
                  <c:v>0.53402985000000003</c:v>
                </c:pt>
                <c:pt idx="50">
                  <c:v>0.72604429800000003</c:v>
                </c:pt>
                <c:pt idx="51">
                  <c:v>0.85499293300000001</c:v>
                </c:pt>
                <c:pt idx="52">
                  <c:v>0.92328119799999997</c:v>
                </c:pt>
                <c:pt idx="53">
                  <c:v>0.94297067599999995</c:v>
                </c:pt>
                <c:pt idx="54">
                  <c:v>0.92761578200000006</c:v>
                </c:pt>
                <c:pt idx="55">
                  <c:v>0.88901001899999998</c:v>
                </c:pt>
                <c:pt idx="56">
                  <c:v>0.83632731599999999</c:v>
                </c:pt>
                <c:pt idx="57">
                  <c:v>0.77625157300000003</c:v>
                </c:pt>
                <c:pt idx="58">
                  <c:v>0.713426318</c:v>
                </c:pt>
                <c:pt idx="59">
                  <c:v>0.65094164700000001</c:v>
                </c:pt>
                <c:pt idx="60">
                  <c:v>0.59075620200000001</c:v>
                </c:pt>
                <c:pt idx="61">
                  <c:v>0.53402985000000003</c:v>
                </c:pt>
                <c:pt idx="62">
                  <c:v>0.48137296699999998</c:v>
                </c:pt>
                <c:pt idx="63">
                  <c:v>0.43302743399999999</c:v>
                </c:pt>
                <c:pt idx="64">
                  <c:v>0.388995221</c:v>
                </c:pt>
                <c:pt idx="65">
                  <c:v>0.34912816299999999</c:v>
                </c:pt>
                <c:pt idx="66">
                  <c:v>0.31318967199999997</c:v>
                </c:pt>
                <c:pt idx="67">
                  <c:v>0.28089647499999998</c:v>
                </c:pt>
                <c:pt idx="68">
                  <c:v>0.25194629600000001</c:v>
                </c:pt>
                <c:pt idx="69">
                  <c:v>0.226035761</c:v>
                </c:pt>
                <c:pt idx="70">
                  <c:v>0.20287156100000001</c:v>
                </c:pt>
                <c:pt idx="71">
                  <c:v>0.18217702</c:v>
                </c:pt>
                <c:pt idx="72">
                  <c:v>0.16369557600000001</c:v>
                </c:pt>
                <c:pt idx="73">
                  <c:v>0.14719220699999999</c:v>
                </c:pt>
                <c:pt idx="74">
                  <c:v>0.132453551</c:v>
                </c:pt>
                <c:pt idx="75">
                  <c:v>0.119287196</c:v>
                </c:pt>
                <c:pt idx="76">
                  <c:v>0.107520486</c:v>
                </c:pt>
                <c:pt idx="77">
                  <c:v>9.6999070100000001E-2</c:v>
                </c:pt>
                <c:pt idx="78">
                  <c:v>8.7585351199999995E-2</c:v>
                </c:pt>
                <c:pt idx="79">
                  <c:v>7.9156917199999996E-2</c:v>
                </c:pt>
                <c:pt idx="80">
                  <c:v>7.1605028200000004E-2</c:v>
                </c:pt>
                <c:pt idx="81">
                  <c:v>6.4833189299999996E-2</c:v>
                </c:pt>
                <c:pt idx="82">
                  <c:v>5.8755828900000001E-2</c:v>
                </c:pt>
                <c:pt idx="83">
                  <c:v>5.3297090999999998E-2</c:v>
                </c:pt>
                <c:pt idx="84">
                  <c:v>4.8389741700000002E-2</c:v>
                </c:pt>
                <c:pt idx="85">
                  <c:v>4.3974185399999997E-2</c:v>
                </c:pt>
                <c:pt idx="86">
                  <c:v>3.9997586799999998E-2</c:v>
                </c:pt>
                <c:pt idx="87">
                  <c:v>3.6413087500000003E-2</c:v>
                </c:pt>
                <c:pt idx="88">
                  <c:v>3.3179111599999998E-2</c:v>
                </c:pt>
                <c:pt idx="89">
                  <c:v>3.0258750399999999E-2</c:v>
                </c:pt>
                <c:pt idx="90">
                  <c:v>2.7619218899999999E-2</c:v>
                </c:pt>
                <c:pt idx="91">
                  <c:v>2.5231375600000001E-2</c:v>
                </c:pt>
                <c:pt idx="92">
                  <c:v>2.3069299299999999E-2</c:v>
                </c:pt>
                <c:pt idx="93">
                  <c:v>2.1109915999999999E-2</c:v>
                </c:pt>
                <c:pt idx="94">
                  <c:v>1.9332670199999999E-2</c:v>
                </c:pt>
                <c:pt idx="95">
                  <c:v>1.7719235199999999E-2</c:v>
                </c:pt>
                <c:pt idx="96">
                  <c:v>1.6253258100000001E-2</c:v>
                </c:pt>
                <c:pt idx="97">
                  <c:v>1.4920135100000001E-2</c:v>
                </c:pt>
                <c:pt idx="98">
                  <c:v>1.3706813199999999E-2</c:v>
                </c:pt>
                <c:pt idx="99">
                  <c:v>1.2601615700000001E-2</c:v>
                </c:pt>
                <c:pt idx="100">
                  <c:v>1.1594088000000001E-2</c:v>
                </c:pt>
                <c:pt idx="101">
                  <c:v>1.0674861900000001E-2</c:v>
                </c:pt>
                <c:pt idx="102">
                  <c:v>9.8355351600000005E-3</c:v>
                </c:pt>
                <c:pt idx="103">
                  <c:v>9.0685655400000002E-3</c:v>
                </c:pt>
                <c:pt idx="104">
                  <c:v>8.3671771100000004E-3</c:v>
                </c:pt>
                <c:pt idx="105">
                  <c:v>7.7252770899999997E-3</c:v>
                </c:pt>
                <c:pt idx="106">
                  <c:v>7.1373823799999996E-3</c:v>
                </c:pt>
                <c:pt idx="107">
                  <c:v>6.5985543899999997E-3</c:v>
                </c:pt>
                <c:pt idx="108">
                  <c:v>6.1043412799999999E-3</c:v>
                </c:pt>
                <c:pt idx="109">
                  <c:v>5.65072666E-3</c:v>
                </c:pt>
                <c:pt idx="110">
                  <c:v>5.2340840699999997E-3</c:v>
                </c:pt>
                <c:pt idx="111">
                  <c:v>4.8511364399999998E-3</c:v>
                </c:pt>
                <c:pt idx="112">
                  <c:v>4.4989200699999997E-3</c:v>
                </c:pt>
                <c:pt idx="113">
                  <c:v>4.1747525499999999E-3</c:v>
                </c:pt>
                <c:pt idx="114">
                  <c:v>3.8762041600000001E-3</c:v>
                </c:pt>
                <c:pt idx="115">
                  <c:v>3.60107239E-3</c:v>
                </c:pt>
                <c:pt idx="116">
                  <c:v>3.3473591400000001E-3</c:v>
                </c:pt>
                <c:pt idx="117">
                  <c:v>3.1132503999999998E-3</c:v>
                </c:pt>
                <c:pt idx="118">
                  <c:v>2.8970980500000001E-3</c:v>
                </c:pt>
                <c:pt idx="119">
                  <c:v>2.6974036199999998E-3</c:v>
                </c:pt>
                <c:pt idx="120">
                  <c:v>2.5128036999999999E-3</c:v>
                </c:pt>
                <c:pt idx="121">
                  <c:v>2.3420568699999999E-3</c:v>
                </c:pt>
                <c:pt idx="122">
                  <c:v>2.1840320300000001E-3</c:v>
                </c:pt>
                <c:pt idx="123">
                  <c:v>2.03769781E-3</c:v>
                </c:pt>
                <c:pt idx="124">
                  <c:v>1.9021132E-3</c:v>
                </c:pt>
                <c:pt idx="125">
                  <c:v>1.7764190199999999E-3</c:v>
                </c:pt>
                <c:pt idx="126">
                  <c:v>1.6598302900000001E-3</c:v>
                </c:pt>
                <c:pt idx="127">
                  <c:v>1.55162936E-3</c:v>
                </c:pt>
                <c:pt idx="128">
                  <c:v>1.45115967E-3</c:v>
                </c:pt>
                <c:pt idx="129">
                  <c:v>1.3578202100000001E-3</c:v>
                </c:pt>
                <c:pt idx="130">
                  <c:v>1.2710604699999999E-3</c:v>
                </c:pt>
                <c:pt idx="131">
                  <c:v>1.1903758500000001E-3</c:v>
                </c:pt>
                <c:pt idx="132">
                  <c:v>1.1153035800000001E-3</c:v>
                </c:pt>
                <c:pt idx="133">
                  <c:v>1.04541898E-3</c:v>
                </c:pt>
                <c:pt idx="134">
                  <c:v>9.8033209600000004E-4</c:v>
                </c:pt>
                <c:pt idx="135">
                  <c:v>9.1968465500000002E-4</c:v>
                </c:pt>
                <c:pt idx="136">
                  <c:v>8.63147293E-4</c:v>
                </c:pt>
                <c:pt idx="137">
                  <c:v>8.1041705300000002E-4</c:v>
                </c:pt>
                <c:pt idx="138">
                  <c:v>7.6121510999999998E-4</c:v>
                </c:pt>
                <c:pt idx="139">
                  <c:v>7.1528470499999995E-4</c:v>
                </c:pt>
                <c:pt idx="140">
                  <c:v>6.7238927100000002E-4</c:v>
                </c:pt>
                <c:pt idx="141">
                  <c:v>6.3231072599999999E-4</c:v>
                </c:pt>
                <c:pt idx="142">
                  <c:v>5.9484791900000003E-4</c:v>
                </c:pt>
                <c:pt idx="143">
                  <c:v>5.5981522300000005E-4</c:v>
                </c:pt>
                <c:pt idx="144">
                  <c:v>5.2704124300000002E-4</c:v>
                </c:pt>
                <c:pt idx="145">
                  <c:v>4.9636764599999997E-4</c:v>
                </c:pt>
                <c:pt idx="146">
                  <c:v>4.6764809E-4</c:v>
                </c:pt>
                <c:pt idx="147">
                  <c:v>4.4074725099999999E-4</c:v>
                </c:pt>
                <c:pt idx="148">
                  <c:v>4.1553992900000001E-4</c:v>
                </c:pt>
                <c:pt idx="149">
                  <c:v>3.9191023600000001E-4</c:v>
                </c:pt>
                <c:pt idx="150">
                  <c:v>3.6975085200000003E-4</c:v>
                </c:pt>
                <c:pt idx="151">
                  <c:v>3.4896234200000001E-4</c:v>
                </c:pt>
                <c:pt idx="152">
                  <c:v>3.2945253700000001E-4</c:v>
                </c:pt>
                <c:pt idx="153">
                  <c:v>3.1113596199999999E-4</c:v>
                </c:pt>
                <c:pt idx="154">
                  <c:v>2.9393331200000002E-4</c:v>
                </c:pt>
                <c:pt idx="155">
                  <c:v>2.7777097799999999E-4</c:v>
                </c:pt>
                <c:pt idx="156">
                  <c:v>2.6258060199999998E-4</c:v>
                </c:pt>
                <c:pt idx="157">
                  <c:v>2.4829867899999998E-4</c:v>
                </c:pt>
                <c:pt idx="158">
                  <c:v>2.3486618499999999E-4</c:v>
                </c:pt>
                <c:pt idx="159">
                  <c:v>2.2222823699999999E-4</c:v>
                </c:pt>
                <c:pt idx="160">
                  <c:v>2.1033378300000001E-4</c:v>
                </c:pt>
                <c:pt idx="161">
                  <c:v>1.99135311E-4</c:v>
                </c:pt>
                <c:pt idx="162">
                  <c:v>1.8858859E-4</c:v>
                </c:pt>
                <c:pt idx="163">
                  <c:v>1.78652422E-4</c:v>
                </c:pt>
                <c:pt idx="164">
                  <c:v>1.6928842400000001E-4</c:v>
                </c:pt>
                <c:pt idx="165">
                  <c:v>1.6046081399999999E-4</c:v>
                </c:pt>
                <c:pt idx="166">
                  <c:v>1.5213623000000001E-4</c:v>
                </c:pt>
                <c:pt idx="167">
                  <c:v>1.44283547E-4</c:v>
                </c:pt>
                <c:pt idx="168">
                  <c:v>1.3687372199999999E-4</c:v>
                </c:pt>
                <c:pt idx="169">
                  <c:v>1.2987964E-4</c:v>
                </c:pt>
                <c:pt idx="170">
                  <c:v>1.23275977E-4</c:v>
                </c:pt>
                <c:pt idx="171">
                  <c:v>1.17039076E-4</c:v>
                </c:pt>
                <c:pt idx="172">
                  <c:v>1.11146827E-4</c:v>
                </c:pt>
                <c:pt idx="173">
                  <c:v>1.0557855699999999E-4</c:v>
                </c:pt>
                <c:pt idx="174">
                  <c:v>1.00314933E-4</c:v>
                </c:pt>
                <c:pt idx="175">
                  <c:v>9.5337866400000001E-5</c:v>
                </c:pt>
                <c:pt idx="176">
                  <c:v>9.0630427700000001E-5</c:v>
                </c:pt>
                <c:pt idx="177">
                  <c:v>8.6176766600000001E-5</c:v>
                </c:pt>
                <c:pt idx="178">
                  <c:v>8.1962038299999998E-5</c:v>
                </c:pt>
                <c:pt idx="179">
                  <c:v>7.7972334900000003E-5</c:v>
                </c:pt>
                <c:pt idx="180">
                  <c:v>7.4194622100000001E-5</c:v>
                </c:pt>
                <c:pt idx="181">
                  <c:v>7.0616680100000001E-5</c:v>
                </c:pt>
                <c:pt idx="182">
                  <c:v>6.7227048900000001E-5</c:v>
                </c:pt>
                <c:pt idx="183">
                  <c:v>6.4014977900000004E-5</c:v>
                </c:pt>
                <c:pt idx="184">
                  <c:v>6.0970378599999998E-5</c:v>
                </c:pt>
                <c:pt idx="185">
                  <c:v>5.8083780600000003E-5</c:v>
                </c:pt>
                <c:pt idx="186">
                  <c:v>5.5346291299999999E-5</c:v>
                </c:pt>
                <c:pt idx="187">
                  <c:v>5.2749557900000001E-5</c:v>
                </c:pt>
                <c:pt idx="188">
                  <c:v>5.0285732399999999E-5</c:v>
                </c:pt>
                <c:pt idx="189">
                  <c:v>4.7947438399999998E-5</c:v>
                </c:pt>
                <c:pt idx="190">
                  <c:v>4.5727741200000001E-5</c:v>
                </c:pt>
                <c:pt idx="191">
                  <c:v>4.3620119399999998E-5</c:v>
                </c:pt>
                <c:pt idx="192">
                  <c:v>4.16184379E-5</c:v>
                </c:pt>
                <c:pt idx="193">
                  <c:v>3.9716923999999998E-5</c:v>
                </c:pt>
                <c:pt idx="194">
                  <c:v>3.79101441E-5</c:v>
                </c:pt>
                <c:pt idx="195">
                  <c:v>3.6192982300000003E-5</c:v>
                </c:pt>
                <c:pt idx="196">
                  <c:v>3.4560620699999998E-5</c:v>
                </c:pt>
                <c:pt idx="197">
                  <c:v>3.3008520599999998E-5</c:v>
                </c:pt>
                <c:pt idx="198">
                  <c:v>3.1532405100000002E-5</c:v>
                </c:pt>
                <c:pt idx="199">
                  <c:v>3.01282431E-5</c:v>
                </c:pt>
                <c:pt idx="200">
                  <c:v>2.8792233799999998E-5</c:v>
                </c:pt>
                <c:pt idx="201">
                  <c:v>2.7520793E-5</c:v>
                </c:pt>
                <c:pt idx="202">
                  <c:v>2.63105397E-5</c:v>
                </c:pt>
                <c:pt idx="203">
                  <c:v>2.5158283500000001E-5</c:v>
                </c:pt>
                <c:pt idx="204">
                  <c:v>2.4061013499999999E-5</c:v>
                </c:pt>
                <c:pt idx="205">
                  <c:v>2.30158871E-5</c:v>
                </c:pt>
                <c:pt idx="206">
                  <c:v>2.2020220000000001E-5</c:v>
                </c:pt>
                <c:pt idx="207">
                  <c:v>2.1071477099999998E-5</c:v>
                </c:pt>
                <c:pt idx="208">
                  <c:v>2.01672631E-5</c:v>
                </c:pt>
                <c:pt idx="209">
                  <c:v>1.9305314400000001E-5</c:v>
                </c:pt>
                <c:pt idx="210">
                  <c:v>1.8483491399999999E-5</c:v>
                </c:pt>
                <c:pt idx="211">
                  <c:v>1.7699771299999998E-5</c:v>
                </c:pt>
                <c:pt idx="212">
                  <c:v>1.6952241199999999E-5</c:v>
                </c:pt>
                <c:pt idx="213">
                  <c:v>1.62390914E-5</c:v>
                </c:pt>
                <c:pt idx="214">
                  <c:v>1.5558609899999999E-5</c:v>
                </c:pt>
                <c:pt idx="215">
                  <c:v>1.49091764E-5</c:v>
                </c:pt>
                <c:pt idx="216">
                  <c:v>1.4289257299999999E-5</c:v>
                </c:pt>
                <c:pt idx="217">
                  <c:v>1.36974005E-5</c:v>
                </c:pt>
                <c:pt idx="218">
                  <c:v>1.3132230899999999E-5</c:v>
                </c:pt>
                <c:pt idx="219">
                  <c:v>1.2592445799999999E-5</c:v>
                </c:pt>
                <c:pt idx="220">
                  <c:v>1.2076811299999999E-5</c:v>
                </c:pt>
                <c:pt idx="221">
                  <c:v>1.15841578E-5</c:v>
                </c:pt>
                <c:pt idx="222">
                  <c:v>1.11133767E-5</c:v>
                </c:pt>
                <c:pt idx="223">
                  <c:v>1.06634173E-5</c:v>
                </c:pt>
                <c:pt idx="224">
                  <c:v>1.0233282899999999E-5</c:v>
                </c:pt>
                <c:pt idx="225">
                  <c:v>9.8220282800000002E-6</c:v>
                </c:pt>
                <c:pt idx="226">
                  <c:v>9.4287568099999992E-6</c:v>
                </c:pt>
                <c:pt idx="227">
                  <c:v>9.0526176400000008E-6</c:v>
                </c:pt>
                <c:pt idx="228">
                  <c:v>8.6928032699999994E-6</c:v>
                </c:pt>
                <c:pt idx="229">
                  <c:v>8.3485471700000004E-6</c:v>
                </c:pt>
                <c:pt idx="230">
                  <c:v>8.0191215500000005E-6</c:v>
                </c:pt>
                <c:pt idx="231">
                  <c:v>7.7038352899999997E-6</c:v>
                </c:pt>
                <c:pt idx="232">
                  <c:v>7.4020318999999997E-6</c:v>
                </c:pt>
                <c:pt idx="233">
                  <c:v>7.1130877299999999E-6</c:v>
                </c:pt>
                <c:pt idx="234">
                  <c:v>6.8364101599999999E-6</c:v>
                </c:pt>
                <c:pt idx="235">
                  <c:v>6.5714359700000001E-6</c:v>
                </c:pt>
                <c:pt idx="236">
                  <c:v>6.31762975E-6</c:v>
                </c:pt>
                <c:pt idx="237">
                  <c:v>6.07448248E-6</c:v>
                </c:pt>
                <c:pt idx="238">
                  <c:v>5.8415100899999999E-6</c:v>
                </c:pt>
                <c:pt idx="239">
                  <c:v>5.6182521600000002E-6</c:v>
                </c:pt>
                <c:pt idx="240">
                  <c:v>5.4042706900000003E-6</c:v>
                </c:pt>
                <c:pt idx="241">
                  <c:v>5.19914894E-6</c:v>
                </c:pt>
                <c:pt idx="242">
                  <c:v>5.0024902999999999E-6</c:v>
                </c:pt>
                <c:pt idx="243">
                  <c:v>4.8139172600000001E-6</c:v>
                </c:pt>
                <c:pt idx="244">
                  <c:v>4.6330704400000001E-6</c:v>
                </c:pt>
                <c:pt idx="245">
                  <c:v>4.4596076400000002E-6</c:v>
                </c:pt>
                <c:pt idx="246">
                  <c:v>4.2932029499999997E-6</c:v>
                </c:pt>
                <c:pt idx="247">
                  <c:v>4.1335459399999997E-6</c:v>
                </c:pt>
                <c:pt idx="248">
                  <c:v>3.9803408799999999E-6</c:v>
                </c:pt>
                <c:pt idx="249">
                  <c:v>3.8333059599999998E-6</c:v>
                </c:pt>
                <c:pt idx="250">
                  <c:v>3.6921726200000002E-6</c:v>
                </c:pt>
                <c:pt idx="251">
                  <c:v>3.5566848700000001E-6</c:v>
                </c:pt>
                <c:pt idx="252">
                  <c:v>3.42659867E-6</c:v>
                </c:pt>
                <c:pt idx="253">
                  <c:v>3.3016813E-6</c:v>
                </c:pt>
                <c:pt idx="254">
                  <c:v>3.18171086E-6</c:v>
                </c:pt>
                <c:pt idx="255">
                  <c:v>3.06647566E-6</c:v>
                </c:pt>
                <c:pt idx="256">
                  <c:v>2.9557737599999998E-6</c:v>
                </c:pt>
                <c:pt idx="257">
                  <c:v>2.84941249E-6</c:v>
                </c:pt>
                <c:pt idx="258">
                  <c:v>2.7472079799999999E-6</c:v>
                </c:pt>
                <c:pt idx="259">
                  <c:v>2.6489847299999998E-6</c:v>
                </c:pt>
                <c:pt idx="260">
                  <c:v>2.5545752100000001E-6</c:v>
                </c:pt>
                <c:pt idx="261">
                  <c:v>2.4638194700000001E-6</c:v>
                </c:pt>
                <c:pt idx="262">
                  <c:v>2.3765647599999999E-6</c:v>
                </c:pt>
                <c:pt idx="263">
                  <c:v>2.2926652099999999E-6</c:v>
                </c:pt>
                <c:pt idx="264">
                  <c:v>2.2119814799999999E-6</c:v>
                </c:pt>
                <c:pt idx="265">
                  <c:v>2.13438044E-6</c:v>
                </c:pt>
                <c:pt idx="266">
                  <c:v>2.0597348999999999E-6</c:v>
                </c:pt>
                <c:pt idx="267">
                  <c:v>1.9879232999999999E-6</c:v>
                </c:pt>
                <c:pt idx="268">
                  <c:v>1.9188294500000001E-6</c:v>
                </c:pt>
                <c:pt idx="269">
                  <c:v>1.8523422899999999E-6</c:v>
                </c:pt>
                <c:pt idx="270">
                  <c:v>1.7883556300000001E-6</c:v>
                </c:pt>
                <c:pt idx="271">
                  <c:v>1.7267679400000001E-6</c:v>
                </c:pt>
                <c:pt idx="272">
                  <c:v>1.66748211E-6</c:v>
                </c:pt>
                <c:pt idx="273">
                  <c:v>1.6104052500000001E-6</c:v>
                </c:pt>
                <c:pt idx="274">
                  <c:v>1.55544851E-6</c:v>
                </c:pt>
                <c:pt idx="275">
                  <c:v>1.5025268700000001E-6</c:v>
                </c:pt>
                <c:pt idx="276">
                  <c:v>1.4515589900000001E-6</c:v>
                </c:pt>
                <c:pt idx="277">
                  <c:v>1.40246699E-6</c:v>
                </c:pt>
                <c:pt idx="278">
                  <c:v>1.35517637E-6</c:v>
                </c:pt>
                <c:pt idx="279">
                  <c:v>1.3096157599999999E-6</c:v>
                </c:pt>
                <c:pt idx="280">
                  <c:v>1.26571687E-6</c:v>
                </c:pt>
                <c:pt idx="281">
                  <c:v>1.22341429E-6</c:v>
                </c:pt>
                <c:pt idx="282">
                  <c:v>1.1826453599999999E-6</c:v>
                </c:pt>
                <c:pt idx="283">
                  <c:v>1.1433500899999999E-6</c:v>
                </c:pt>
                <c:pt idx="284">
                  <c:v>1.1054710000000001E-6</c:v>
                </c:pt>
                <c:pt idx="285">
                  <c:v>1.068953E-6</c:v>
                </c:pt>
                <c:pt idx="286">
                  <c:v>1.03374332E-6</c:v>
                </c:pt>
                <c:pt idx="287">
                  <c:v>9.9979139499999996E-7</c:v>
                </c:pt>
                <c:pt idx="288">
                  <c:v>9.6704874200000001E-7</c:v>
                </c:pt>
                <c:pt idx="289">
                  <c:v>9.35468892E-7</c:v>
                </c:pt>
                <c:pt idx="290">
                  <c:v>9.0500729400000001E-7</c:v>
                </c:pt>
                <c:pt idx="291">
                  <c:v>8.7562122899999996E-7</c:v>
                </c:pt>
                <c:pt idx="292">
                  <c:v>8.4726973000000002E-7</c:v>
                </c:pt>
                <c:pt idx="293">
                  <c:v>8.1991350699999995E-7</c:v>
                </c:pt>
                <c:pt idx="294">
                  <c:v>7.9351487099999995E-7</c:v>
                </c:pt>
                <c:pt idx="295">
                  <c:v>7.6803766700000005E-7</c:v>
                </c:pt>
                <c:pt idx="296">
                  <c:v>7.4344720399999997E-7</c:v>
                </c:pt>
                <c:pt idx="297">
                  <c:v>7.19710195E-7</c:v>
                </c:pt>
                <c:pt idx="298">
                  <c:v>6.9679469199999995E-7</c:v>
                </c:pt>
                <c:pt idx="299">
                  <c:v>6.7467003300000001E-7</c:v>
                </c:pt>
                <c:pt idx="300">
                  <c:v>6.53306785E-7</c:v>
                </c:pt>
                <c:pt idx="301">
                  <c:v>6.3267669000000003E-7</c:v>
                </c:pt>
                <c:pt idx="302">
                  <c:v>6.1275261500000004E-7</c:v>
                </c:pt>
                <c:pt idx="303">
                  <c:v>5.9350850599999995E-7</c:v>
                </c:pt>
                <c:pt idx="304">
                  <c:v>5.7491934199999996E-7</c:v>
                </c:pt>
                <c:pt idx="305">
                  <c:v>5.5696108800000001E-7</c:v>
                </c:pt>
                <c:pt idx="306">
                  <c:v>5.39610657E-7</c:v>
                </c:pt>
                <c:pt idx="307">
                  <c:v>5.2284586900000005E-7</c:v>
                </c:pt>
                <c:pt idx="308">
                  <c:v>5.0664541200000003E-7</c:v>
                </c:pt>
                <c:pt idx="309">
                  <c:v>4.90988808E-7</c:v>
                </c:pt>
                <c:pt idx="310">
                  <c:v>4.75856373E-7</c:v>
                </c:pt>
                <c:pt idx="311">
                  <c:v>4.6122919099999999E-7</c:v>
                </c:pt>
                <c:pt idx="312">
                  <c:v>4.47089077E-7</c:v>
                </c:pt>
                <c:pt idx="313">
                  <c:v>4.33418549E-7</c:v>
                </c:pt>
                <c:pt idx="314">
                  <c:v>4.20200797E-7</c:v>
                </c:pt>
                <c:pt idx="315">
                  <c:v>4.0741965900000001E-7</c:v>
                </c:pt>
                <c:pt idx="316">
                  <c:v>3.9505958999999999E-7</c:v>
                </c:pt>
                <c:pt idx="317">
                  <c:v>3.8310564000000001E-7</c:v>
                </c:pt>
                <c:pt idx="318">
                  <c:v>3.7154342699999999E-7</c:v>
                </c:pt>
                <c:pt idx="319">
                  <c:v>3.6035911800000001E-7</c:v>
                </c:pt>
                <c:pt idx="320">
                  <c:v>3.4953940099999999E-7</c:v>
                </c:pt>
                <c:pt idx="321">
                  <c:v>3.3907147000000002E-7</c:v>
                </c:pt>
                <c:pt idx="322">
                  <c:v>3.2894299900000001E-7</c:v>
                </c:pt>
                <c:pt idx="323">
                  <c:v>3.1914212700000002E-7</c:v>
                </c:pt>
                <c:pt idx="324">
                  <c:v>3.09657437E-7</c:v>
                </c:pt>
                <c:pt idx="325">
                  <c:v>3.0047793899999999E-7</c:v>
                </c:pt>
                <c:pt idx="326">
                  <c:v>2.9159305299999999E-7</c:v>
                </c:pt>
                <c:pt idx="327">
                  <c:v>2.82992591E-7</c:v>
                </c:pt>
                <c:pt idx="328">
                  <c:v>2.7466674500000001E-7</c:v>
                </c:pt>
                <c:pt idx="329">
                  <c:v>2.6660606800000001E-7</c:v>
                </c:pt>
                <c:pt idx="330">
                  <c:v>2.5880146299999997E-7</c:v>
                </c:pt>
                <c:pt idx="331">
                  <c:v>2.5124416599999999E-7</c:v>
                </c:pt>
                <c:pt idx="332">
                  <c:v>2.4392573599999998E-7</c:v>
                </c:pt>
                <c:pt idx="333">
                  <c:v>2.3683804000000001E-7</c:v>
                </c:pt>
                <c:pt idx="334">
                  <c:v>2.29973244E-7</c:v>
                </c:pt>
                <c:pt idx="335">
                  <c:v>2.23323797E-7</c:v>
                </c:pt>
                <c:pt idx="336">
                  <c:v>2.16882424E-7</c:v>
                </c:pt>
                <c:pt idx="337">
                  <c:v>2.1064211099999999E-7</c:v>
                </c:pt>
                <c:pt idx="338">
                  <c:v>2.0459610000000001E-7</c:v>
                </c:pt>
                <c:pt idx="339">
                  <c:v>1.9873787599999999E-7</c:v>
                </c:pt>
                <c:pt idx="340">
                  <c:v>1.93061157E-7</c:v>
                </c:pt>
                <c:pt idx="341">
                  <c:v>1.8755988899999999E-7</c:v>
                </c:pt>
                <c:pt idx="342">
                  <c:v>1.82228231E-7</c:v>
                </c:pt>
                <c:pt idx="343">
                  <c:v>1.77060554E-7</c:v>
                </c:pt>
                <c:pt idx="344">
                  <c:v>1.7205142599999999E-7</c:v>
                </c:pt>
                <c:pt idx="345">
                  <c:v>1.6719561E-7</c:v>
                </c:pt>
                <c:pt idx="346">
                  <c:v>1.62488054E-7</c:v>
                </c:pt>
                <c:pt idx="347">
                  <c:v>1.5792388400000001E-7</c:v>
                </c:pt>
                <c:pt idx="348">
                  <c:v>1.53498398E-7</c:v>
                </c:pt>
                <c:pt idx="349">
                  <c:v>1.49207061E-7</c:v>
                </c:pt>
                <c:pt idx="350">
                  <c:v>1.45045493E-7</c:v>
                </c:pt>
                <c:pt idx="351">
                  <c:v>1.41009471E-7</c:v>
                </c:pt>
                <c:pt idx="352">
                  <c:v>1.3709491799999999E-7</c:v>
                </c:pt>
                <c:pt idx="353">
                  <c:v>1.3329789800000001E-7</c:v>
                </c:pt>
                <c:pt idx="354">
                  <c:v>1.2961461399999999E-7</c:v>
                </c:pt>
                <c:pt idx="355">
                  <c:v>1.2604139699999999E-7</c:v>
                </c:pt>
                <c:pt idx="356">
                  <c:v>1.22574708E-7</c:v>
                </c:pt>
                <c:pt idx="357">
                  <c:v>1.1921112900000001E-7</c:v>
                </c:pt>
                <c:pt idx="358">
                  <c:v>1.15947359E-7</c:v>
                </c:pt>
                <c:pt idx="359">
                  <c:v>1.1278021100000001E-7</c:v>
                </c:pt>
                <c:pt idx="360">
                  <c:v>1.09706606E-7</c:v>
                </c:pt>
                <c:pt idx="361">
                  <c:v>1.06723571E-7</c:v>
                </c:pt>
                <c:pt idx="362">
                  <c:v>1.0382823300000001E-7</c:v>
                </c:pt>
                <c:pt idx="363">
                  <c:v>1.0101781999999999E-7</c:v>
                </c:pt>
                <c:pt idx="364">
                  <c:v>9.8289649700000004E-8</c:v>
                </c:pt>
                <c:pt idx="365">
                  <c:v>9.5641133100000004E-8</c:v>
                </c:pt>
                <c:pt idx="366">
                  <c:v>9.3069767599999998E-8</c:v>
                </c:pt>
                <c:pt idx="367">
                  <c:v>9.0573135200000003E-8</c:v>
                </c:pt>
                <c:pt idx="368">
                  <c:v>8.8148898999999995E-8</c:v>
                </c:pt>
                <c:pt idx="369">
                  <c:v>8.5794800299999996E-8</c:v>
                </c:pt>
                <c:pt idx="370">
                  <c:v>8.3508656000000006E-8</c:v>
                </c:pt>
                <c:pt idx="371">
                  <c:v>8.1288355799999997E-8</c:v>
                </c:pt>
                <c:pt idx="372">
                  <c:v>7.9131859500000003E-8</c:v>
                </c:pt>
                <c:pt idx="373">
                  <c:v>7.7037194699999998E-8</c:v>
                </c:pt>
                <c:pt idx="374">
                  <c:v>7.5002454300000003E-8</c:v>
                </c:pt>
                <c:pt idx="375">
                  <c:v>7.3025794300000001E-8</c:v>
                </c:pt>
                <c:pt idx="376">
                  <c:v>7.1105431200000006E-8</c:v>
                </c:pt>
                <c:pt idx="377">
                  <c:v>6.9239640499999996E-8</c:v>
                </c:pt>
                <c:pt idx="378">
                  <c:v>6.7426754000000006E-8</c:v>
                </c:pt>
                <c:pt idx="379">
                  <c:v>6.5665158399999997E-8</c:v>
                </c:pt>
                <c:pt idx="380">
                  <c:v>6.3953292899999999E-8</c:v>
                </c:pt>
                <c:pt idx="381">
                  <c:v>6.2289647500000002E-8</c:v>
                </c:pt>
                <c:pt idx="382">
                  <c:v>6.0672761499999998E-8</c:v>
                </c:pt>
                <c:pt idx="383">
                  <c:v>5.9101221499999997E-8</c:v>
                </c:pt>
                <c:pt idx="384">
                  <c:v>5.7573659799999997E-8</c:v>
                </c:pt>
                <c:pt idx="385">
                  <c:v>5.6088752999999998E-8</c:v>
                </c:pt>
                <c:pt idx="386">
                  <c:v>5.4645220199999998E-8</c:v>
                </c:pt>
                <c:pt idx="387">
                  <c:v>5.3241821900000002E-8</c:v>
                </c:pt>
                <c:pt idx="388">
                  <c:v>5.1877357999999997E-8</c:v>
                </c:pt>
                <c:pt idx="389">
                  <c:v>5.0550667300000002E-8</c:v>
                </c:pt>
                <c:pt idx="390">
                  <c:v>4.92606252E-8</c:v>
                </c:pt>
                <c:pt idx="391">
                  <c:v>4.8006143400000003E-8</c:v>
                </c:pt>
                <c:pt idx="392">
                  <c:v>4.6786167899999998E-8</c:v>
                </c:pt>
                <c:pt idx="393">
                  <c:v>4.5599678199999998E-8</c:v>
                </c:pt>
                <c:pt idx="394">
                  <c:v>4.4445686200000002E-8</c:v>
                </c:pt>
                <c:pt idx="395">
                  <c:v>4.3323234900000001E-8</c:v>
                </c:pt>
                <c:pt idx="396">
                  <c:v>4.2231397699999999E-8</c:v>
                </c:pt>
                <c:pt idx="397">
                  <c:v>4.1169276799999998E-8</c:v>
                </c:pt>
                <c:pt idx="398">
                  <c:v>4.0136002899999999E-8</c:v>
                </c:pt>
                <c:pt idx="399">
                  <c:v>3.9130733699999998E-8</c:v>
                </c:pt>
                <c:pt idx="400">
                  <c:v>3.8152653300000001E-8</c:v>
                </c:pt>
                <c:pt idx="401">
                  <c:v>3.7200971399999998E-8</c:v>
                </c:pt>
                <c:pt idx="402">
                  <c:v>3.6274922000000001E-8</c:v>
                </c:pt>
                <c:pt idx="403">
                  <c:v>3.53737632E-8</c:v>
                </c:pt>
                <c:pt idx="404">
                  <c:v>3.4496775799999999E-8</c:v>
                </c:pt>
                <c:pt idx="405">
                  <c:v>3.3643263100000002E-8</c:v>
                </c:pt>
                <c:pt idx="406">
                  <c:v>3.2812549700000001E-8</c:v>
                </c:pt>
                <c:pt idx="407">
                  <c:v>3.2003980999999997E-8</c:v>
                </c:pt>
                <c:pt idx="408">
                  <c:v>3.1216922700000001E-8</c:v>
                </c:pt>
                <c:pt idx="409">
                  <c:v>3.0450759799999999E-8</c:v>
                </c:pt>
                <c:pt idx="410">
                  <c:v>2.9704896099999999E-8</c:v>
                </c:pt>
                <c:pt idx="411">
                  <c:v>2.89787537E-8</c:v>
                </c:pt>
                <c:pt idx="412">
                  <c:v>2.8271772299999999E-8</c:v>
                </c:pt>
                <c:pt idx="413">
                  <c:v>2.7583408499999999E-8</c:v>
                </c:pt>
                <c:pt idx="414">
                  <c:v>2.6913135499999999E-8</c:v>
                </c:pt>
                <c:pt idx="415">
                  <c:v>2.6260442499999999E-8</c:v>
                </c:pt>
                <c:pt idx="416">
                  <c:v>2.5624834100000001E-8</c:v>
                </c:pt>
                <c:pt idx="417">
                  <c:v>2.5005829699999999E-8</c:v>
                </c:pt>
                <c:pt idx="418">
                  <c:v>2.44029633E-8</c:v>
                </c:pt>
                <c:pt idx="419">
                  <c:v>2.3815783E-8</c:v>
                </c:pt>
                <c:pt idx="420">
                  <c:v>2.3243850200000001E-8</c:v>
                </c:pt>
                <c:pt idx="421">
                  <c:v>2.2686739500000001E-8</c:v>
                </c:pt>
                <c:pt idx="422">
                  <c:v>2.21440383E-8</c:v>
                </c:pt>
                <c:pt idx="423">
                  <c:v>2.16153462E-8</c:v>
                </c:pt>
                <c:pt idx="424">
                  <c:v>2.11002747E-8</c:v>
                </c:pt>
                <c:pt idx="425">
                  <c:v>2.0598447E-8</c:v>
                </c:pt>
                <c:pt idx="426">
                  <c:v>2.01094971E-8</c:v>
                </c:pt>
                <c:pt idx="427">
                  <c:v>1.9633070099999999E-8</c:v>
                </c:pt>
                <c:pt idx="428">
                  <c:v>1.9168821499999999E-8</c:v>
                </c:pt>
                <c:pt idx="429">
                  <c:v>1.8716416899999999E-8</c:v>
                </c:pt>
                <c:pt idx="430">
                  <c:v>1.8275531800000001E-8</c:v>
                </c:pt>
                <c:pt idx="431">
                  <c:v>1.7845851199999999E-8</c:v>
                </c:pt>
                <c:pt idx="432">
                  <c:v>1.7427069099999998E-8</c:v>
                </c:pt>
                <c:pt idx="433">
                  <c:v>1.7018888700000001E-8</c:v>
                </c:pt>
                <c:pt idx="434">
                  <c:v>1.6621021899999999E-8</c:v>
                </c:pt>
                <c:pt idx="435">
                  <c:v>1.6233188600000001E-8</c:v>
                </c:pt>
                <c:pt idx="436">
                  <c:v>1.58551172E-8</c:v>
                </c:pt>
                <c:pt idx="437">
                  <c:v>1.5486543799999998E-8</c:v>
                </c:pt>
                <c:pt idx="438">
                  <c:v>1.51272121E-8</c:v>
                </c:pt>
                <c:pt idx="439">
                  <c:v>1.47768734E-8</c:v>
                </c:pt>
                <c:pt idx="440">
                  <c:v>1.4435286E-8</c:v>
                </c:pt>
                <c:pt idx="441">
                  <c:v>1.4102215E-8</c:v>
                </c:pt>
                <c:pt idx="442">
                  <c:v>1.37774326E-8</c:v>
                </c:pt>
                <c:pt idx="443">
                  <c:v>1.34607172E-8</c:v>
                </c:pt>
                <c:pt idx="444">
                  <c:v>1.3151853800000001E-8</c:v>
                </c:pt>
                <c:pt idx="445">
                  <c:v>1.2850633199999999E-8</c:v>
                </c:pt>
                <c:pt idx="446">
                  <c:v>1.2556852500000001E-8</c:v>
                </c:pt>
                <c:pt idx="447">
                  <c:v>1.2270314299999999E-8</c:v>
                </c:pt>
                <c:pt idx="448">
                  <c:v>1.1990827000000001E-8</c:v>
                </c:pt>
                <c:pt idx="449">
                  <c:v>1.17182043E-8</c:v>
                </c:pt>
                <c:pt idx="450">
                  <c:v>1.1452265100000001E-8</c:v>
                </c:pt>
                <c:pt idx="451">
                  <c:v>1.11928337E-8</c:v>
                </c:pt>
                <c:pt idx="452">
                  <c:v>1.0939739E-8</c:v>
                </c:pt>
                <c:pt idx="453">
                  <c:v>1.0692814900000001E-8</c:v>
                </c:pt>
                <c:pt idx="454">
                  <c:v>1.0451899799999999E-8</c:v>
                </c:pt>
                <c:pt idx="455">
                  <c:v>1.0216836900000001E-8</c:v>
                </c:pt>
                <c:pt idx="456">
                  <c:v>9.9874735100000006E-9</c:v>
                </c:pt>
                <c:pt idx="457">
                  <c:v>9.7636613000000002E-9</c:v>
                </c:pt>
                <c:pt idx="458">
                  <c:v>9.5452560699999998E-9</c:v>
                </c:pt>
                <c:pt idx="459">
                  <c:v>9.3321176199999996E-9</c:v>
                </c:pt>
                <c:pt idx="460">
                  <c:v>9.1241096299999992E-9</c:v>
                </c:pt>
                <c:pt idx="461">
                  <c:v>8.9210995500000004E-9</c:v>
                </c:pt>
                <c:pt idx="462">
                  <c:v>8.7229584999999998E-9</c:v>
                </c:pt>
                <c:pt idx="463">
                  <c:v>8.5295611399999994E-9</c:v>
                </c:pt>
                <c:pt idx="464">
                  <c:v>8.3407855999999995E-9</c:v>
                </c:pt>
                <c:pt idx="465">
                  <c:v>8.1565133399999996E-9</c:v>
                </c:pt>
                <c:pt idx="466">
                  <c:v>7.9766290800000004E-9</c:v>
                </c:pt>
                <c:pt idx="467">
                  <c:v>7.8010206700000003E-9</c:v>
                </c:pt>
                <c:pt idx="468">
                  <c:v>7.62957906E-9</c:v>
                </c:pt>
                <c:pt idx="469">
                  <c:v>7.4621981500000004E-9</c:v>
                </c:pt>
                <c:pt idx="470">
                  <c:v>7.2987747300000002E-9</c:v>
                </c:pt>
                <c:pt idx="471">
                  <c:v>7.1392083999999997E-9</c:v>
                </c:pt>
                <c:pt idx="472">
                  <c:v>6.9834014699999998E-9</c:v>
                </c:pt>
                <c:pt idx="473">
                  <c:v>6.8312589200000004E-9</c:v>
                </c:pt>
                <c:pt idx="474">
                  <c:v>6.6826882699999997E-9</c:v>
                </c:pt>
                <c:pt idx="475">
                  <c:v>6.5375995400000003E-9</c:v>
                </c:pt>
                <c:pt idx="476">
                  <c:v>6.3959051799999997E-9</c:v>
                </c:pt>
                <c:pt idx="477">
                  <c:v>6.2575199999999997E-9</c:v>
                </c:pt>
                <c:pt idx="478">
                  <c:v>6.1223610699999999E-9</c:v>
                </c:pt>
                <c:pt idx="479">
                  <c:v>5.99034771E-9</c:v>
                </c:pt>
                <c:pt idx="480">
                  <c:v>5.8614013599999999E-9</c:v>
                </c:pt>
                <c:pt idx="481">
                  <c:v>5.7354456000000003E-9</c:v>
                </c:pt>
                <c:pt idx="482">
                  <c:v>5.6124060200000001E-9</c:v>
                </c:pt>
                <c:pt idx="483">
                  <c:v>5.49221018E-9</c:v>
                </c:pt>
                <c:pt idx="484">
                  <c:v>5.3747875799999998E-9</c:v>
                </c:pt>
                <c:pt idx="485">
                  <c:v>5.2600695799999998E-9</c:v>
                </c:pt>
                <c:pt idx="486">
                  <c:v>5.1479893599999998E-9</c:v>
                </c:pt>
                <c:pt idx="487">
                  <c:v>5.0384818699999996E-9</c:v>
                </c:pt>
                <c:pt idx="488">
                  <c:v>4.9314837400000001E-9</c:v>
                </c:pt>
                <c:pt idx="489">
                  <c:v>4.8269333199999999E-9</c:v>
                </c:pt>
                <c:pt idx="490">
                  <c:v>4.7247705300000001E-9</c:v>
                </c:pt>
                <c:pt idx="491">
                  <c:v>4.6249368999999998E-9</c:v>
                </c:pt>
                <c:pt idx="492">
                  <c:v>4.52737547E-9</c:v>
                </c:pt>
                <c:pt idx="493">
                  <c:v>4.43203077E-9</c:v>
                </c:pt>
                <c:pt idx="494">
                  <c:v>4.3388487899999999E-9</c:v>
                </c:pt>
                <c:pt idx="495">
                  <c:v>4.2477769199999999E-9</c:v>
                </c:pt>
                <c:pt idx="496">
                  <c:v>4.1587639100000001E-9</c:v>
                </c:pt>
                <c:pt idx="497">
                  <c:v>4.0717598299999999E-9</c:v>
                </c:pt>
                <c:pt idx="498">
                  <c:v>3.9867160800000004E-9</c:v>
                </c:pt>
                <c:pt idx="499">
                  <c:v>3.9035852900000001E-9</c:v>
                </c:pt>
                <c:pt idx="500">
                  <c:v>3.8223213000000001E-9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3430-4449-9B85-572DECA418A2}"/>
            </c:ext>
          </c:extLst>
        </c:ser>
        <c:ser>
          <c:idx val="1"/>
          <c:order val="1"/>
          <c:tx>
            <c:v>模板分量 2</c:v>
          </c:tx>
          <c:spPr>
            <a:ln w="8890">
              <a:solidFill>
                <a:srgbClr val="CDB6D4"/>
              </a:solidFill>
            </a:ln>
          </c:spPr>
          <c:marker>
            <c:symbol val="none"/>
          </c:marker>
          <c:xVal>
            <c:numRef>
              <c:f>Data!$C$2:$C$502</c:f>
              <c:numCache>
                <c:formatCode>General</c:formatCode>
                <c:ptCount val="50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  <c:pt idx="251">
                  <c:v>251</c:v>
                </c:pt>
                <c:pt idx="252">
                  <c:v>252</c:v>
                </c:pt>
                <c:pt idx="253">
                  <c:v>253</c:v>
                </c:pt>
                <c:pt idx="254">
                  <c:v>254</c:v>
                </c:pt>
                <c:pt idx="255">
                  <c:v>255</c:v>
                </c:pt>
                <c:pt idx="256">
                  <c:v>256</c:v>
                </c:pt>
                <c:pt idx="257">
                  <c:v>257</c:v>
                </c:pt>
                <c:pt idx="258">
                  <c:v>258</c:v>
                </c:pt>
                <c:pt idx="259">
                  <c:v>259</c:v>
                </c:pt>
                <c:pt idx="260">
                  <c:v>260</c:v>
                </c:pt>
                <c:pt idx="261">
                  <c:v>261</c:v>
                </c:pt>
                <c:pt idx="262">
                  <c:v>262</c:v>
                </c:pt>
                <c:pt idx="263">
                  <c:v>263</c:v>
                </c:pt>
                <c:pt idx="264">
                  <c:v>264</c:v>
                </c:pt>
                <c:pt idx="265">
                  <c:v>265</c:v>
                </c:pt>
                <c:pt idx="266">
                  <c:v>266</c:v>
                </c:pt>
                <c:pt idx="267">
                  <c:v>267</c:v>
                </c:pt>
                <c:pt idx="268">
                  <c:v>268</c:v>
                </c:pt>
                <c:pt idx="269">
                  <c:v>269</c:v>
                </c:pt>
                <c:pt idx="270">
                  <c:v>270</c:v>
                </c:pt>
                <c:pt idx="271">
                  <c:v>271</c:v>
                </c:pt>
                <c:pt idx="272">
                  <c:v>272</c:v>
                </c:pt>
                <c:pt idx="273">
                  <c:v>273</c:v>
                </c:pt>
                <c:pt idx="274">
                  <c:v>274</c:v>
                </c:pt>
                <c:pt idx="275">
                  <c:v>275</c:v>
                </c:pt>
                <c:pt idx="276">
                  <c:v>276</c:v>
                </c:pt>
                <c:pt idx="277">
                  <c:v>277</c:v>
                </c:pt>
                <c:pt idx="278">
                  <c:v>278</c:v>
                </c:pt>
                <c:pt idx="279">
                  <c:v>279</c:v>
                </c:pt>
                <c:pt idx="280">
                  <c:v>280</c:v>
                </c:pt>
                <c:pt idx="281">
                  <c:v>281</c:v>
                </c:pt>
                <c:pt idx="282">
                  <c:v>282</c:v>
                </c:pt>
                <c:pt idx="283">
                  <c:v>283</c:v>
                </c:pt>
                <c:pt idx="284">
                  <c:v>284</c:v>
                </c:pt>
                <c:pt idx="285">
                  <c:v>285</c:v>
                </c:pt>
                <c:pt idx="286">
                  <c:v>286</c:v>
                </c:pt>
                <c:pt idx="287">
                  <c:v>287</c:v>
                </c:pt>
                <c:pt idx="288">
                  <c:v>288</c:v>
                </c:pt>
                <c:pt idx="289">
                  <c:v>289</c:v>
                </c:pt>
                <c:pt idx="290">
                  <c:v>290</c:v>
                </c:pt>
                <c:pt idx="291">
                  <c:v>291</c:v>
                </c:pt>
                <c:pt idx="292">
                  <c:v>292</c:v>
                </c:pt>
                <c:pt idx="293">
                  <c:v>293</c:v>
                </c:pt>
                <c:pt idx="294">
                  <c:v>294</c:v>
                </c:pt>
                <c:pt idx="295">
                  <c:v>295</c:v>
                </c:pt>
                <c:pt idx="296">
                  <c:v>296</c:v>
                </c:pt>
                <c:pt idx="297">
                  <c:v>297</c:v>
                </c:pt>
                <c:pt idx="298">
                  <c:v>298</c:v>
                </c:pt>
                <c:pt idx="299">
                  <c:v>299</c:v>
                </c:pt>
                <c:pt idx="300">
                  <c:v>300</c:v>
                </c:pt>
                <c:pt idx="301">
                  <c:v>301</c:v>
                </c:pt>
                <c:pt idx="302">
                  <c:v>302</c:v>
                </c:pt>
                <c:pt idx="303">
                  <c:v>303</c:v>
                </c:pt>
                <c:pt idx="304">
                  <c:v>304</c:v>
                </c:pt>
                <c:pt idx="305">
                  <c:v>305</c:v>
                </c:pt>
                <c:pt idx="306">
                  <c:v>306</c:v>
                </c:pt>
                <c:pt idx="307">
                  <c:v>307</c:v>
                </c:pt>
                <c:pt idx="308">
                  <c:v>308</c:v>
                </c:pt>
                <c:pt idx="309">
                  <c:v>309</c:v>
                </c:pt>
                <c:pt idx="310">
                  <c:v>310</c:v>
                </c:pt>
                <c:pt idx="311">
                  <c:v>311</c:v>
                </c:pt>
                <c:pt idx="312">
                  <c:v>312</c:v>
                </c:pt>
                <c:pt idx="313">
                  <c:v>313</c:v>
                </c:pt>
                <c:pt idx="314">
                  <c:v>314</c:v>
                </c:pt>
                <c:pt idx="315">
                  <c:v>315</c:v>
                </c:pt>
                <c:pt idx="316">
                  <c:v>316</c:v>
                </c:pt>
                <c:pt idx="317">
                  <c:v>317</c:v>
                </c:pt>
                <c:pt idx="318">
                  <c:v>318</c:v>
                </c:pt>
                <c:pt idx="319">
                  <c:v>319</c:v>
                </c:pt>
                <c:pt idx="320">
                  <c:v>320</c:v>
                </c:pt>
                <c:pt idx="321">
                  <c:v>321</c:v>
                </c:pt>
                <c:pt idx="322">
                  <c:v>322</c:v>
                </c:pt>
                <c:pt idx="323">
                  <c:v>323</c:v>
                </c:pt>
                <c:pt idx="324">
                  <c:v>324</c:v>
                </c:pt>
                <c:pt idx="325">
                  <c:v>325</c:v>
                </c:pt>
                <c:pt idx="326">
                  <c:v>326</c:v>
                </c:pt>
                <c:pt idx="327">
                  <c:v>327</c:v>
                </c:pt>
                <c:pt idx="328">
                  <c:v>328</c:v>
                </c:pt>
                <c:pt idx="329">
                  <c:v>329</c:v>
                </c:pt>
                <c:pt idx="330">
                  <c:v>330</c:v>
                </c:pt>
                <c:pt idx="331">
                  <c:v>331</c:v>
                </c:pt>
                <c:pt idx="332">
                  <c:v>332</c:v>
                </c:pt>
                <c:pt idx="333">
                  <c:v>333</c:v>
                </c:pt>
                <c:pt idx="334">
                  <c:v>334</c:v>
                </c:pt>
                <c:pt idx="335">
                  <c:v>335</c:v>
                </c:pt>
                <c:pt idx="336">
                  <c:v>336</c:v>
                </c:pt>
                <c:pt idx="337">
                  <c:v>337</c:v>
                </c:pt>
                <c:pt idx="338">
                  <c:v>338</c:v>
                </c:pt>
                <c:pt idx="339">
                  <c:v>339</c:v>
                </c:pt>
                <c:pt idx="340">
                  <c:v>340</c:v>
                </c:pt>
                <c:pt idx="341">
                  <c:v>341</c:v>
                </c:pt>
                <c:pt idx="342">
                  <c:v>342</c:v>
                </c:pt>
                <c:pt idx="343">
                  <c:v>343</c:v>
                </c:pt>
                <c:pt idx="344">
                  <c:v>344</c:v>
                </c:pt>
                <c:pt idx="345">
                  <c:v>345</c:v>
                </c:pt>
                <c:pt idx="346">
                  <c:v>346</c:v>
                </c:pt>
                <c:pt idx="347">
                  <c:v>347</c:v>
                </c:pt>
                <c:pt idx="348">
                  <c:v>348</c:v>
                </c:pt>
                <c:pt idx="349">
                  <c:v>349</c:v>
                </c:pt>
                <c:pt idx="350">
                  <c:v>350</c:v>
                </c:pt>
                <c:pt idx="351">
                  <c:v>351</c:v>
                </c:pt>
                <c:pt idx="352">
                  <c:v>352</c:v>
                </c:pt>
                <c:pt idx="353">
                  <c:v>353</c:v>
                </c:pt>
                <c:pt idx="354">
                  <c:v>354</c:v>
                </c:pt>
                <c:pt idx="355">
                  <c:v>355</c:v>
                </c:pt>
                <c:pt idx="356">
                  <c:v>356</c:v>
                </c:pt>
                <c:pt idx="357">
                  <c:v>357</c:v>
                </c:pt>
                <c:pt idx="358">
                  <c:v>358</c:v>
                </c:pt>
                <c:pt idx="359">
                  <c:v>359</c:v>
                </c:pt>
                <c:pt idx="360">
                  <c:v>360</c:v>
                </c:pt>
                <c:pt idx="361">
                  <c:v>361</c:v>
                </c:pt>
                <c:pt idx="362">
                  <c:v>362</c:v>
                </c:pt>
                <c:pt idx="363">
                  <c:v>363</c:v>
                </c:pt>
                <c:pt idx="364">
                  <c:v>364</c:v>
                </c:pt>
                <c:pt idx="365">
                  <c:v>365</c:v>
                </c:pt>
                <c:pt idx="366">
                  <c:v>366</c:v>
                </c:pt>
                <c:pt idx="367">
                  <c:v>367</c:v>
                </c:pt>
                <c:pt idx="368">
                  <c:v>368</c:v>
                </c:pt>
                <c:pt idx="369">
                  <c:v>369</c:v>
                </c:pt>
                <c:pt idx="370">
                  <c:v>370</c:v>
                </c:pt>
                <c:pt idx="371">
                  <c:v>371</c:v>
                </c:pt>
                <c:pt idx="372">
                  <c:v>372</c:v>
                </c:pt>
                <c:pt idx="373">
                  <c:v>373</c:v>
                </c:pt>
                <c:pt idx="374">
                  <c:v>374</c:v>
                </c:pt>
                <c:pt idx="375">
                  <c:v>375</c:v>
                </c:pt>
                <c:pt idx="376">
                  <c:v>376</c:v>
                </c:pt>
                <c:pt idx="377">
                  <c:v>377</c:v>
                </c:pt>
                <c:pt idx="378">
                  <c:v>378</c:v>
                </c:pt>
                <c:pt idx="379">
                  <c:v>379</c:v>
                </c:pt>
                <c:pt idx="380">
                  <c:v>380</c:v>
                </c:pt>
                <c:pt idx="381">
                  <c:v>381</c:v>
                </c:pt>
                <c:pt idx="382">
                  <c:v>382</c:v>
                </c:pt>
                <c:pt idx="383">
                  <c:v>383</c:v>
                </c:pt>
                <c:pt idx="384">
                  <c:v>384</c:v>
                </c:pt>
                <c:pt idx="385">
                  <c:v>385</c:v>
                </c:pt>
                <c:pt idx="386">
                  <c:v>386</c:v>
                </c:pt>
                <c:pt idx="387">
                  <c:v>387</c:v>
                </c:pt>
                <c:pt idx="388">
                  <c:v>388</c:v>
                </c:pt>
                <c:pt idx="389">
                  <c:v>389</c:v>
                </c:pt>
                <c:pt idx="390">
                  <c:v>390</c:v>
                </c:pt>
                <c:pt idx="391">
                  <c:v>391</c:v>
                </c:pt>
                <c:pt idx="392">
                  <c:v>392</c:v>
                </c:pt>
                <c:pt idx="393">
                  <c:v>393</c:v>
                </c:pt>
                <c:pt idx="394">
                  <c:v>394</c:v>
                </c:pt>
                <c:pt idx="395">
                  <c:v>395</c:v>
                </c:pt>
                <c:pt idx="396">
                  <c:v>396</c:v>
                </c:pt>
                <c:pt idx="397">
                  <c:v>397</c:v>
                </c:pt>
                <c:pt idx="398">
                  <c:v>398</c:v>
                </c:pt>
                <c:pt idx="399">
                  <c:v>399</c:v>
                </c:pt>
                <c:pt idx="400">
                  <c:v>400</c:v>
                </c:pt>
                <c:pt idx="401">
                  <c:v>401</c:v>
                </c:pt>
                <c:pt idx="402">
                  <c:v>402</c:v>
                </c:pt>
                <c:pt idx="403">
                  <c:v>403</c:v>
                </c:pt>
                <c:pt idx="404">
                  <c:v>404</c:v>
                </c:pt>
                <c:pt idx="405">
                  <c:v>405</c:v>
                </c:pt>
                <c:pt idx="406">
                  <c:v>406</c:v>
                </c:pt>
                <c:pt idx="407">
                  <c:v>407</c:v>
                </c:pt>
                <c:pt idx="408">
                  <c:v>408</c:v>
                </c:pt>
                <c:pt idx="409">
                  <c:v>409</c:v>
                </c:pt>
                <c:pt idx="410">
                  <c:v>410</c:v>
                </c:pt>
                <c:pt idx="411">
                  <c:v>411</c:v>
                </c:pt>
                <c:pt idx="412">
                  <c:v>412</c:v>
                </c:pt>
                <c:pt idx="413">
                  <c:v>413</c:v>
                </c:pt>
                <c:pt idx="414">
                  <c:v>414</c:v>
                </c:pt>
                <c:pt idx="415">
                  <c:v>415</c:v>
                </c:pt>
                <c:pt idx="416">
                  <c:v>416</c:v>
                </c:pt>
                <c:pt idx="417">
                  <c:v>417</c:v>
                </c:pt>
                <c:pt idx="418">
                  <c:v>418</c:v>
                </c:pt>
                <c:pt idx="419">
                  <c:v>419</c:v>
                </c:pt>
                <c:pt idx="420">
                  <c:v>420</c:v>
                </c:pt>
                <c:pt idx="421">
                  <c:v>421</c:v>
                </c:pt>
                <c:pt idx="422">
                  <c:v>422</c:v>
                </c:pt>
                <c:pt idx="423">
                  <c:v>423</c:v>
                </c:pt>
                <c:pt idx="424">
                  <c:v>424</c:v>
                </c:pt>
                <c:pt idx="425">
                  <c:v>425</c:v>
                </c:pt>
                <c:pt idx="426">
                  <c:v>426</c:v>
                </c:pt>
                <c:pt idx="427">
                  <c:v>427</c:v>
                </c:pt>
                <c:pt idx="428">
                  <c:v>428</c:v>
                </c:pt>
                <c:pt idx="429">
                  <c:v>429</c:v>
                </c:pt>
                <c:pt idx="430">
                  <c:v>430</c:v>
                </c:pt>
                <c:pt idx="431">
                  <c:v>431</c:v>
                </c:pt>
                <c:pt idx="432">
                  <c:v>432</c:v>
                </c:pt>
                <c:pt idx="433">
                  <c:v>433</c:v>
                </c:pt>
                <c:pt idx="434">
                  <c:v>434</c:v>
                </c:pt>
                <c:pt idx="435">
                  <c:v>435</c:v>
                </c:pt>
                <c:pt idx="436">
                  <c:v>436</c:v>
                </c:pt>
                <c:pt idx="437">
                  <c:v>437</c:v>
                </c:pt>
                <c:pt idx="438">
                  <c:v>438</c:v>
                </c:pt>
                <c:pt idx="439">
                  <c:v>439</c:v>
                </c:pt>
                <c:pt idx="440">
                  <c:v>440</c:v>
                </c:pt>
                <c:pt idx="441">
                  <c:v>441</c:v>
                </c:pt>
                <c:pt idx="442">
                  <c:v>442</c:v>
                </c:pt>
                <c:pt idx="443">
                  <c:v>443</c:v>
                </c:pt>
                <c:pt idx="444">
                  <c:v>444</c:v>
                </c:pt>
                <c:pt idx="445">
                  <c:v>445</c:v>
                </c:pt>
                <c:pt idx="446">
                  <c:v>446</c:v>
                </c:pt>
                <c:pt idx="447">
                  <c:v>447</c:v>
                </c:pt>
                <c:pt idx="448">
                  <c:v>448</c:v>
                </c:pt>
                <c:pt idx="449">
                  <c:v>449</c:v>
                </c:pt>
                <c:pt idx="450">
                  <c:v>450</c:v>
                </c:pt>
                <c:pt idx="451">
                  <c:v>451</c:v>
                </c:pt>
                <c:pt idx="452">
                  <c:v>452</c:v>
                </c:pt>
                <c:pt idx="453">
                  <c:v>453</c:v>
                </c:pt>
                <c:pt idx="454">
                  <c:v>454</c:v>
                </c:pt>
                <c:pt idx="455">
                  <c:v>455</c:v>
                </c:pt>
                <c:pt idx="456">
                  <c:v>456</c:v>
                </c:pt>
                <c:pt idx="457">
                  <c:v>457</c:v>
                </c:pt>
                <c:pt idx="458">
                  <c:v>458</c:v>
                </c:pt>
                <c:pt idx="459">
                  <c:v>459</c:v>
                </c:pt>
                <c:pt idx="460">
                  <c:v>460</c:v>
                </c:pt>
                <c:pt idx="461">
                  <c:v>461</c:v>
                </c:pt>
                <c:pt idx="462">
                  <c:v>462</c:v>
                </c:pt>
                <c:pt idx="463">
                  <c:v>463</c:v>
                </c:pt>
                <c:pt idx="464">
                  <c:v>464</c:v>
                </c:pt>
                <c:pt idx="465">
                  <c:v>465</c:v>
                </c:pt>
                <c:pt idx="466">
                  <c:v>466</c:v>
                </c:pt>
                <c:pt idx="467">
                  <c:v>467</c:v>
                </c:pt>
                <c:pt idx="468">
                  <c:v>468</c:v>
                </c:pt>
                <c:pt idx="469">
                  <c:v>469</c:v>
                </c:pt>
                <c:pt idx="470">
                  <c:v>470</c:v>
                </c:pt>
                <c:pt idx="471">
                  <c:v>471</c:v>
                </c:pt>
                <c:pt idx="472">
                  <c:v>472</c:v>
                </c:pt>
                <c:pt idx="473">
                  <c:v>473</c:v>
                </c:pt>
                <c:pt idx="474">
                  <c:v>474</c:v>
                </c:pt>
                <c:pt idx="475">
                  <c:v>475</c:v>
                </c:pt>
                <c:pt idx="476">
                  <c:v>476</c:v>
                </c:pt>
                <c:pt idx="477">
                  <c:v>477</c:v>
                </c:pt>
                <c:pt idx="478">
                  <c:v>478</c:v>
                </c:pt>
                <c:pt idx="479">
                  <c:v>479</c:v>
                </c:pt>
                <c:pt idx="480">
                  <c:v>480</c:v>
                </c:pt>
                <c:pt idx="481">
                  <c:v>481</c:v>
                </c:pt>
                <c:pt idx="482">
                  <c:v>482</c:v>
                </c:pt>
                <c:pt idx="483">
                  <c:v>483</c:v>
                </c:pt>
                <c:pt idx="484">
                  <c:v>484</c:v>
                </c:pt>
                <c:pt idx="485">
                  <c:v>485</c:v>
                </c:pt>
                <c:pt idx="486">
                  <c:v>486</c:v>
                </c:pt>
                <c:pt idx="487">
                  <c:v>487</c:v>
                </c:pt>
                <c:pt idx="488">
                  <c:v>488</c:v>
                </c:pt>
                <c:pt idx="489">
                  <c:v>489</c:v>
                </c:pt>
                <c:pt idx="490">
                  <c:v>490</c:v>
                </c:pt>
                <c:pt idx="491">
                  <c:v>491</c:v>
                </c:pt>
                <c:pt idx="492">
                  <c:v>492</c:v>
                </c:pt>
                <c:pt idx="493">
                  <c:v>493</c:v>
                </c:pt>
                <c:pt idx="494">
                  <c:v>494</c:v>
                </c:pt>
                <c:pt idx="495">
                  <c:v>495</c:v>
                </c:pt>
                <c:pt idx="496">
                  <c:v>496</c:v>
                </c:pt>
                <c:pt idx="497">
                  <c:v>497</c:v>
                </c:pt>
                <c:pt idx="498">
                  <c:v>498</c:v>
                </c:pt>
                <c:pt idx="499">
                  <c:v>499</c:v>
                </c:pt>
                <c:pt idx="500">
                  <c:v>500</c:v>
                </c:pt>
              </c:numCache>
            </c:numRef>
          </c:xVal>
          <c:yVal>
            <c:numRef>
              <c:f>Data!$D$2:$D$502</c:f>
              <c:numCache>
                <c:formatCode>General</c:formatCode>
                <c:ptCount val="50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6.7351807499999999E-3</c:v>
                </c:pt>
                <c:pt idx="74">
                  <c:v>0.11561455900000001</c:v>
                </c:pt>
                <c:pt idx="75">
                  <c:v>0.35999975400000001</c:v>
                </c:pt>
                <c:pt idx="76">
                  <c:v>0.63651770500000004</c:v>
                </c:pt>
                <c:pt idx="77">
                  <c:v>0.86538243199999998</c:v>
                </c:pt>
                <c:pt idx="78">
                  <c:v>1.01907813</c:v>
                </c:pt>
                <c:pt idx="79">
                  <c:v>1.10047187</c:v>
                </c:pt>
                <c:pt idx="80">
                  <c:v>1.1239400399999999</c:v>
                </c:pt>
                <c:pt idx="81">
                  <c:v>1.10563832</c:v>
                </c:pt>
                <c:pt idx="82">
                  <c:v>1.0596235700000001</c:v>
                </c:pt>
                <c:pt idx="83">
                  <c:v>0.99683031499999997</c:v>
                </c:pt>
                <c:pt idx="84">
                  <c:v>0.925225191</c:v>
                </c:pt>
                <c:pt idx="85">
                  <c:v>0.85034288300000005</c:v>
                </c:pt>
                <c:pt idx="86">
                  <c:v>0.77586652300000003</c:v>
                </c:pt>
                <c:pt idx="87">
                  <c:v>0.70413064299999994</c:v>
                </c:pt>
                <c:pt idx="88">
                  <c:v>0.63651770500000004</c:v>
                </c:pt>
                <c:pt idx="89">
                  <c:v>0.57375522400000001</c:v>
                </c:pt>
                <c:pt idx="90">
                  <c:v>0.51613150200000002</c:v>
                </c:pt>
                <c:pt idx="91">
                  <c:v>0.46364888700000001</c:v>
                </c:pt>
                <c:pt idx="92">
                  <c:v>0.41613077799999998</c:v>
                </c:pt>
                <c:pt idx="93">
                  <c:v>0.37329518499999997</c:v>
                </c:pt>
                <c:pt idx="94">
                  <c:v>0.33480446800000002</c:v>
                </c:pt>
                <c:pt idx="95">
                  <c:v>0.30029834100000002</c:v>
                </c:pt>
                <c:pt idx="96">
                  <c:v>0.26941520899999999</c:v>
                </c:pt>
                <c:pt idx="97">
                  <c:v>0.24180547199999999</c:v>
                </c:pt>
                <c:pt idx="98">
                  <c:v>0.217139358</c:v>
                </c:pt>
                <c:pt idx="99">
                  <c:v>0.195111064</c:v>
                </c:pt>
                <c:pt idx="100">
                  <c:v>0.17544046599999999</c:v>
                </c:pt>
                <c:pt idx="101">
                  <c:v>0.15787325499999999</c:v>
                </c:pt>
                <c:pt idx="102">
                  <c:v>0.14218009100000001</c:v>
                </c:pt>
                <c:pt idx="103">
                  <c:v>0.12815518200000001</c:v>
                </c:pt>
                <c:pt idx="104">
                  <c:v>0.11561455900000001</c:v>
                </c:pt>
                <c:pt idx="105">
                  <c:v>0.104394215</c:v>
                </c:pt>
                <c:pt idx="106">
                  <c:v>9.43482452E-2</c:v>
                </c:pt>
                <c:pt idx="107">
                  <c:v>8.5347042299999995E-2</c:v>
                </c:pt>
                <c:pt idx="108">
                  <c:v>7.7275592099999998E-2</c:v>
                </c:pt>
                <c:pt idx="109">
                  <c:v>7.0031900600000002E-2</c:v>
                </c:pt>
                <c:pt idx="110">
                  <c:v>6.3525553999999998E-2</c:v>
                </c:pt>
                <c:pt idx="111">
                  <c:v>5.7676415100000003E-2</c:v>
                </c:pt>
                <c:pt idx="112">
                  <c:v>5.2413451399999998E-2</c:v>
                </c:pt>
                <c:pt idx="113">
                  <c:v>4.7673687499999999E-2</c:v>
                </c:pt>
                <c:pt idx="114">
                  <c:v>4.34012722E-2</c:v>
                </c:pt>
                <c:pt idx="115">
                  <c:v>3.9546650799999999E-2</c:v>
                </c:pt>
                <c:pt idx="116">
                  <c:v>3.6065831100000001E-2</c:v>
                </c:pt>
                <c:pt idx="117">
                  <c:v>3.2919736300000002E-2</c:v>
                </c:pt>
                <c:pt idx="118">
                  <c:v>3.0073632199999999E-2</c:v>
                </c:pt>
                <c:pt idx="119">
                  <c:v>2.7496623000000001E-2</c:v>
                </c:pt>
                <c:pt idx="120">
                  <c:v>2.51612064E-2</c:v>
                </c:pt>
                <c:pt idx="121">
                  <c:v>2.3042882099999999E-2</c:v>
                </c:pt>
                <c:pt idx="122">
                  <c:v>2.1119806099999999E-2</c:v>
                </c:pt>
                <c:pt idx="123">
                  <c:v>1.9372487399999999E-2</c:v>
                </c:pt>
                <c:pt idx="124">
                  <c:v>1.7783519300000002E-2</c:v>
                </c:pt>
                <c:pt idx="125">
                  <c:v>1.6337343800000001E-2</c:v>
                </c:pt>
                <c:pt idx="126">
                  <c:v>1.5020043300000001E-2</c:v>
                </c:pt>
                <c:pt idx="127">
                  <c:v>1.3819156900000001E-2</c:v>
                </c:pt>
                <c:pt idx="128">
                  <c:v>1.27235184E-2</c:v>
                </c:pt>
                <c:pt idx="129">
                  <c:v>1.1723113E-2</c:v>
                </c:pt>
                <c:pt idx="130">
                  <c:v>1.08089511E-2</c:v>
                </c:pt>
                <c:pt idx="131">
                  <c:v>9.9729563299999994E-3</c:v>
                </c:pt>
                <c:pt idx="132">
                  <c:v>9.2078666500000003E-3</c:v>
                </c:pt>
                <c:pt idx="133">
                  <c:v>8.5071466500000002E-3</c:v>
                </c:pt>
                <c:pt idx="134">
                  <c:v>7.8649099799999993E-3</c:v>
                </c:pt>
                <c:pt idx="135">
                  <c:v>7.2758503999999996E-3</c:v>
                </c:pt>
                <c:pt idx="136">
                  <c:v>6.7351807499999999E-3</c:v>
                </c:pt>
                <c:pt idx="137">
                  <c:v>6.2385785800000001E-3</c:v>
                </c:pt>
                <c:pt idx="138">
                  <c:v>5.7821378999999996E-3</c:v>
                </c:pt>
                <c:pt idx="139">
                  <c:v>5.3623262399999996E-3</c:v>
                </c:pt>
                <c:pt idx="140">
                  <c:v>4.9759464000000003E-3</c:v>
                </c:pt>
                <c:pt idx="141">
                  <c:v>4.6201023700000003E-3</c:v>
                </c:pt>
                <c:pt idx="142">
                  <c:v>4.2921689400000004E-3</c:v>
                </c:pt>
                <c:pt idx="143">
                  <c:v>3.9897645400000003E-3</c:v>
                </c:pt>
                <c:pt idx="144">
                  <c:v>3.71072702E-3</c:v>
                </c:pt>
                <c:pt idx="145">
                  <c:v>3.4530919900000001E-3</c:v>
                </c:pt>
                <c:pt idx="146">
                  <c:v>3.2150733899999999E-3</c:v>
                </c:pt>
                <c:pt idx="147">
                  <c:v>2.9950461400000002E-3</c:v>
                </c:pt>
                <c:pt idx="148">
                  <c:v>2.7915306000000002E-3</c:v>
                </c:pt>
                <c:pt idx="149">
                  <c:v>2.6031785499999998E-3</c:v>
                </c:pt>
                <c:pt idx="150">
                  <c:v>2.42876073E-3</c:v>
                </c:pt>
                <c:pt idx="151">
                  <c:v>2.2671555299999999E-3</c:v>
                </c:pt>
                <c:pt idx="152">
                  <c:v>2.1173388699999999E-3</c:v>
                </c:pt>
                <c:pt idx="153">
                  <c:v>1.9783751200000001E-3</c:v>
                </c:pt>
                <c:pt idx="154">
                  <c:v>1.8494089E-3</c:v>
                </c:pt>
                <c:pt idx="155">
                  <c:v>1.7296576600000001E-3</c:v>
                </c:pt>
                <c:pt idx="156">
                  <c:v>1.6184050500000001E-3</c:v>
                </c:pt>
                <c:pt idx="157">
                  <c:v>1.5149948900000001E-3</c:v>
                </c:pt>
                <c:pt idx="158">
                  <c:v>1.4188257499999999E-3</c:v>
                </c:pt>
                <c:pt idx="159">
                  <c:v>1.3293460600000001E-3</c:v>
                </c:pt>
                <c:pt idx="160">
                  <c:v>1.2460496200000001E-3</c:v>
                </c:pt>
                <c:pt idx="161">
                  <c:v>1.16847164E-3</c:v>
                </c:pt>
                <c:pt idx="162">
                  <c:v>1.0961851E-3</c:v>
                </c:pt>
                <c:pt idx="163">
                  <c:v>1.02879742E-3</c:v>
                </c:pt>
                <c:pt idx="164">
                  <c:v>9.6594750800000002E-4</c:v>
                </c:pt>
                <c:pt idx="165">
                  <c:v>9.0730301799999997E-4</c:v>
                </c:pt>
                <c:pt idx="166">
                  <c:v>8.52557921E-4</c:v>
                </c:pt>
                <c:pt idx="167">
                  <c:v>8.0143024899999998E-4</c:v>
                </c:pt>
                <c:pt idx="168">
                  <c:v>7.5366006600000003E-4</c:v>
                </c:pt>
                <c:pt idx="169">
                  <c:v>7.0900761900000002E-4</c:v>
                </c:pt>
                <c:pt idx="170">
                  <c:v>6.6725165499999998E-4</c:v>
                </c:pt>
                <c:pt idx="171">
                  <c:v>6.2818788600000003E-4</c:v>
                </c:pt>
                <c:pt idx="172">
                  <c:v>5.9162759299999997E-4</c:v>
                </c:pt>
                <c:pt idx="173">
                  <c:v>5.5739634899999995E-4</c:v>
                </c:pt>
                <c:pt idx="174">
                  <c:v>5.2533286000000002E-4</c:v>
                </c:pt>
                <c:pt idx="175">
                  <c:v>4.9528789799999995E-4</c:v>
                </c:pt>
                <c:pt idx="176">
                  <c:v>4.6712333399999997E-4</c:v>
                </c:pt>
                <c:pt idx="177">
                  <c:v>4.4071125100000002E-4</c:v>
                </c:pt>
                <c:pt idx="178">
                  <c:v>4.1593313400000001E-4</c:v>
                </c:pt>
                <c:pt idx="179">
                  <c:v>3.92679122E-4</c:v>
                </c:pt>
                <c:pt idx="180">
                  <c:v>3.70847338E-4</c:v>
                </c:pt>
                <c:pt idx="181">
                  <c:v>3.5034325699999998E-4</c:v>
                </c:pt>
                <c:pt idx="182">
                  <c:v>3.3107914299999999E-4</c:v>
                </c:pt>
                <c:pt idx="183">
                  <c:v>3.1297352000000001E-4</c:v>
                </c:pt>
                <c:pt idx="184">
                  <c:v>2.95950695E-4</c:v>
                </c:pt>
                <c:pt idx="185">
                  <c:v>2.7994031599999999E-4</c:v>
                </c:pt>
                <c:pt idx="186">
                  <c:v>2.6487696800000002E-4</c:v>
                </c:pt>
                <c:pt idx="187">
                  <c:v>2.5069980000000001E-4</c:v>
                </c:pt>
                <c:pt idx="188">
                  <c:v>2.37352184E-4</c:v>
                </c:pt>
                <c:pt idx="189">
                  <c:v>2.24781398E-4</c:v>
                </c:pt>
                <c:pt idx="190">
                  <c:v>2.1293834E-4</c:v>
                </c:pt>
                <c:pt idx="191">
                  <c:v>2.0177725799999999E-4</c:v>
                </c:pt>
                <c:pt idx="192">
                  <c:v>1.91255506E-4</c:v>
                </c:pt>
                <c:pt idx="193">
                  <c:v>1.81333317E-4</c:v>
                </c:pt>
                <c:pt idx="194">
                  <c:v>1.71973594E-4</c:v>
                </c:pt>
                <c:pt idx="195">
                  <c:v>1.63141719E-4</c:v>
                </c:pt>
                <c:pt idx="196">
                  <c:v>1.5480537299999999E-4</c:v>
                </c:pt>
                <c:pt idx="197">
                  <c:v>1.4693437400000001E-4</c:v>
                </c:pt>
                <c:pt idx="198">
                  <c:v>1.39500524E-4</c:v>
                </c:pt>
                <c:pt idx="199">
                  <c:v>1.3247746900000001E-4</c:v>
                </c:pt>
                <c:pt idx="200">
                  <c:v>1.2584057E-4</c:v>
                </c:pt>
                <c:pt idx="201">
                  <c:v>1.1956678200000001E-4</c:v>
                </c:pt>
                <c:pt idx="202">
                  <c:v>1.13634547E-4</c:v>
                </c:pt>
                <c:pt idx="203">
                  <c:v>1.08023684E-4</c:v>
                </c:pt>
                <c:pt idx="204">
                  <c:v>1.02715303E-4</c:v>
                </c:pt>
                <c:pt idx="205">
                  <c:v>9.7691708600000003E-5</c:v>
                </c:pt>
                <c:pt idx="206">
                  <c:v>9.2936324900000003E-5</c:v>
                </c:pt>
                <c:pt idx="207">
                  <c:v>8.8433615799999994E-5</c:v>
                </c:pt>
                <c:pt idx="208">
                  <c:v>8.4169016300000005E-5</c:v>
                </c:pt>
                <c:pt idx="209">
                  <c:v>8.0128867099999999E-5</c:v>
                </c:pt>
                <c:pt idx="210">
                  <c:v>7.6300354399999999E-5</c:v>
                </c:pt>
                <c:pt idx="211">
                  <c:v>7.2671453600000005E-5</c:v>
                </c:pt>
                <c:pt idx="212">
                  <c:v>6.9230876700000004E-5</c:v>
                </c:pt>
                <c:pt idx="213">
                  <c:v>6.5968024699999996E-5</c:v>
                </c:pt>
                <c:pt idx="214">
                  <c:v>6.2872941600000001E-5</c:v>
                </c:pt>
                <c:pt idx="215">
                  <c:v>5.9936273100000002E-5</c:v>
                </c:pt>
                <c:pt idx="216">
                  <c:v>5.7149227600000002E-5</c:v>
                </c:pt>
                <c:pt idx="217">
                  <c:v>5.4503539299999999E-5</c:v>
                </c:pt>
                <c:pt idx="218">
                  <c:v>5.1991435099999999E-5</c:v>
                </c:pt>
                <c:pt idx="219">
                  <c:v>4.9605602699999998E-5</c:v>
                </c:pt>
                <c:pt idx="220">
                  <c:v>4.73391615E-5</c:v>
                </c:pt>
                <c:pt idx="221">
                  <c:v>4.5185634999999999E-5</c:v>
                </c:pt>
                <c:pt idx="222">
                  <c:v>4.3138925699999998E-5</c:v>
                </c:pt>
                <c:pt idx="223">
                  <c:v>4.1193290900000001E-5</c:v>
                </c:pt>
                <c:pt idx="224">
                  <c:v>3.9343320899999999E-5</c:v>
                </c:pt>
                <c:pt idx="225">
                  <c:v>3.7583918099999999E-5</c:v>
                </c:pt>
                <c:pt idx="226">
                  <c:v>3.5910277500000003E-5</c:v>
                </c:pt>
                <c:pt idx="227">
                  <c:v>3.4317869199999997E-5</c:v>
                </c:pt>
                <c:pt idx="228">
                  <c:v>3.2802421099999999E-5</c:v>
                </c:pt>
                <c:pt idx="229">
                  <c:v>3.1359903099999997E-5</c:v>
                </c:pt>
                <c:pt idx="230">
                  <c:v>2.9986512699999999E-5</c:v>
                </c:pt>
                <c:pt idx="231">
                  <c:v>2.8678661099999999E-5</c:v>
                </c:pt>
                <c:pt idx="232">
                  <c:v>2.74329602E-5</c:v>
                </c:pt>
                <c:pt idx="233">
                  <c:v>2.62462106E-5</c:v>
                </c:pt>
                <c:pt idx="234">
                  <c:v>2.5115390599999999E-5</c:v>
                </c:pt>
                <c:pt idx="235">
                  <c:v>2.40376451E-5</c:v>
                </c:pt>
                <c:pt idx="236">
                  <c:v>2.3010276300000001E-5</c:v>
                </c:pt>
                <c:pt idx="237">
                  <c:v>2.20307339E-5</c:v>
                </c:pt>
                <c:pt idx="238">
                  <c:v>2.1096606900000001E-5</c:v>
                </c:pt>
                <c:pt idx="239">
                  <c:v>2.0205615199999999E-5</c:v>
                </c:pt>
                <c:pt idx="240">
                  <c:v>1.9355601899999999E-5</c:v>
                </c:pt>
                <c:pt idx="241">
                  <c:v>1.8544526399999999E-5</c:v>
                </c:pt>
                <c:pt idx="242">
                  <c:v>1.7770457499999999E-5</c:v>
                </c:pt>
                <c:pt idx="243">
                  <c:v>1.7031567200000001E-5</c:v>
                </c:pt>
                <c:pt idx="244">
                  <c:v>1.63261247E-5</c:v>
                </c:pt>
                <c:pt idx="245">
                  <c:v>1.56524911E-5</c:v>
                </c:pt>
                <c:pt idx="246">
                  <c:v>1.50091137E-5</c:v>
                </c:pt>
                <c:pt idx="247">
                  <c:v>1.43945216E-5</c:v>
                </c:pt>
                <c:pt idx="248">
                  <c:v>1.38073209E-5</c:v>
                </c:pt>
                <c:pt idx="249">
                  <c:v>1.3246190399999999E-5</c:v>
                </c:pt>
                <c:pt idx="250">
                  <c:v>1.27098774E-5</c:v>
                </c:pt>
                <c:pt idx="251">
                  <c:v>1.2197194099999999E-5</c:v>
                </c:pt>
                <c:pt idx="252">
                  <c:v>1.17070139E-5</c:v>
                </c:pt>
                <c:pt idx="253">
                  <c:v>1.12382681E-5</c:v>
                </c:pt>
                <c:pt idx="254">
                  <c:v>1.0789942599999999E-5</c:v>
                </c:pt>
                <c:pt idx="255">
                  <c:v>1.03610747E-5</c:v>
                </c:pt>
                <c:pt idx="256">
                  <c:v>9.9507510300000001E-6</c:v>
                </c:pt>
                <c:pt idx="257">
                  <c:v>9.5581040000000001E-6</c:v>
                </c:pt>
                <c:pt idx="258">
                  <c:v>9.1823098599999999E-6</c:v>
                </c:pt>
                <c:pt idx="259">
                  <c:v>8.82258615E-6</c:v>
                </c:pt>
                <c:pt idx="260">
                  <c:v>8.4781895200000005E-6</c:v>
                </c:pt>
                <c:pt idx="261">
                  <c:v>8.1484136299999995E-6</c:v>
                </c:pt>
                <c:pt idx="262">
                  <c:v>7.8325871500000004E-6</c:v>
                </c:pt>
                <c:pt idx="263">
                  <c:v>7.5300719400000004E-6</c:v>
                </c:pt>
                <c:pt idx="264">
                  <c:v>7.2402612899999999E-6</c:v>
                </c:pt>
                <c:pt idx="265">
                  <c:v>6.9625782100000004E-6</c:v>
                </c:pt>
                <c:pt idx="266">
                  <c:v>6.6964739300000003E-6</c:v>
                </c:pt>
                <c:pt idx="267">
                  <c:v>6.4414263999999999E-6</c:v>
                </c:pt>
                <c:pt idx="268">
                  <c:v>6.1969389E-6</c:v>
                </c:pt>
                <c:pt idx="269">
                  <c:v>5.9625386899999996E-6</c:v>
                </c:pt>
                <c:pt idx="270">
                  <c:v>5.7377758300000001E-6</c:v>
                </c:pt>
                <c:pt idx="271">
                  <c:v>5.5222219600000003E-6</c:v>
                </c:pt>
                <c:pt idx="272">
                  <c:v>5.3154692000000003E-6</c:v>
                </c:pt>
                <c:pt idx="273">
                  <c:v>5.1171290999999998E-6</c:v>
                </c:pt>
                <c:pt idx="274">
                  <c:v>4.9268316600000001E-6</c:v>
                </c:pt>
                <c:pt idx="275">
                  <c:v>4.74422439E-6</c:v>
                </c:pt>
                <c:pt idx="276">
                  <c:v>4.5689714000000002E-6</c:v>
                </c:pt>
                <c:pt idx="277">
                  <c:v>4.4007525799999998E-6</c:v>
                </c:pt>
                <c:pt idx="278">
                  <c:v>4.2392628199999996E-6</c:v>
                </c:pt>
                <c:pt idx="279">
                  <c:v>4.0842112399999999E-6</c:v>
                </c:pt>
                <c:pt idx="280">
                  <c:v>3.93532048E-6</c:v>
                </c:pt>
                <c:pt idx="281">
                  <c:v>3.7923260099999998E-6</c:v>
                </c:pt>
                <c:pt idx="282">
                  <c:v>3.6549755500000002E-6</c:v>
                </c:pt>
                <c:pt idx="283">
                  <c:v>3.5230284000000001E-6</c:v>
                </c:pt>
                <c:pt idx="284">
                  <c:v>3.3962549100000001E-6</c:v>
                </c:pt>
                <c:pt idx="285">
                  <c:v>3.2744359199999998E-6</c:v>
                </c:pt>
                <c:pt idx="286">
                  <c:v>3.1573622399999999E-6</c:v>
                </c:pt>
                <c:pt idx="287">
                  <c:v>3.0448342E-6</c:v>
                </c:pt>
                <c:pt idx="288">
                  <c:v>2.9366611500000001E-6</c:v>
                </c:pt>
                <c:pt idx="289">
                  <c:v>2.8326610299999999E-6</c:v>
                </c:pt>
                <c:pt idx="290">
                  <c:v>2.7326599800000002E-6</c:v>
                </c:pt>
                <c:pt idx="291">
                  <c:v>2.6364918999999999E-6</c:v>
                </c:pt>
                <c:pt idx="292">
                  <c:v>2.5439981299999999E-6</c:v>
                </c:pt>
                <c:pt idx="293">
                  <c:v>2.4550270600000001E-6</c:v>
                </c:pt>
                <c:pt idx="294">
                  <c:v>2.3694337999999999E-6</c:v>
                </c:pt>
                <c:pt idx="295">
                  <c:v>2.2870798599999999E-6</c:v>
                </c:pt>
                <c:pt idx="296">
                  <c:v>2.2078328800000001E-6</c:v>
                </c:pt>
                <c:pt idx="297">
                  <c:v>2.13156629E-6</c:v>
                </c:pt>
                <c:pt idx="298">
                  <c:v>2.0581590499999999E-6</c:v>
                </c:pt>
                <c:pt idx="299">
                  <c:v>1.9874954300000002E-6</c:v>
                </c:pt>
                <c:pt idx="300">
                  <c:v>1.9194647199999999E-6</c:v>
                </c:pt>
                <c:pt idx="301">
                  <c:v>1.8539609999999999E-6</c:v>
                </c:pt>
                <c:pt idx="302">
                  <c:v>1.7908829600000001E-6</c:v>
                </c:pt>
                <c:pt idx="303">
                  <c:v>1.7301336199999999E-6</c:v>
                </c:pt>
                <c:pt idx="304">
                  <c:v>1.6716201799999999E-6</c:v>
                </c:pt>
                <c:pt idx="305">
                  <c:v>1.61525381E-6</c:v>
                </c:pt>
                <c:pt idx="306">
                  <c:v>1.5609494800000001E-6</c:v>
                </c:pt>
                <c:pt idx="307">
                  <c:v>1.50862578E-6</c:v>
                </c:pt>
                <c:pt idx="308">
                  <c:v>1.4582047300000001E-6</c:v>
                </c:pt>
                <c:pt idx="309">
                  <c:v>1.40961168E-6</c:v>
                </c:pt>
                <c:pt idx="310">
                  <c:v>1.36277509E-6</c:v>
                </c:pt>
                <c:pt idx="311">
                  <c:v>1.3176264599999999E-6</c:v>
                </c:pt>
                <c:pt idx="312">
                  <c:v>1.2741001400000001E-6</c:v>
                </c:pt>
                <c:pt idx="313">
                  <c:v>1.2321332300000001E-6</c:v>
                </c:pt>
                <c:pt idx="314">
                  <c:v>1.19166546E-6</c:v>
                </c:pt>
                <c:pt idx="315">
                  <c:v>1.1526390299999999E-6</c:v>
                </c:pt>
                <c:pt idx="316">
                  <c:v>1.11499856E-6</c:v>
                </c:pt>
                <c:pt idx="317">
                  <c:v>1.0786909499999999E-6</c:v>
                </c:pt>
                <c:pt idx="318">
                  <c:v>1.0436652799999999E-6</c:v>
                </c:pt>
                <c:pt idx="319">
                  <c:v>1.00987273E-6</c:v>
                </c:pt>
                <c:pt idx="320">
                  <c:v>9.7726646499999995E-7</c:v>
                </c:pt>
                <c:pt idx="321">
                  <c:v>9.4580155899999995E-7</c:v>
                </c:pt>
                <c:pt idx="322">
                  <c:v>9.1543491999999999E-7</c:v>
                </c:pt>
                <c:pt idx="323">
                  <c:v>8.8612520100000002E-7</c:v>
                </c:pt>
                <c:pt idx="324">
                  <c:v>8.5783272499999998E-7</c:v>
                </c:pt>
                <c:pt idx="325">
                  <c:v>8.3051941400000005E-7</c:v>
                </c:pt>
                <c:pt idx="326">
                  <c:v>8.0414872099999998E-7</c:v>
                </c:pt>
                <c:pt idx="327">
                  <c:v>7.78685565E-7</c:v>
                </c:pt>
                <c:pt idx="328">
                  <c:v>7.5409626300000001E-7</c:v>
                </c:pt>
                <c:pt idx="329">
                  <c:v>7.3034847800000001E-7</c:v>
                </c:pt>
                <c:pt idx="330">
                  <c:v>7.0741115300000001E-7</c:v>
                </c:pt>
                <c:pt idx="331">
                  <c:v>6.8525446600000003E-7</c:v>
                </c:pt>
                <c:pt idx="332">
                  <c:v>6.6384977000000002E-7</c:v>
                </c:pt>
                <c:pt idx="333">
                  <c:v>6.4316954700000001E-7</c:v>
                </c:pt>
                <c:pt idx="334">
                  <c:v>6.2318736000000002E-7</c:v>
                </c:pt>
                <c:pt idx="335">
                  <c:v>6.0387780800000002E-7</c:v>
                </c:pt>
                <c:pt idx="336">
                  <c:v>5.8521647999999999E-7</c:v>
                </c:pt>
                <c:pt idx="337">
                  <c:v>5.6717991800000005E-7</c:v>
                </c:pt>
                <c:pt idx="338">
                  <c:v>5.4974557300000004E-7</c:v>
                </c:pt>
                <c:pt idx="339">
                  <c:v>5.3289177200000002E-7</c:v>
                </c:pt>
                <c:pt idx="340">
                  <c:v>5.16597677E-7</c:v>
                </c:pt>
                <c:pt idx="341">
                  <c:v>5.0084325300000002E-7</c:v>
                </c:pt>
                <c:pt idx="342">
                  <c:v>4.8560923399999999E-7</c:v>
                </c:pt>
                <c:pt idx="343">
                  <c:v>4.7087709399999999E-7</c:v>
                </c:pt>
                <c:pt idx="344">
                  <c:v>4.56629012E-7</c:v>
                </c:pt>
                <c:pt idx="345">
                  <c:v>4.42847848E-7</c:v>
                </c:pt>
                <c:pt idx="346">
                  <c:v>4.29517111E-7</c:v>
                </c:pt>
                <c:pt idx="347">
                  <c:v>4.16620938E-7</c:v>
                </c:pt>
                <c:pt idx="348">
                  <c:v>4.0414406299999999E-7</c:v>
                </c:pt>
                <c:pt idx="349">
                  <c:v>3.9207179599999999E-7</c:v>
                </c:pt>
                <c:pt idx="350">
                  <c:v>3.8038999899999998E-7</c:v>
                </c:pt>
                <c:pt idx="351">
                  <c:v>3.6908506300000002E-7</c:v>
                </c:pt>
                <c:pt idx="352">
                  <c:v>3.5814389099999998E-7</c:v>
                </c:pt>
                <c:pt idx="353">
                  <c:v>3.4755386900000002E-7</c:v>
                </c:pt>
                <c:pt idx="354">
                  <c:v>3.3730285799999997E-7</c:v>
                </c:pt>
                <c:pt idx="355">
                  <c:v>3.27379164E-7</c:v>
                </c:pt>
                <c:pt idx="356">
                  <c:v>3.1777153000000001E-7</c:v>
                </c:pt>
                <c:pt idx="357">
                  <c:v>3.0846911100000001E-7</c:v>
                </c:pt>
                <c:pt idx="358">
                  <c:v>2.9946146200000002E-7</c:v>
                </c:pt>
                <c:pt idx="359">
                  <c:v>2.9073852200000001E-7</c:v>
                </c:pt>
                <c:pt idx="360">
                  <c:v>2.8229059800000002E-7</c:v>
                </c:pt>
                <c:pt idx="361">
                  <c:v>2.7410835100000001E-7</c:v>
                </c:pt>
                <c:pt idx="362">
                  <c:v>2.66182782E-7</c:v>
                </c:pt>
                <c:pt idx="363">
                  <c:v>2.5850521800000002E-7</c:v>
                </c:pt>
                <c:pt idx="364">
                  <c:v>2.5106730099999999E-7</c:v>
                </c:pt>
                <c:pt idx="365">
                  <c:v>2.43860975E-7</c:v>
                </c:pt>
                <c:pt idx="366">
                  <c:v>2.3687847499999999E-7</c:v>
                </c:pt>
                <c:pt idx="367">
                  <c:v>2.3011231499999999E-7</c:v>
                </c:pt>
                <c:pt idx="368">
                  <c:v>2.2355527500000001E-7</c:v>
                </c:pt>
                <c:pt idx="369">
                  <c:v>2.17200397E-7</c:v>
                </c:pt>
                <c:pt idx="370">
                  <c:v>2.1104096999999999E-7</c:v>
                </c:pt>
                <c:pt idx="371">
                  <c:v>2.05070519E-7</c:v>
                </c:pt>
                <c:pt idx="372">
                  <c:v>1.99282804E-7</c:v>
                </c:pt>
                <c:pt idx="373">
                  <c:v>1.9367180100000001E-7</c:v>
                </c:pt>
                <c:pt idx="374">
                  <c:v>1.88231703E-7</c:v>
                </c:pt>
                <c:pt idx="375">
                  <c:v>1.8295690499999999E-7</c:v>
                </c:pt>
                <c:pt idx="376">
                  <c:v>1.7784199900000001E-7</c:v>
                </c:pt>
                <c:pt idx="377">
                  <c:v>1.72881767E-7</c:v>
                </c:pt>
                <c:pt idx="378">
                  <c:v>1.68071176E-7</c:v>
                </c:pt>
                <c:pt idx="379">
                  <c:v>1.63405365E-7</c:v>
                </c:pt>
                <c:pt idx="380">
                  <c:v>1.5887964400000001E-7</c:v>
                </c:pt>
                <c:pt idx="381">
                  <c:v>1.5448948499999999E-7</c:v>
                </c:pt>
                <c:pt idx="382">
                  <c:v>1.5023051700000001E-7</c:v>
                </c:pt>
                <c:pt idx="383">
                  <c:v>1.46098522E-7</c:v>
                </c:pt>
                <c:pt idx="384">
                  <c:v>1.42089425E-7</c:v>
                </c:pt>
                <c:pt idx="385">
                  <c:v>1.3819929200000001E-7</c:v>
                </c:pt>
                <c:pt idx="386">
                  <c:v>1.3442432299999999E-7</c:v>
                </c:pt>
                <c:pt idx="387">
                  <c:v>1.3076085E-7</c:v>
                </c:pt>
                <c:pt idx="388">
                  <c:v>1.2720532800000001E-7</c:v>
                </c:pt>
                <c:pt idx="389">
                  <c:v>1.2375433500000001E-7</c:v>
                </c:pt>
                <c:pt idx="390">
                  <c:v>1.20404563E-7</c:v>
                </c:pt>
                <c:pt idx="391">
                  <c:v>1.17152819E-7</c:v>
                </c:pt>
                <c:pt idx="392">
                  <c:v>1.13996014E-7</c:v>
                </c:pt>
                <c:pt idx="393">
                  <c:v>1.10931168E-7</c:v>
                </c:pt>
                <c:pt idx="394">
                  <c:v>1.07955396E-7</c:v>
                </c:pt>
                <c:pt idx="395">
                  <c:v>1.0506591500000001E-7</c:v>
                </c:pt>
                <c:pt idx="396">
                  <c:v>1.02260032E-7</c:v>
                </c:pt>
                <c:pt idx="397">
                  <c:v>9.9535144099999999E-8</c:v>
                </c:pt>
                <c:pt idx="398">
                  <c:v>9.6888737E-8</c:v>
                </c:pt>
                <c:pt idx="399">
                  <c:v>9.4318378600000003E-8</c:v>
                </c:pt>
                <c:pt idx="400">
                  <c:v>9.1821718100000004E-8</c:v>
                </c:pt>
                <c:pt idx="401">
                  <c:v>8.9396482399999997E-8</c:v>
                </c:pt>
                <c:pt idx="402">
                  <c:v>8.7040473400000006E-8</c:v>
                </c:pt>
                <c:pt idx="403">
                  <c:v>8.4751565599999997E-8</c:v>
                </c:pt>
                <c:pt idx="404">
                  <c:v>8.2527703399999998E-8</c:v>
                </c:pt>
                <c:pt idx="405">
                  <c:v>8.0366898499999997E-8</c:v>
                </c:pt>
                <c:pt idx="406">
                  <c:v>7.8267227799999998E-8</c:v>
                </c:pt>
                <c:pt idx="407">
                  <c:v>7.6226831100000002E-8</c:v>
                </c:pt>
                <c:pt idx="408">
                  <c:v>7.4243908799999997E-8</c:v>
                </c:pt>
                <c:pt idx="409">
                  <c:v>7.23167195E-8</c:v>
                </c:pt>
                <c:pt idx="410">
                  <c:v>7.0443578900000005E-8</c:v>
                </c:pt>
                <c:pt idx="411">
                  <c:v>6.8622856599999996E-8</c:v>
                </c:pt>
                <c:pt idx="412">
                  <c:v>6.6852975200000002E-8</c:v>
                </c:pt>
                <c:pt idx="413">
                  <c:v>6.5132408200000005E-8</c:v>
                </c:pt>
                <c:pt idx="414">
                  <c:v>6.3459677900000002E-8</c:v>
                </c:pt>
                <c:pt idx="415">
                  <c:v>6.1833354199999999E-8</c:v>
                </c:pt>
                <c:pt idx="416">
                  <c:v>6.0252052800000006E-8</c:v>
                </c:pt>
                <c:pt idx="417">
                  <c:v>5.8714433500000003E-8</c:v>
                </c:pt>
                <c:pt idx="418">
                  <c:v>5.7219198900000003E-8</c:v>
                </c:pt>
                <c:pt idx="419">
                  <c:v>5.5765092900000002E-8</c:v>
                </c:pt>
                <c:pt idx="420">
                  <c:v>5.4350899100000001E-8</c:v>
                </c:pt>
                <c:pt idx="421">
                  <c:v>5.2975439800000001E-8</c:v>
                </c:pt>
                <c:pt idx="422">
                  <c:v>5.1637574299999997E-8</c:v>
                </c:pt>
                <c:pt idx="423">
                  <c:v>5.03361981E-8</c:v>
                </c:pt>
                <c:pt idx="424">
                  <c:v>4.9070241300000001E-8</c:v>
                </c:pt>
                <c:pt idx="425">
                  <c:v>4.7838667500000001E-8</c:v>
                </c:pt>
                <c:pt idx="426">
                  <c:v>4.6640473000000001E-8</c:v>
                </c:pt>
                <c:pt idx="427">
                  <c:v>4.5474685200000001E-8</c:v>
                </c:pt>
                <c:pt idx="428">
                  <c:v>4.4340362100000003E-8</c:v>
                </c:pt>
                <c:pt idx="429">
                  <c:v>4.3236590800000001E-8</c:v>
                </c:pt>
                <c:pt idx="430">
                  <c:v>4.2162486900000002E-8</c:v>
                </c:pt>
                <c:pt idx="431">
                  <c:v>4.1117193300000001E-8</c:v>
                </c:pt>
                <c:pt idx="432">
                  <c:v>4.0099879500000001E-8</c:v>
                </c:pt>
                <c:pt idx="433">
                  <c:v>3.9109740400000001E-8</c:v>
                </c:pt>
                <c:pt idx="434">
                  <c:v>3.8145996000000002E-8</c:v>
                </c:pt>
                <c:pt idx="435">
                  <c:v>3.7207890199999999E-8</c:v>
                </c:pt>
                <c:pt idx="436">
                  <c:v>3.6294689799999999E-8</c:v>
                </c:pt>
                <c:pt idx="437">
                  <c:v>3.5405684300000003E-8</c:v>
                </c:pt>
                <c:pt idx="438">
                  <c:v>3.4540185E-8</c:v>
                </c:pt>
                <c:pt idx="439">
                  <c:v>3.3697523799999999E-8</c:v>
                </c:pt>
                <c:pt idx="440">
                  <c:v>3.2877053300000003E-8</c:v>
                </c:pt>
                <c:pt idx="441">
                  <c:v>3.2078145500000003E-8</c:v>
                </c:pt>
                <c:pt idx="442">
                  <c:v>3.1300191599999997E-8</c:v>
                </c:pt>
                <c:pt idx="443">
                  <c:v>3.0542600899999998E-8</c:v>
                </c:pt>
                <c:pt idx="444">
                  <c:v>2.9804800799999997E-8</c:v>
                </c:pt>
                <c:pt idx="445">
                  <c:v>2.9086235900000001E-8</c:v>
                </c:pt>
                <c:pt idx="446">
                  <c:v>2.8386367400000002E-8</c:v>
                </c:pt>
                <c:pt idx="447">
                  <c:v>2.77046726E-8</c:v>
                </c:pt>
                <c:pt idx="448">
                  <c:v>2.7040644500000001E-8</c:v>
                </c:pt>
                <c:pt idx="449">
                  <c:v>2.6393791299999999E-8</c:v>
                </c:pt>
                <c:pt idx="450">
                  <c:v>2.5763635800000001E-8</c:v>
                </c:pt>
                <c:pt idx="451">
                  <c:v>2.5149714799999999E-8</c:v>
                </c:pt>
                <c:pt idx="452">
                  <c:v>2.4551579199999999E-8</c:v>
                </c:pt>
                <c:pt idx="453">
                  <c:v>2.3968793000000001E-8</c:v>
                </c:pt>
                <c:pt idx="454">
                  <c:v>2.3400932899999999E-8</c:v>
                </c:pt>
                <c:pt idx="455">
                  <c:v>2.28475885E-8</c:v>
                </c:pt>
                <c:pt idx="456">
                  <c:v>2.2308361100000001E-8</c:v>
                </c:pt>
                <c:pt idx="457">
                  <c:v>2.1782864E-8</c:v>
                </c:pt>
                <c:pt idx="458">
                  <c:v>2.1270721500000001E-8</c:v>
                </c:pt>
                <c:pt idx="459">
                  <c:v>2.0771569299999999E-8</c:v>
                </c:pt>
                <c:pt idx="460">
                  <c:v>2.0285053300000001E-8</c:v>
                </c:pt>
                <c:pt idx="461">
                  <c:v>1.98108302E-8</c:v>
                </c:pt>
                <c:pt idx="462">
                  <c:v>1.9348566299999999E-8</c:v>
                </c:pt>
                <c:pt idx="463">
                  <c:v>1.8897937600000001E-8</c:v>
                </c:pt>
                <c:pt idx="464">
                  <c:v>1.8458629800000001E-8</c:v>
                </c:pt>
                <c:pt idx="465">
                  <c:v>1.8030337399999998E-8</c:v>
                </c:pt>
                <c:pt idx="466">
                  <c:v>1.7612763699999999E-8</c:v>
                </c:pt>
                <c:pt idx="467">
                  <c:v>1.72056208E-8</c:v>
                </c:pt>
                <c:pt idx="468">
                  <c:v>1.6808628900000001E-8</c:v>
                </c:pt>
                <c:pt idx="469">
                  <c:v>1.6421516099999999E-8</c:v>
                </c:pt>
                <c:pt idx="470">
                  <c:v>1.6044018600000001E-8</c:v>
                </c:pt>
                <c:pt idx="471">
                  <c:v>1.5675879900000001E-8</c:v>
                </c:pt>
                <c:pt idx="472">
                  <c:v>1.53168508E-8</c:v>
                </c:pt>
                <c:pt idx="473">
                  <c:v>1.4966689400000001E-8</c:v>
                </c:pt>
                <c:pt idx="474">
                  <c:v>1.46251606E-8</c:v>
                </c:pt>
                <c:pt idx="475">
                  <c:v>1.42920357E-8</c:v>
                </c:pt>
                <c:pt idx="476">
                  <c:v>1.39670928E-8</c:v>
                </c:pt>
                <c:pt idx="477">
                  <c:v>1.36501162E-8</c:v>
                </c:pt>
                <c:pt idx="478">
                  <c:v>1.33408962E-8</c:v>
                </c:pt>
                <c:pt idx="479">
                  <c:v>1.30392291E-8</c:v>
                </c:pt>
                <c:pt idx="480">
                  <c:v>1.2744916699999999E-8</c:v>
                </c:pt>
                <c:pt idx="481">
                  <c:v>1.24577667E-8</c:v>
                </c:pt>
                <c:pt idx="482">
                  <c:v>1.2177591900000001E-8</c:v>
                </c:pt>
                <c:pt idx="483">
                  <c:v>1.1904210399999999E-8</c:v>
                </c:pt>
                <c:pt idx="484">
                  <c:v>1.16374455E-8</c:v>
                </c:pt>
                <c:pt idx="485">
                  <c:v>1.13771252E-8</c:v>
                </c:pt>
                <c:pt idx="486">
                  <c:v>1.11230825E-8</c:v>
                </c:pt>
                <c:pt idx="487">
                  <c:v>1.08751549E-8</c:v>
                </c:pt>
                <c:pt idx="488">
                  <c:v>1.0633184299999999E-8</c:v>
                </c:pt>
                <c:pt idx="489">
                  <c:v>1.0397017199999999E-8</c:v>
                </c:pt>
                <c:pt idx="490">
                  <c:v>1.01665041E-8</c:v>
                </c:pt>
                <c:pt idx="491">
                  <c:v>9.9414999199999997E-9</c:v>
                </c:pt>
                <c:pt idx="492">
                  <c:v>9.7218632100000002E-9</c:v>
                </c:pt>
                <c:pt idx="493">
                  <c:v>9.50745662E-9</c:v>
                </c:pt>
                <c:pt idx="494">
                  <c:v>9.2981464900000005E-9</c:v>
                </c:pt>
                <c:pt idx="495">
                  <c:v>9.0938028199999999E-9</c:v>
                </c:pt>
                <c:pt idx="496">
                  <c:v>8.8942991500000003E-9</c:v>
                </c:pt>
                <c:pt idx="497">
                  <c:v>8.6995124700000007E-9</c:v>
                </c:pt>
                <c:pt idx="498">
                  <c:v>8.5093231100000006E-9</c:v>
                </c:pt>
                <c:pt idx="499">
                  <c:v>8.3236146399999995E-9</c:v>
                </c:pt>
                <c:pt idx="500">
                  <c:v>8.1422737900000008E-9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3430-4449-9B85-572DECA418A2}"/>
            </c:ext>
          </c:extLst>
        </c:ser>
        <c:ser>
          <c:idx val="2"/>
          <c:order val="2"/>
          <c:tx>
            <c:v>模板分量 3</c:v>
          </c:tx>
          <c:spPr>
            <a:ln w="8890">
              <a:solidFill>
                <a:srgbClr val="CDB6D4"/>
              </a:solidFill>
            </a:ln>
          </c:spPr>
          <c:marker>
            <c:symbol val="none"/>
          </c:marker>
          <c:xVal>
            <c:numRef>
              <c:f>Data!$E$2:$E$502</c:f>
              <c:numCache>
                <c:formatCode>General</c:formatCode>
                <c:ptCount val="50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  <c:pt idx="251">
                  <c:v>251</c:v>
                </c:pt>
                <c:pt idx="252">
                  <c:v>252</c:v>
                </c:pt>
                <c:pt idx="253">
                  <c:v>253</c:v>
                </c:pt>
                <c:pt idx="254">
                  <c:v>254</c:v>
                </c:pt>
                <c:pt idx="255">
                  <c:v>255</c:v>
                </c:pt>
                <c:pt idx="256">
                  <c:v>256</c:v>
                </c:pt>
                <c:pt idx="257">
                  <c:v>257</c:v>
                </c:pt>
                <c:pt idx="258">
                  <c:v>258</c:v>
                </c:pt>
                <c:pt idx="259">
                  <c:v>259</c:v>
                </c:pt>
                <c:pt idx="260">
                  <c:v>260</c:v>
                </c:pt>
                <c:pt idx="261">
                  <c:v>261</c:v>
                </c:pt>
                <c:pt idx="262">
                  <c:v>262</c:v>
                </c:pt>
                <c:pt idx="263">
                  <c:v>263</c:v>
                </c:pt>
                <c:pt idx="264">
                  <c:v>264</c:v>
                </c:pt>
                <c:pt idx="265">
                  <c:v>265</c:v>
                </c:pt>
                <c:pt idx="266">
                  <c:v>266</c:v>
                </c:pt>
                <c:pt idx="267">
                  <c:v>267</c:v>
                </c:pt>
                <c:pt idx="268">
                  <c:v>268</c:v>
                </c:pt>
                <c:pt idx="269">
                  <c:v>269</c:v>
                </c:pt>
                <c:pt idx="270">
                  <c:v>270</c:v>
                </c:pt>
                <c:pt idx="271">
                  <c:v>271</c:v>
                </c:pt>
                <c:pt idx="272">
                  <c:v>272</c:v>
                </c:pt>
                <c:pt idx="273">
                  <c:v>273</c:v>
                </c:pt>
                <c:pt idx="274">
                  <c:v>274</c:v>
                </c:pt>
                <c:pt idx="275">
                  <c:v>275</c:v>
                </c:pt>
                <c:pt idx="276">
                  <c:v>276</c:v>
                </c:pt>
                <c:pt idx="277">
                  <c:v>277</c:v>
                </c:pt>
                <c:pt idx="278">
                  <c:v>278</c:v>
                </c:pt>
                <c:pt idx="279">
                  <c:v>279</c:v>
                </c:pt>
                <c:pt idx="280">
                  <c:v>280</c:v>
                </c:pt>
                <c:pt idx="281">
                  <c:v>281</c:v>
                </c:pt>
                <c:pt idx="282">
                  <c:v>282</c:v>
                </c:pt>
                <c:pt idx="283">
                  <c:v>283</c:v>
                </c:pt>
                <c:pt idx="284">
                  <c:v>284</c:v>
                </c:pt>
                <c:pt idx="285">
                  <c:v>285</c:v>
                </c:pt>
                <c:pt idx="286">
                  <c:v>286</c:v>
                </c:pt>
                <c:pt idx="287">
                  <c:v>287</c:v>
                </c:pt>
                <c:pt idx="288">
                  <c:v>288</c:v>
                </c:pt>
                <c:pt idx="289">
                  <c:v>289</c:v>
                </c:pt>
                <c:pt idx="290">
                  <c:v>290</c:v>
                </c:pt>
                <c:pt idx="291">
                  <c:v>291</c:v>
                </c:pt>
                <c:pt idx="292">
                  <c:v>292</c:v>
                </c:pt>
                <c:pt idx="293">
                  <c:v>293</c:v>
                </c:pt>
                <c:pt idx="294">
                  <c:v>294</c:v>
                </c:pt>
                <c:pt idx="295">
                  <c:v>295</c:v>
                </c:pt>
                <c:pt idx="296">
                  <c:v>296</c:v>
                </c:pt>
                <c:pt idx="297">
                  <c:v>297</c:v>
                </c:pt>
                <c:pt idx="298">
                  <c:v>298</c:v>
                </c:pt>
                <c:pt idx="299">
                  <c:v>299</c:v>
                </c:pt>
                <c:pt idx="300">
                  <c:v>300</c:v>
                </c:pt>
                <c:pt idx="301">
                  <c:v>301</c:v>
                </c:pt>
                <c:pt idx="302">
                  <c:v>302</c:v>
                </c:pt>
                <c:pt idx="303">
                  <c:v>303</c:v>
                </c:pt>
                <c:pt idx="304">
                  <c:v>304</c:v>
                </c:pt>
                <c:pt idx="305">
                  <c:v>305</c:v>
                </c:pt>
                <c:pt idx="306">
                  <c:v>306</c:v>
                </c:pt>
                <c:pt idx="307">
                  <c:v>307</c:v>
                </c:pt>
                <c:pt idx="308">
                  <c:v>308</c:v>
                </c:pt>
                <c:pt idx="309">
                  <c:v>309</c:v>
                </c:pt>
                <c:pt idx="310">
                  <c:v>310</c:v>
                </c:pt>
                <c:pt idx="311">
                  <c:v>311</c:v>
                </c:pt>
                <c:pt idx="312">
                  <c:v>312</c:v>
                </c:pt>
                <c:pt idx="313">
                  <c:v>313</c:v>
                </c:pt>
                <c:pt idx="314">
                  <c:v>314</c:v>
                </c:pt>
                <c:pt idx="315">
                  <c:v>315</c:v>
                </c:pt>
                <c:pt idx="316">
                  <c:v>316</c:v>
                </c:pt>
                <c:pt idx="317">
                  <c:v>317</c:v>
                </c:pt>
                <c:pt idx="318">
                  <c:v>318</c:v>
                </c:pt>
                <c:pt idx="319">
                  <c:v>319</c:v>
                </c:pt>
                <c:pt idx="320">
                  <c:v>320</c:v>
                </c:pt>
                <c:pt idx="321">
                  <c:v>321</c:v>
                </c:pt>
                <c:pt idx="322">
                  <c:v>322</c:v>
                </c:pt>
                <c:pt idx="323">
                  <c:v>323</c:v>
                </c:pt>
                <c:pt idx="324">
                  <c:v>324</c:v>
                </c:pt>
                <c:pt idx="325">
                  <c:v>325</c:v>
                </c:pt>
                <c:pt idx="326">
                  <c:v>326</c:v>
                </c:pt>
                <c:pt idx="327">
                  <c:v>327</c:v>
                </c:pt>
                <c:pt idx="328">
                  <c:v>328</c:v>
                </c:pt>
                <c:pt idx="329">
                  <c:v>329</c:v>
                </c:pt>
                <c:pt idx="330">
                  <c:v>330</c:v>
                </c:pt>
                <c:pt idx="331">
                  <c:v>331</c:v>
                </c:pt>
                <c:pt idx="332">
                  <c:v>332</c:v>
                </c:pt>
                <c:pt idx="333">
                  <c:v>333</c:v>
                </c:pt>
                <c:pt idx="334">
                  <c:v>334</c:v>
                </c:pt>
                <c:pt idx="335">
                  <c:v>335</c:v>
                </c:pt>
                <c:pt idx="336">
                  <c:v>336</c:v>
                </c:pt>
                <c:pt idx="337">
                  <c:v>337</c:v>
                </c:pt>
                <c:pt idx="338">
                  <c:v>338</c:v>
                </c:pt>
                <c:pt idx="339">
                  <c:v>339</c:v>
                </c:pt>
                <c:pt idx="340">
                  <c:v>340</c:v>
                </c:pt>
                <c:pt idx="341">
                  <c:v>341</c:v>
                </c:pt>
                <c:pt idx="342">
                  <c:v>342</c:v>
                </c:pt>
                <c:pt idx="343">
                  <c:v>343</c:v>
                </c:pt>
                <c:pt idx="344">
                  <c:v>344</c:v>
                </c:pt>
                <c:pt idx="345">
                  <c:v>345</c:v>
                </c:pt>
                <c:pt idx="346">
                  <c:v>346</c:v>
                </c:pt>
                <c:pt idx="347">
                  <c:v>347</c:v>
                </c:pt>
                <c:pt idx="348">
                  <c:v>348</c:v>
                </c:pt>
                <c:pt idx="349">
                  <c:v>349</c:v>
                </c:pt>
                <c:pt idx="350">
                  <c:v>350</c:v>
                </c:pt>
                <c:pt idx="351">
                  <c:v>351</c:v>
                </c:pt>
                <c:pt idx="352">
                  <c:v>352</c:v>
                </c:pt>
                <c:pt idx="353">
                  <c:v>353</c:v>
                </c:pt>
                <c:pt idx="354">
                  <c:v>354</c:v>
                </c:pt>
                <c:pt idx="355">
                  <c:v>355</c:v>
                </c:pt>
                <c:pt idx="356">
                  <c:v>356</c:v>
                </c:pt>
                <c:pt idx="357">
                  <c:v>357</c:v>
                </c:pt>
                <c:pt idx="358">
                  <c:v>358</c:v>
                </c:pt>
                <c:pt idx="359">
                  <c:v>359</c:v>
                </c:pt>
                <c:pt idx="360">
                  <c:v>360</c:v>
                </c:pt>
                <c:pt idx="361">
                  <c:v>361</c:v>
                </c:pt>
                <c:pt idx="362">
                  <c:v>362</c:v>
                </c:pt>
                <c:pt idx="363">
                  <c:v>363</c:v>
                </c:pt>
                <c:pt idx="364">
                  <c:v>364</c:v>
                </c:pt>
                <c:pt idx="365">
                  <c:v>365</c:v>
                </c:pt>
                <c:pt idx="366">
                  <c:v>366</c:v>
                </c:pt>
                <c:pt idx="367">
                  <c:v>367</c:v>
                </c:pt>
                <c:pt idx="368">
                  <c:v>368</c:v>
                </c:pt>
                <c:pt idx="369">
                  <c:v>369</c:v>
                </c:pt>
                <c:pt idx="370">
                  <c:v>370</c:v>
                </c:pt>
                <c:pt idx="371">
                  <c:v>371</c:v>
                </c:pt>
                <c:pt idx="372">
                  <c:v>372</c:v>
                </c:pt>
                <c:pt idx="373">
                  <c:v>373</c:v>
                </c:pt>
                <c:pt idx="374">
                  <c:v>374</c:v>
                </c:pt>
                <c:pt idx="375">
                  <c:v>375</c:v>
                </c:pt>
                <c:pt idx="376">
                  <c:v>376</c:v>
                </c:pt>
                <c:pt idx="377">
                  <c:v>377</c:v>
                </c:pt>
                <c:pt idx="378">
                  <c:v>378</c:v>
                </c:pt>
                <c:pt idx="379">
                  <c:v>379</c:v>
                </c:pt>
                <c:pt idx="380">
                  <c:v>380</c:v>
                </c:pt>
                <c:pt idx="381">
                  <c:v>381</c:v>
                </c:pt>
                <c:pt idx="382">
                  <c:v>382</c:v>
                </c:pt>
                <c:pt idx="383">
                  <c:v>383</c:v>
                </c:pt>
                <c:pt idx="384">
                  <c:v>384</c:v>
                </c:pt>
                <c:pt idx="385">
                  <c:v>385</c:v>
                </c:pt>
                <c:pt idx="386">
                  <c:v>386</c:v>
                </c:pt>
                <c:pt idx="387">
                  <c:v>387</c:v>
                </c:pt>
                <c:pt idx="388">
                  <c:v>388</c:v>
                </c:pt>
                <c:pt idx="389">
                  <c:v>389</c:v>
                </c:pt>
                <c:pt idx="390">
                  <c:v>390</c:v>
                </c:pt>
                <c:pt idx="391">
                  <c:v>391</c:v>
                </c:pt>
                <c:pt idx="392">
                  <c:v>392</c:v>
                </c:pt>
                <c:pt idx="393">
                  <c:v>393</c:v>
                </c:pt>
                <c:pt idx="394">
                  <c:v>394</c:v>
                </c:pt>
                <c:pt idx="395">
                  <c:v>395</c:v>
                </c:pt>
                <c:pt idx="396">
                  <c:v>396</c:v>
                </c:pt>
                <c:pt idx="397">
                  <c:v>397</c:v>
                </c:pt>
                <c:pt idx="398">
                  <c:v>398</c:v>
                </c:pt>
                <c:pt idx="399">
                  <c:v>399</c:v>
                </c:pt>
                <c:pt idx="400">
                  <c:v>400</c:v>
                </c:pt>
                <c:pt idx="401">
                  <c:v>401</c:v>
                </c:pt>
                <c:pt idx="402">
                  <c:v>402</c:v>
                </c:pt>
                <c:pt idx="403">
                  <c:v>403</c:v>
                </c:pt>
                <c:pt idx="404">
                  <c:v>404</c:v>
                </c:pt>
                <c:pt idx="405">
                  <c:v>405</c:v>
                </c:pt>
                <c:pt idx="406">
                  <c:v>406</c:v>
                </c:pt>
                <c:pt idx="407">
                  <c:v>407</c:v>
                </c:pt>
                <c:pt idx="408">
                  <c:v>408</c:v>
                </c:pt>
                <c:pt idx="409">
                  <c:v>409</c:v>
                </c:pt>
                <c:pt idx="410">
                  <c:v>410</c:v>
                </c:pt>
                <c:pt idx="411">
                  <c:v>411</c:v>
                </c:pt>
                <c:pt idx="412">
                  <c:v>412</c:v>
                </c:pt>
                <c:pt idx="413">
                  <c:v>413</c:v>
                </c:pt>
                <c:pt idx="414">
                  <c:v>414</c:v>
                </c:pt>
                <c:pt idx="415">
                  <c:v>415</c:v>
                </c:pt>
                <c:pt idx="416">
                  <c:v>416</c:v>
                </c:pt>
                <c:pt idx="417">
                  <c:v>417</c:v>
                </c:pt>
                <c:pt idx="418">
                  <c:v>418</c:v>
                </c:pt>
                <c:pt idx="419">
                  <c:v>419</c:v>
                </c:pt>
                <c:pt idx="420">
                  <c:v>420</c:v>
                </c:pt>
                <c:pt idx="421">
                  <c:v>421</c:v>
                </c:pt>
                <c:pt idx="422">
                  <c:v>422</c:v>
                </c:pt>
                <c:pt idx="423">
                  <c:v>423</c:v>
                </c:pt>
                <c:pt idx="424">
                  <c:v>424</c:v>
                </c:pt>
                <c:pt idx="425">
                  <c:v>425</c:v>
                </c:pt>
                <c:pt idx="426">
                  <c:v>426</c:v>
                </c:pt>
                <c:pt idx="427">
                  <c:v>427</c:v>
                </c:pt>
                <c:pt idx="428">
                  <c:v>428</c:v>
                </c:pt>
                <c:pt idx="429">
                  <c:v>429</c:v>
                </c:pt>
                <c:pt idx="430">
                  <c:v>430</c:v>
                </c:pt>
                <c:pt idx="431">
                  <c:v>431</c:v>
                </c:pt>
                <c:pt idx="432">
                  <c:v>432</c:v>
                </c:pt>
                <c:pt idx="433">
                  <c:v>433</c:v>
                </c:pt>
                <c:pt idx="434">
                  <c:v>434</c:v>
                </c:pt>
                <c:pt idx="435">
                  <c:v>435</c:v>
                </c:pt>
                <c:pt idx="436">
                  <c:v>436</c:v>
                </c:pt>
                <c:pt idx="437">
                  <c:v>437</c:v>
                </c:pt>
                <c:pt idx="438">
                  <c:v>438</c:v>
                </c:pt>
                <c:pt idx="439">
                  <c:v>439</c:v>
                </c:pt>
                <c:pt idx="440">
                  <c:v>440</c:v>
                </c:pt>
                <c:pt idx="441">
                  <c:v>441</c:v>
                </c:pt>
                <c:pt idx="442">
                  <c:v>442</c:v>
                </c:pt>
                <c:pt idx="443">
                  <c:v>443</c:v>
                </c:pt>
                <c:pt idx="444">
                  <c:v>444</c:v>
                </c:pt>
                <c:pt idx="445">
                  <c:v>445</c:v>
                </c:pt>
                <c:pt idx="446">
                  <c:v>446</c:v>
                </c:pt>
                <c:pt idx="447">
                  <c:v>447</c:v>
                </c:pt>
                <c:pt idx="448">
                  <c:v>448</c:v>
                </c:pt>
                <c:pt idx="449">
                  <c:v>449</c:v>
                </c:pt>
                <c:pt idx="450">
                  <c:v>450</c:v>
                </c:pt>
                <c:pt idx="451">
                  <c:v>451</c:v>
                </c:pt>
                <c:pt idx="452">
                  <c:v>452</c:v>
                </c:pt>
                <c:pt idx="453">
                  <c:v>453</c:v>
                </c:pt>
                <c:pt idx="454">
                  <c:v>454</c:v>
                </c:pt>
                <c:pt idx="455">
                  <c:v>455</c:v>
                </c:pt>
                <c:pt idx="456">
                  <c:v>456</c:v>
                </c:pt>
                <c:pt idx="457">
                  <c:v>457</c:v>
                </c:pt>
                <c:pt idx="458">
                  <c:v>458</c:v>
                </c:pt>
                <c:pt idx="459">
                  <c:v>459</c:v>
                </c:pt>
                <c:pt idx="460">
                  <c:v>460</c:v>
                </c:pt>
                <c:pt idx="461">
                  <c:v>461</c:v>
                </c:pt>
                <c:pt idx="462">
                  <c:v>462</c:v>
                </c:pt>
                <c:pt idx="463">
                  <c:v>463</c:v>
                </c:pt>
                <c:pt idx="464">
                  <c:v>464</c:v>
                </c:pt>
                <c:pt idx="465">
                  <c:v>465</c:v>
                </c:pt>
                <c:pt idx="466">
                  <c:v>466</c:v>
                </c:pt>
                <c:pt idx="467">
                  <c:v>467</c:v>
                </c:pt>
                <c:pt idx="468">
                  <c:v>468</c:v>
                </c:pt>
                <c:pt idx="469">
                  <c:v>469</c:v>
                </c:pt>
                <c:pt idx="470">
                  <c:v>470</c:v>
                </c:pt>
                <c:pt idx="471">
                  <c:v>471</c:v>
                </c:pt>
                <c:pt idx="472">
                  <c:v>472</c:v>
                </c:pt>
                <c:pt idx="473">
                  <c:v>473</c:v>
                </c:pt>
                <c:pt idx="474">
                  <c:v>474</c:v>
                </c:pt>
                <c:pt idx="475">
                  <c:v>475</c:v>
                </c:pt>
                <c:pt idx="476">
                  <c:v>476</c:v>
                </c:pt>
                <c:pt idx="477">
                  <c:v>477</c:v>
                </c:pt>
                <c:pt idx="478">
                  <c:v>478</c:v>
                </c:pt>
                <c:pt idx="479">
                  <c:v>479</c:v>
                </c:pt>
                <c:pt idx="480">
                  <c:v>480</c:v>
                </c:pt>
                <c:pt idx="481">
                  <c:v>481</c:v>
                </c:pt>
                <c:pt idx="482">
                  <c:v>482</c:v>
                </c:pt>
                <c:pt idx="483">
                  <c:v>483</c:v>
                </c:pt>
                <c:pt idx="484">
                  <c:v>484</c:v>
                </c:pt>
                <c:pt idx="485">
                  <c:v>485</c:v>
                </c:pt>
                <c:pt idx="486">
                  <c:v>486</c:v>
                </c:pt>
                <c:pt idx="487">
                  <c:v>487</c:v>
                </c:pt>
                <c:pt idx="488">
                  <c:v>488</c:v>
                </c:pt>
                <c:pt idx="489">
                  <c:v>489</c:v>
                </c:pt>
                <c:pt idx="490">
                  <c:v>490</c:v>
                </c:pt>
                <c:pt idx="491">
                  <c:v>491</c:v>
                </c:pt>
                <c:pt idx="492">
                  <c:v>492</c:v>
                </c:pt>
                <c:pt idx="493">
                  <c:v>493</c:v>
                </c:pt>
                <c:pt idx="494">
                  <c:v>494</c:v>
                </c:pt>
                <c:pt idx="495">
                  <c:v>495</c:v>
                </c:pt>
                <c:pt idx="496">
                  <c:v>496</c:v>
                </c:pt>
                <c:pt idx="497">
                  <c:v>497</c:v>
                </c:pt>
                <c:pt idx="498">
                  <c:v>498</c:v>
                </c:pt>
                <c:pt idx="499">
                  <c:v>499</c:v>
                </c:pt>
                <c:pt idx="500">
                  <c:v>500</c:v>
                </c:pt>
              </c:numCache>
            </c:numRef>
          </c:xVal>
          <c:yVal>
            <c:numRef>
              <c:f>Data!$F$2:$F$502</c:f>
              <c:numCache>
                <c:formatCode>General</c:formatCode>
                <c:ptCount val="50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2.0266863199999998E-3</c:v>
                </c:pt>
                <c:pt idx="132">
                  <c:v>3.4789629699999998E-2</c:v>
                </c:pt>
                <c:pt idx="133">
                  <c:v>0.10832769</c:v>
                </c:pt>
                <c:pt idx="134">
                  <c:v>0.19153483399999999</c:v>
                </c:pt>
                <c:pt idx="135">
                  <c:v>0.260402623</c:v>
                </c:pt>
                <c:pt idx="136">
                  <c:v>0.30665126500000001</c:v>
                </c:pt>
                <c:pt idx="137">
                  <c:v>0.33114349399999998</c:v>
                </c:pt>
                <c:pt idx="138">
                  <c:v>0.33820531100000001</c:v>
                </c:pt>
                <c:pt idx="139">
                  <c:v>0.33269813399999998</c:v>
                </c:pt>
                <c:pt idx="140">
                  <c:v>0.31885181299999998</c:v>
                </c:pt>
                <c:pt idx="141">
                  <c:v>0.29995666599999998</c:v>
                </c:pt>
                <c:pt idx="142">
                  <c:v>0.278409935</c:v>
                </c:pt>
                <c:pt idx="143">
                  <c:v>0.25587706599999999</c:v>
                </c:pt>
                <c:pt idx="144">
                  <c:v>0.23346634999999999</c:v>
                </c:pt>
                <c:pt idx="145">
                  <c:v>0.21188027400000001</c:v>
                </c:pt>
                <c:pt idx="146">
                  <c:v>0.19153483399999999</c:v>
                </c:pt>
                <c:pt idx="147">
                  <c:v>0.172648947</c:v>
                </c:pt>
                <c:pt idx="148">
                  <c:v>0.155309366</c:v>
                </c:pt>
                <c:pt idx="149">
                  <c:v>0.139516798</c:v>
                </c:pt>
                <c:pt idx="150">
                  <c:v>0.125218103</c:v>
                </c:pt>
                <c:pt idx="151">
                  <c:v>0.112328425</c:v>
                </c:pt>
                <c:pt idx="152">
                  <c:v>0.100746165</c:v>
                </c:pt>
                <c:pt idx="153">
                  <c:v>9.0362911099999998E-2</c:v>
                </c:pt>
                <c:pt idx="154">
                  <c:v>8.10698537E-2</c:v>
                </c:pt>
                <c:pt idx="155">
                  <c:v>7.2761795200000007E-2</c:v>
                </c:pt>
                <c:pt idx="156">
                  <c:v>6.5339503500000007E-2</c:v>
                </c:pt>
                <c:pt idx="157">
                  <c:v>5.8710959399999998E-2</c:v>
                </c:pt>
                <c:pt idx="158">
                  <c:v>5.2791870800000001E-2</c:v>
                </c:pt>
                <c:pt idx="159">
                  <c:v>4.7505713200000001E-2</c:v>
                </c:pt>
                <c:pt idx="160">
                  <c:v>4.2783476100000002E-2</c:v>
                </c:pt>
                <c:pt idx="161">
                  <c:v>3.8563234500000002E-2</c:v>
                </c:pt>
                <c:pt idx="162">
                  <c:v>3.4789629699999998E-2</c:v>
                </c:pt>
                <c:pt idx="163">
                  <c:v>3.1413310799999997E-2</c:v>
                </c:pt>
                <c:pt idx="164">
                  <c:v>2.8390373600000001E-2</c:v>
                </c:pt>
                <c:pt idx="165">
                  <c:v>2.5681817499999999E-2</c:v>
                </c:pt>
                <c:pt idx="166">
                  <c:v>2.3253033699999998E-2</c:v>
                </c:pt>
                <c:pt idx="167">
                  <c:v>2.10733312E-2</c:v>
                </c:pt>
                <c:pt idx="168">
                  <c:v>1.9115503499999999E-2</c:v>
                </c:pt>
                <c:pt idx="169">
                  <c:v>1.73554364E-2</c:v>
                </c:pt>
                <c:pt idx="170">
                  <c:v>1.5771755599999999E-2</c:v>
                </c:pt>
                <c:pt idx="171">
                  <c:v>1.43455111E-2</c:v>
                </c:pt>
                <c:pt idx="172">
                  <c:v>1.30598967E-2</c:v>
                </c:pt>
                <c:pt idx="173">
                  <c:v>1.1900000799999999E-2</c:v>
                </c:pt>
                <c:pt idx="174">
                  <c:v>1.08525857E-2</c:v>
                </c:pt>
                <c:pt idx="175">
                  <c:v>9.9058928999999993E-3</c:v>
                </c:pt>
                <c:pt idx="176">
                  <c:v>9.0494704099999997E-3</c:v>
                </c:pt>
                <c:pt idx="177">
                  <c:v>8.2740213900000005E-3</c:v>
                </c:pt>
                <c:pt idx="178">
                  <c:v>7.5712701200000001E-3</c:v>
                </c:pt>
                <c:pt idx="179">
                  <c:v>6.93384417E-3</c:v>
                </c:pt>
                <c:pt idx="180">
                  <c:v>6.35517051E-3</c:v>
                </c:pt>
                <c:pt idx="181">
                  <c:v>5.8293840299999998E-3</c:v>
                </c:pt>
                <c:pt idx="182">
                  <c:v>5.3512469100000003E-3</c:v>
                </c:pt>
                <c:pt idx="183">
                  <c:v>4.9160775899999998E-3</c:v>
                </c:pt>
                <c:pt idx="184">
                  <c:v>4.5196881100000004E-3</c:v>
                </c:pt>
                <c:pt idx="185">
                  <c:v>4.1583288300000004E-3</c:v>
                </c:pt>
                <c:pt idx="186">
                  <c:v>3.8286397400000001E-3</c:v>
                </c:pt>
                <c:pt idx="187">
                  <c:v>3.52760729E-3</c:v>
                </c:pt>
                <c:pt idx="188">
                  <c:v>3.25252641E-3</c:v>
                </c:pt>
                <c:pt idx="189">
                  <c:v>3.0009668499999999E-3</c:v>
                </c:pt>
                <c:pt idx="190">
                  <c:v>2.7707433599999999E-3</c:v>
                </c:pt>
                <c:pt idx="191">
                  <c:v>2.5598893899999998E-3</c:v>
                </c:pt>
                <c:pt idx="192">
                  <c:v>2.3666336599999999E-3</c:v>
                </c:pt>
                <c:pt idx="193">
                  <c:v>2.1893794699999998E-3</c:v>
                </c:pt>
                <c:pt idx="194">
                  <c:v>2.0266863199999998E-3</c:v>
                </c:pt>
                <c:pt idx="195">
                  <c:v>1.87725353E-3</c:v>
                </c:pt>
                <c:pt idx="196">
                  <c:v>1.7399057599999999E-3</c:v>
                </c:pt>
                <c:pt idx="197">
                  <c:v>1.6135800399999999E-3</c:v>
                </c:pt>
                <c:pt idx="198">
                  <c:v>1.4973143100000001E-3</c:v>
                </c:pt>
                <c:pt idx="199">
                  <c:v>1.3902371200000001E-3</c:v>
                </c:pt>
                <c:pt idx="200">
                  <c:v>1.29155852E-3</c:v>
                </c:pt>
                <c:pt idx="201">
                  <c:v>1.2005618699999999E-3</c:v>
                </c:pt>
                <c:pt idx="202">
                  <c:v>1.11659657E-3</c:v>
                </c:pt>
                <c:pt idx="203">
                  <c:v>1.0390714899999999E-3</c:v>
                </c:pt>
                <c:pt idx="204">
                  <c:v>9.6744920299999995E-4</c:v>
                </c:pt>
                <c:pt idx="205">
                  <c:v>9.0124070399999999E-4</c:v>
                </c:pt>
                <c:pt idx="206">
                  <c:v>8.4000074799999997E-4</c:v>
                </c:pt>
                <c:pt idx="207">
                  <c:v>7.8332364899999995E-4</c:v>
                </c:pt>
                <c:pt idx="208">
                  <c:v>7.30839503E-4</c:v>
                </c:pt>
                <c:pt idx="209">
                  <c:v>6.8221080599999997E-4</c:v>
                </c:pt>
                <c:pt idx="210">
                  <c:v>6.3712940699999995E-4</c:v>
                </c:pt>
                <c:pt idx="211">
                  <c:v>5.9531376199999997E-4</c:v>
                </c:pt>
                <c:pt idx="212">
                  <c:v>5.5650647799999995E-4</c:v>
                </c:pt>
                <c:pt idx="213">
                  <c:v>5.2047207700000003E-4</c:v>
                </c:pt>
                <c:pt idx="214">
                  <c:v>4.8699500299999998E-4</c:v>
                </c:pt>
                <c:pt idx="215">
                  <c:v>4.5587780500000002E-4</c:v>
                </c:pt>
                <c:pt idx="216">
                  <c:v>4.2693950600000002E-4</c:v>
                </c:pt>
                <c:pt idx="217">
                  <c:v>4.0001412999999999E-4</c:v>
                </c:pt>
                <c:pt idx="218">
                  <c:v>3.7494935999999999E-4</c:v>
                </c:pt>
                <c:pt idx="219">
                  <c:v>3.5160533600000002E-4</c:v>
                </c:pt>
                <c:pt idx="220">
                  <c:v>3.2985356E-4</c:v>
                </c:pt>
                <c:pt idx="221">
                  <c:v>3.09575903E-4</c:v>
                </c:pt>
                <c:pt idx="222">
                  <c:v>2.9066370599999998E-4</c:v>
                </c:pt>
                <c:pt idx="223">
                  <c:v>2.7301696599999999E-4</c:v>
                </c:pt>
                <c:pt idx="224">
                  <c:v>2.5654359399999998E-4</c:v>
                </c:pt>
                <c:pt idx="225">
                  <c:v>2.4115874300000001E-4</c:v>
                </c:pt>
                <c:pt idx="226">
                  <c:v>2.2678419500000001E-4</c:v>
                </c:pt>
                <c:pt idx="227">
                  <c:v>2.1334780699999999E-4</c:v>
                </c:pt>
                <c:pt idx="228">
                  <c:v>2.0078300000000001E-4</c:v>
                </c:pt>
                <c:pt idx="229">
                  <c:v>1.89028304E-4</c:v>
                </c:pt>
                <c:pt idx="230">
                  <c:v>1.7802692899999999E-4</c:v>
                </c:pt>
                <c:pt idx="231">
                  <c:v>1.6772639E-4</c:v>
                </c:pt>
                <c:pt idx="232">
                  <c:v>1.5807815099999999E-4</c:v>
                </c:pt>
                <c:pt idx="233">
                  <c:v>1.4903730799999999E-4</c:v>
                </c:pt>
                <c:pt idx="234">
                  <c:v>1.4056229600000001E-4</c:v>
                </c:pt>
                <c:pt idx="235">
                  <c:v>1.32614624E-4</c:v>
                </c:pt>
                <c:pt idx="236">
                  <c:v>1.25158629E-4</c:v>
                </c:pt>
                <c:pt idx="237">
                  <c:v>1.18161254E-4</c:v>
                </c:pt>
                <c:pt idx="238">
                  <c:v>1.1159184200000001E-4</c:v>
                </c:pt>
                <c:pt idx="239">
                  <c:v>1.0542195E-4</c:v>
                </c:pt>
                <c:pt idx="240">
                  <c:v>9.9625176299999999E-5</c:v>
                </c:pt>
                <c:pt idx="241">
                  <c:v>9.4177004900000005E-5</c:v>
                </c:pt>
                <c:pt idx="242">
                  <c:v>8.9054658800000004E-5</c:v>
                </c:pt>
                <c:pt idx="243">
                  <c:v>8.4236968399999999E-5</c:v>
                </c:pt>
                <c:pt idx="244">
                  <c:v>7.9704249399999995E-5</c:v>
                </c:pt>
                <c:pt idx="245">
                  <c:v>7.5438191399999994E-5</c:v>
                </c:pt>
                <c:pt idx="246">
                  <c:v>7.1421754099999993E-5</c:v>
                </c:pt>
                <c:pt idx="247">
                  <c:v>6.7639073300000002E-5</c:v>
                </c:pt>
                <c:pt idx="248">
                  <c:v>6.4075373300000001E-5</c:v>
                </c:pt>
                <c:pt idx="249">
                  <c:v>6.0716886999999999E-5</c:v>
                </c:pt>
                <c:pt idx="250">
                  <c:v>5.7550781700000001E-5</c:v>
                </c:pt>
                <c:pt idx="251">
                  <c:v>5.4565091200000002E-5</c:v>
                </c:pt>
                <c:pt idx="252">
                  <c:v>5.1748652699999998E-5</c:v>
                </c:pt>
                <c:pt idx="253">
                  <c:v>4.90910491E-5</c:v>
                </c:pt>
                <c:pt idx="254">
                  <c:v>4.6582555599999997E-5</c:v>
                </c:pt>
                <c:pt idx="255">
                  <c:v>4.4214089699999999E-5</c:v>
                </c:pt>
                <c:pt idx="256">
                  <c:v>4.19771665E-5</c:v>
                </c:pt>
                <c:pt idx="257">
                  <c:v>3.9863855799999999E-5</c:v>
                </c:pt>
                <c:pt idx="258">
                  <c:v>3.7866743399999999E-5</c:v>
                </c:pt>
                <c:pt idx="259">
                  <c:v>3.59788951E-5</c:v>
                </c:pt>
                <c:pt idx="260">
                  <c:v>3.41938234E-5</c:v>
                </c:pt>
                <c:pt idx="261">
                  <c:v>3.2505456199999999E-5</c:v>
                </c:pt>
                <c:pt idx="262">
                  <c:v>3.09081087E-5</c:v>
                </c:pt>
                <c:pt idx="263">
                  <c:v>2.93964567E-5</c:v>
                </c:pt>
                <c:pt idx="264">
                  <c:v>2.7965512000000001E-5</c:v>
                </c:pt>
                <c:pt idx="265">
                  <c:v>2.6610599799999999E-5</c:v>
                </c:pt>
                <c:pt idx="266">
                  <c:v>2.5327337199999998E-5</c:v>
                </c:pt>
                <c:pt idx="267">
                  <c:v>2.4111614E-5</c:v>
                </c:pt>
                <c:pt idx="268">
                  <c:v>2.29595745E-5</c:v>
                </c:pt>
                <c:pt idx="269">
                  <c:v>2.1867600299999999E-5</c:v>
                </c:pt>
                <c:pt idx="270">
                  <c:v>2.08322948E-5</c:v>
                </c:pt>
                <c:pt idx="271">
                  <c:v>1.98504685E-5</c:v>
                </c:pt>
                <c:pt idx="272">
                  <c:v>1.8919125600000001E-5</c:v>
                </c:pt>
                <c:pt idx="273">
                  <c:v>1.8035451300000001E-5</c:v>
                </c:pt>
                <c:pt idx="274">
                  <c:v>1.7196800200000001E-5</c:v>
                </c:pt>
                <c:pt idx="275">
                  <c:v>1.6400684900000001E-5</c:v>
                </c:pt>
                <c:pt idx="276">
                  <c:v>1.5644766500000001E-5</c:v>
                </c:pt>
                <c:pt idx="277">
                  <c:v>1.4926844600000001E-5</c:v>
                </c:pt>
                <c:pt idx="278">
                  <c:v>1.42448487E-5</c:v>
                </c:pt>
                <c:pt idx="279">
                  <c:v>1.35968301E-5</c:v>
                </c:pt>
                <c:pt idx="280">
                  <c:v>1.2980953900000001E-5</c:v>
                </c:pt>
                <c:pt idx="281">
                  <c:v>1.2395492E-5</c:v>
                </c:pt>
                <c:pt idx="282">
                  <c:v>1.1838816699999999E-5</c:v>
                </c:pt>
                <c:pt idx="283">
                  <c:v>1.1309394000000001E-5</c:v>
                </c:pt>
                <c:pt idx="284">
                  <c:v>1.0805778000000001E-5</c:v>
                </c:pt>
                <c:pt idx="285">
                  <c:v>1.03266057E-5</c:v>
                </c:pt>
                <c:pt idx="286">
                  <c:v>9.8705915199999997E-6</c:v>
                </c:pt>
                <c:pt idx="287">
                  <c:v>9.4365227700000004E-6</c:v>
                </c:pt>
                <c:pt idx="288">
                  <c:v>9.0232552399999999E-6</c:v>
                </c:pt>
                <c:pt idx="289">
                  <c:v>8.6297090200000007E-6</c:v>
                </c:pt>
                <c:pt idx="290">
                  <c:v>8.2548645899999992E-6</c:v>
                </c:pt>
                <c:pt idx="291">
                  <c:v>7.8977592399999995E-6</c:v>
                </c:pt>
                <c:pt idx="292">
                  <c:v>7.5574836599999997E-6</c:v>
                </c:pt>
                <c:pt idx="293">
                  <c:v>7.2331787800000002E-6</c:v>
                </c:pt>
                <c:pt idx="294">
                  <c:v>6.9240327600000004E-6</c:v>
                </c:pt>
                <c:pt idx="295">
                  <c:v>6.6292782099999997E-6</c:v>
                </c:pt>
                <c:pt idx="296">
                  <c:v>6.3481896300000003E-6</c:v>
                </c:pt>
                <c:pt idx="297">
                  <c:v>6.0800809000000002E-6</c:v>
                </c:pt>
                <c:pt idx="298">
                  <c:v>5.82430301E-6</c:v>
                </c:pt>
                <c:pt idx="299">
                  <c:v>5.5802419100000002E-6</c:v>
                </c:pt>
                <c:pt idx="300">
                  <c:v>5.3473164800000001E-6</c:v>
                </c:pt>
                <c:pt idx="301">
                  <c:v>5.1249766599999997E-6</c:v>
                </c:pt>
                <c:pt idx="302">
                  <c:v>4.9127016500000003E-6</c:v>
                </c:pt>
                <c:pt idx="303">
                  <c:v>4.7099982400000002E-6</c:v>
                </c:pt>
                <c:pt idx="304">
                  <c:v>4.5163992500000001E-6</c:v>
                </c:pt>
                <c:pt idx="305">
                  <c:v>4.3314620699999998E-6</c:v>
                </c:pt>
                <c:pt idx="306">
                  <c:v>4.15476725E-6</c:v>
                </c:pt>
                <c:pt idx="307">
                  <c:v>3.9859172E-6</c:v>
                </c:pt>
                <c:pt idx="308">
                  <c:v>3.8245350100000001E-6</c:v>
                </c:pt>
                <c:pt idx="309">
                  <c:v>3.6702632500000001E-6</c:v>
                </c:pt>
                <c:pt idx="310">
                  <c:v>3.5227629200000001E-6</c:v>
                </c:pt>
                <c:pt idx="311">
                  <c:v>3.3817123999999998E-6</c:v>
                </c:pt>
                <c:pt idx="312">
                  <c:v>3.2468065499999998E-6</c:v>
                </c:pt>
                <c:pt idx="313">
                  <c:v>3.1177557300000002E-6</c:v>
                </c:pt>
                <c:pt idx="314">
                  <c:v>2.9942850399999998E-6</c:v>
                </c:pt>
                <c:pt idx="315">
                  <c:v>2.8761334400000001E-6</c:v>
                </c:pt>
                <c:pt idx="316">
                  <c:v>2.7630530599999998E-6</c:v>
                </c:pt>
                <c:pt idx="317">
                  <c:v>2.6548084299999999E-6</c:v>
                </c:pt>
                <c:pt idx="318">
                  <c:v>2.55117588E-6</c:v>
                </c:pt>
                <c:pt idx="319">
                  <c:v>2.4519428700000001E-6</c:v>
                </c:pt>
                <c:pt idx="320">
                  <c:v>2.3569073799999999E-6</c:v>
                </c:pt>
                <c:pt idx="321">
                  <c:v>2.2658773900000001E-6</c:v>
                </c:pt>
                <c:pt idx="322">
                  <c:v>2.1786703300000002E-6</c:v>
                </c:pt>
                <c:pt idx="323">
                  <c:v>2.0951125900000002E-6</c:v>
                </c:pt>
                <c:pt idx="324">
                  <c:v>2.0150390300000001E-6</c:v>
                </c:pt>
                <c:pt idx="325">
                  <c:v>1.9382925599999998E-6</c:v>
                </c:pt>
                <c:pt idx="326">
                  <c:v>1.86472372E-6</c:v>
                </c:pt>
                <c:pt idx="327">
                  <c:v>1.7941902400000001E-6</c:v>
                </c:pt>
                <c:pt idx="328">
                  <c:v>1.7265567499999999E-6</c:v>
                </c:pt>
                <c:pt idx="329">
                  <c:v>1.6616943300000001E-6</c:v>
                </c:pt>
                <c:pt idx="330">
                  <c:v>1.5994802700000001E-6</c:v>
                </c:pt>
                <c:pt idx="331">
                  <c:v>1.53979766E-6</c:v>
                </c:pt>
                <c:pt idx="332">
                  <c:v>1.4825351700000001E-6</c:v>
                </c:pt>
                <c:pt idx="333">
                  <c:v>1.42758673E-6</c:v>
                </c:pt>
                <c:pt idx="334">
                  <c:v>1.37485127E-6</c:v>
                </c:pt>
                <c:pt idx="335">
                  <c:v>1.32423247E-6</c:v>
                </c:pt>
                <c:pt idx="336">
                  <c:v>1.2756385100000001E-6</c:v>
                </c:pt>
                <c:pt idx="337">
                  <c:v>1.2289818700000001E-6</c:v>
                </c:pt>
                <c:pt idx="338">
                  <c:v>1.18417908E-6</c:v>
                </c:pt>
                <c:pt idx="339">
                  <c:v>1.14115055E-6</c:v>
                </c:pt>
                <c:pt idx="340">
                  <c:v>1.09982036E-6</c:v>
                </c:pt>
                <c:pt idx="341">
                  <c:v>1.0601160899999999E-6</c:v>
                </c:pt>
                <c:pt idx="342">
                  <c:v>1.02196862E-6</c:v>
                </c:pt>
                <c:pt idx="343">
                  <c:v>9.8531200800000006E-7</c:v>
                </c:pt>
                <c:pt idx="344">
                  <c:v>9.5008331499999995E-7</c:v>
                </c:pt>
                <c:pt idx="345">
                  <c:v>9.1622245100000003E-7</c:v>
                </c:pt>
                <c:pt idx="346">
                  <c:v>8.8367204900000005E-7</c:v>
                </c:pt>
                <c:pt idx="347">
                  <c:v>8.52377326E-7</c:v>
                </c:pt>
                <c:pt idx="348">
                  <c:v>8.2228596299999995E-7</c:v>
                </c:pt>
                <c:pt idx="349">
                  <c:v>7.9334798299999998E-7</c:v>
                </c:pt>
                <c:pt idx="350">
                  <c:v>7.6551564E-7</c:v>
                </c:pt>
                <c:pt idx="351">
                  <c:v>7.3874331400000001E-7</c:v>
                </c:pt>
                <c:pt idx="352">
                  <c:v>7.1298740600000005E-7</c:v>
                </c:pt>
                <c:pt idx="353">
                  <c:v>6.8820624700000004E-7</c:v>
                </c:pt>
                <c:pt idx="354">
                  <c:v>6.6436000200000001E-7</c:v>
                </c:pt>
                <c:pt idx="355">
                  <c:v>6.4141058499999998E-7</c:v>
                </c:pt>
                <c:pt idx="356">
                  <c:v>6.1932157999999998E-7</c:v>
                </c:pt>
                <c:pt idx="357">
                  <c:v>5.9805815799999999E-7</c:v>
                </c:pt>
                <c:pt idx="358">
                  <c:v>5.7758700499999996E-7</c:v>
                </c:pt>
                <c:pt idx="359">
                  <c:v>5.5787625300000003E-7</c:v>
                </c:pt>
                <c:pt idx="360">
                  <c:v>5.3889540900000001E-7</c:v>
                </c:pt>
                <c:pt idx="361">
                  <c:v>5.2061529700000005E-7</c:v>
                </c:pt>
                <c:pt idx="362">
                  <c:v>5.0300799099999997E-7</c:v>
                </c:pt>
                <c:pt idx="363">
                  <c:v>4.8604676199999999E-7</c:v>
                </c:pt>
                <c:pt idx="364">
                  <c:v>4.6970602300000001E-7</c:v>
                </c:pt>
                <c:pt idx="365">
                  <c:v>4.5396127299999998E-7</c:v>
                </c:pt>
                <c:pt idx="366">
                  <c:v>4.3878905299999998E-7</c:v>
                </c:pt>
                <c:pt idx="367">
                  <c:v>4.2416689399999998E-7</c:v>
                </c:pt>
                <c:pt idx="368">
                  <c:v>4.1007327599999999E-7</c:v>
                </c:pt>
                <c:pt idx="369">
                  <c:v>3.9648757999999998E-7</c:v>
                </c:pt>
                <c:pt idx="370">
                  <c:v>3.8339005599999999E-7</c:v>
                </c:pt>
                <c:pt idx="371">
                  <c:v>3.70761775E-7</c:v>
                </c:pt>
                <c:pt idx="372">
                  <c:v>3.5858459700000002E-7</c:v>
                </c:pt>
                <c:pt idx="373">
                  <c:v>3.4684113599999999E-7</c:v>
                </c:pt>
                <c:pt idx="374">
                  <c:v>3.3551472600000001E-7</c:v>
                </c:pt>
                <c:pt idx="375">
                  <c:v>3.2458938700000002E-7</c:v>
                </c:pt>
                <c:pt idx="376">
                  <c:v>3.1404979799999999E-7</c:v>
                </c:pt>
                <c:pt idx="377">
                  <c:v>3.0388126599999998E-7</c:v>
                </c:pt>
                <c:pt idx="378">
                  <c:v>2.9406969900000001E-7</c:v>
                </c:pt>
                <c:pt idx="379">
                  <c:v>2.84601579E-7</c:v>
                </c:pt>
                <c:pt idx="380">
                  <c:v>2.7546394E-7</c:v>
                </c:pt>
                <c:pt idx="381">
                  <c:v>2.6664433899999997E-7</c:v>
                </c:pt>
                <c:pt idx="382">
                  <c:v>2.5813083700000001E-7</c:v>
                </c:pt>
                <c:pt idx="383">
                  <c:v>2.4991197600000001E-7</c:v>
                </c:pt>
                <c:pt idx="384">
                  <c:v>2.41976759E-7</c:v>
                </c:pt>
                <c:pt idx="385">
                  <c:v>2.34314629E-7</c:v>
                </c:pt>
                <c:pt idx="386">
                  <c:v>2.2691545100000001E-7</c:v>
                </c:pt>
                <c:pt idx="387">
                  <c:v>2.1976949400000001E-7</c:v>
                </c:pt>
                <c:pt idx="388">
                  <c:v>2.1286741399999999E-7</c:v>
                </c:pt>
                <c:pt idx="389">
                  <c:v>2.0620023500000001E-7</c:v>
                </c:pt>
                <c:pt idx="390">
                  <c:v>1.9975933799999999E-7</c:v>
                </c:pt>
                <c:pt idx="391">
                  <c:v>1.9353644300000001E-7</c:v>
                </c:pt>
                <c:pt idx="392">
                  <c:v>1.8752359399999999E-7</c:v>
                </c:pt>
                <c:pt idx="393">
                  <c:v>1.8171314700000001E-7</c:v>
                </c:pt>
                <c:pt idx="394">
                  <c:v>1.7609775799999999E-7</c:v>
                </c:pt>
                <c:pt idx="395">
                  <c:v>1.7067036799999999E-7</c:v>
                </c:pt>
                <c:pt idx="396">
                  <c:v>1.6542419199999999E-7</c:v>
                </c:pt>
                <c:pt idx="397">
                  <c:v>1.60352707E-7</c:v>
                </c:pt>
                <c:pt idx="398">
                  <c:v>1.5544964300000001E-7</c:v>
                </c:pt>
                <c:pt idx="399">
                  <c:v>1.5070897200000001E-7</c:v>
                </c:pt>
                <c:pt idx="400">
                  <c:v>1.4612489699999999E-7</c:v>
                </c:pt>
                <c:pt idx="401">
                  <c:v>1.4169184200000001E-7</c:v>
                </c:pt>
                <c:pt idx="402">
                  <c:v>1.37404445E-7</c:v>
                </c:pt>
                <c:pt idx="403">
                  <c:v>1.3325754799999999E-7</c:v>
                </c:pt>
                <c:pt idx="404">
                  <c:v>1.2924618999999999E-7</c:v>
                </c:pt>
                <c:pt idx="405">
                  <c:v>1.2536559700000001E-7</c:v>
                </c:pt>
                <c:pt idx="406">
                  <c:v>1.2161117499999999E-7</c:v>
                </c:pt>
                <c:pt idx="407">
                  <c:v>1.17978503E-7</c:v>
                </c:pt>
                <c:pt idx="408">
                  <c:v>1.14463328E-7</c:v>
                </c:pt>
                <c:pt idx="409">
                  <c:v>1.1106155500000001E-7</c:v>
                </c:pt>
                <c:pt idx="410">
                  <c:v>1.0776924199999999E-7</c:v>
                </c:pt>
                <c:pt idx="411">
                  <c:v>1.04582594E-7</c:v>
                </c:pt>
                <c:pt idx="412">
                  <c:v>1.01497957E-7</c:v>
                </c:pt>
                <c:pt idx="413">
                  <c:v>9.8511814000000003E-8</c:v>
                </c:pt>
                <c:pt idx="414">
                  <c:v>9.56207763E-8</c:v>
                </c:pt>
                <c:pt idx="415">
                  <c:v>9.2821581100000006E-8</c:v>
                </c:pt>
                <c:pt idx="416">
                  <c:v>9.0111085400000003E-8</c:v>
                </c:pt>
                <c:pt idx="417">
                  <c:v>8.7486261599999997E-8</c:v>
                </c:pt>
                <c:pt idx="418">
                  <c:v>8.4944192999999995E-8</c:v>
                </c:pt>
                <c:pt idx="419">
                  <c:v>8.2482069299999994E-8</c:v>
                </c:pt>
                <c:pt idx="420">
                  <c:v>8.0097182500000006E-8</c:v>
                </c:pt>
                <c:pt idx="421">
                  <c:v>7.7786923199999996E-8</c:v>
                </c:pt>
                <c:pt idx="422">
                  <c:v>7.5548776199999995E-8</c:v>
                </c:pt>
                <c:pt idx="423">
                  <c:v>7.33803175E-8</c:v>
                </c:pt>
                <c:pt idx="424">
                  <c:v>7.1279210300000005E-8</c:v>
                </c:pt>
                <c:pt idx="425">
                  <c:v>6.9243201799999995E-8</c:v>
                </c:pt>
                <c:pt idx="426">
                  <c:v>6.72701201E-8</c:v>
                </c:pt>
                <c:pt idx="427">
                  <c:v>6.5357870899999996E-8</c:v>
                </c:pt>
                <c:pt idx="428">
                  <c:v>6.3504434599999994E-8</c:v>
                </c:pt>
                <c:pt idx="429">
                  <c:v>6.1707863699999997E-8</c:v>
                </c:pt>
                <c:pt idx="430">
                  <c:v>5.9966279599999999E-8</c:v>
                </c:pt>
                <c:pt idx="431">
                  <c:v>5.8277870299999997E-8</c:v>
                </c:pt>
                <c:pt idx="432">
                  <c:v>5.6640887799999998E-8</c:v>
                </c:pt>
                <c:pt idx="433">
                  <c:v>5.5053645800000001E-8</c:v>
                </c:pt>
                <c:pt idx="434">
                  <c:v>5.3514517100000003E-8</c:v>
                </c:pt>
                <c:pt idx="435">
                  <c:v>5.2021931700000001E-8</c:v>
                </c:pt>
                <c:pt idx="436">
                  <c:v>5.05743744E-8</c:v>
                </c:pt>
                <c:pt idx="437">
                  <c:v>4.9170383099999998E-8</c:v>
                </c:pt>
                <c:pt idx="438">
                  <c:v>4.7808546199999999E-8</c:v>
                </c:pt>
                <c:pt idx="439">
                  <c:v>4.6487501499999997E-8</c:v>
                </c:pt>
                <c:pt idx="440">
                  <c:v>4.5205933700000002E-8</c:v>
                </c:pt>
                <c:pt idx="441">
                  <c:v>4.3962573100000003E-8</c:v>
                </c:pt>
                <c:pt idx="442">
                  <c:v>4.2756193900000003E-8</c:v>
                </c:pt>
                <c:pt idx="443">
                  <c:v>4.1585612000000001E-8</c:v>
                </c:pt>
                <c:pt idx="444">
                  <c:v>4.04496844E-8</c:v>
                </c:pt>
                <c:pt idx="445">
                  <c:v>3.9347306999999997E-8</c:v>
                </c:pt>
                <c:pt idx="446">
                  <c:v>3.8277413400000002E-8</c:v>
                </c:pt>
                <c:pt idx="447">
                  <c:v>3.7238973500000003E-8</c:v>
                </c:pt>
                <c:pt idx="448">
                  <c:v>3.6230992200000003E-8</c:v>
                </c:pt>
                <c:pt idx="449">
                  <c:v>3.5252508299999999E-8</c:v>
                </c:pt>
                <c:pt idx="450">
                  <c:v>3.4302592800000002E-8</c:v>
                </c:pt>
                <c:pt idx="451">
                  <c:v>3.3380348399999997E-8</c:v>
                </c:pt>
                <c:pt idx="452">
                  <c:v>3.2484907700000001E-8</c:v>
                </c:pt>
                <c:pt idx="453">
                  <c:v>3.1615432500000003E-8</c:v>
                </c:pt>
                <c:pt idx="454">
                  <c:v>3.0771112900000003E-8</c:v>
                </c:pt>
                <c:pt idx="455">
                  <c:v>2.9951165700000003E-8</c:v>
                </c:pt>
                <c:pt idx="456">
                  <c:v>2.91548341E-8</c:v>
                </c:pt>
                <c:pt idx="457">
                  <c:v>2.8381386399999999E-8</c:v>
                </c:pt>
                <c:pt idx="458">
                  <c:v>2.76301152E-8</c:v>
                </c:pt>
                <c:pt idx="459">
                  <c:v>2.6900336400000001E-8</c:v>
                </c:pt>
                <c:pt idx="460">
                  <c:v>2.6191388600000001E-8</c:v>
                </c:pt>
                <c:pt idx="461">
                  <c:v>2.55026323E-8</c:v>
                </c:pt>
                <c:pt idx="462">
                  <c:v>2.4833448900000001E-8</c:v>
                </c:pt>
                <c:pt idx="463">
                  <c:v>2.4183240199999999E-8</c:v>
                </c:pt>
                <c:pt idx="464">
                  <c:v>2.3551427299999999E-8</c:v>
                </c:pt>
                <c:pt idx="465">
                  <c:v>2.29374506E-8</c:v>
                </c:pt>
                <c:pt idx="466">
                  <c:v>2.2340768499999999E-8</c:v>
                </c:pt>
                <c:pt idx="467">
                  <c:v>2.1760857100000001E-8</c:v>
                </c:pt>
                <c:pt idx="468">
                  <c:v>2.11972095E-8</c:v>
                </c:pt>
                <c:pt idx="469">
                  <c:v>2.0649335100000001E-8</c:v>
                </c:pt>
                <c:pt idx="470">
                  <c:v>2.0116759299999998E-8</c:v>
                </c:pt>
                <c:pt idx="471">
                  <c:v>1.9599022700000001E-8</c:v>
                </c:pt>
                <c:pt idx="472">
                  <c:v>1.90956807E-8</c:v>
                </c:pt>
                <c:pt idx="473">
                  <c:v>1.86063029E-8</c:v>
                </c:pt>
                <c:pt idx="474">
                  <c:v>1.8130472700000001E-8</c:v>
                </c:pt>
                <c:pt idx="475">
                  <c:v>1.7667787000000001E-8</c:v>
                </c:pt>
                <c:pt idx="476">
                  <c:v>1.7217855300000001E-8</c:v>
                </c:pt>
                <c:pt idx="477">
                  <c:v>1.6780299600000002E-8</c:v>
                </c:pt>
                <c:pt idx="478">
                  <c:v>1.6354753899999999E-8</c:v>
                </c:pt>
                <c:pt idx="479">
                  <c:v>1.59408638E-8</c:v>
                </c:pt>
                <c:pt idx="480">
                  <c:v>1.55382861E-8</c:v>
                </c:pt>
                <c:pt idx="481">
                  <c:v>1.51466884E-8</c:v>
                </c:pt>
                <c:pt idx="482">
                  <c:v>1.4765748700000001E-8</c:v>
                </c:pt>
                <c:pt idx="483">
                  <c:v>1.4395155300000001E-8</c:v>
                </c:pt>
                <c:pt idx="484">
                  <c:v>1.4034606E-8</c:v>
                </c:pt>
                <c:pt idx="485">
                  <c:v>1.36838083E-8</c:v>
                </c:pt>
                <c:pt idx="486">
                  <c:v>1.33424786E-8</c:v>
                </c:pt>
                <c:pt idx="487">
                  <c:v>1.30103423E-8</c:v>
                </c:pt>
                <c:pt idx="488">
                  <c:v>1.2687133200000001E-8</c:v>
                </c:pt>
                <c:pt idx="489">
                  <c:v>1.23725934E-8</c:v>
                </c:pt>
                <c:pt idx="490">
                  <c:v>1.2066473100000001E-8</c:v>
                </c:pt>
                <c:pt idx="491">
                  <c:v>1.17685299E-8</c:v>
                </c:pt>
                <c:pt idx="492">
                  <c:v>1.14785291E-8</c:v>
                </c:pt>
                <c:pt idx="493">
                  <c:v>1.11962432E-8</c:v>
                </c:pt>
                <c:pt idx="494">
                  <c:v>1.0921451700000001E-8</c:v>
                </c:pt>
                <c:pt idx="495">
                  <c:v>1.06539407E-8</c:v>
                </c:pt>
                <c:pt idx="496">
                  <c:v>1.0393502900000001E-8</c:v>
                </c:pt>
                <c:pt idx="497">
                  <c:v>1.01399373E-8</c:v>
                </c:pt>
                <c:pt idx="498">
                  <c:v>9.8930491499999996E-9</c:v>
                </c:pt>
                <c:pt idx="499">
                  <c:v>9.6526494400000006E-9</c:v>
                </c:pt>
                <c:pt idx="500">
                  <c:v>9.4185549499999994E-9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3430-4449-9B85-572DECA418A2}"/>
            </c:ext>
          </c:extLst>
        </c:ser>
        <c:ser>
          <c:idx val="3"/>
          <c:order val="3"/>
          <c:tx>
            <c:v>模板分量 4</c:v>
          </c:tx>
          <c:spPr>
            <a:ln w="8890">
              <a:solidFill>
                <a:srgbClr val="CDB6D4"/>
              </a:solidFill>
            </a:ln>
          </c:spPr>
          <c:marker>
            <c:symbol val="none"/>
          </c:marker>
          <c:xVal>
            <c:numRef>
              <c:f>Data!$G$2:$G$502</c:f>
              <c:numCache>
                <c:formatCode>General</c:formatCode>
                <c:ptCount val="50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  <c:pt idx="251">
                  <c:v>251</c:v>
                </c:pt>
                <c:pt idx="252">
                  <c:v>252</c:v>
                </c:pt>
                <c:pt idx="253">
                  <c:v>253</c:v>
                </c:pt>
                <c:pt idx="254">
                  <c:v>254</c:v>
                </c:pt>
                <c:pt idx="255">
                  <c:v>255</c:v>
                </c:pt>
                <c:pt idx="256">
                  <c:v>256</c:v>
                </c:pt>
                <c:pt idx="257">
                  <c:v>257</c:v>
                </c:pt>
                <c:pt idx="258">
                  <c:v>258</c:v>
                </c:pt>
                <c:pt idx="259">
                  <c:v>259</c:v>
                </c:pt>
                <c:pt idx="260">
                  <c:v>260</c:v>
                </c:pt>
                <c:pt idx="261">
                  <c:v>261</c:v>
                </c:pt>
                <c:pt idx="262">
                  <c:v>262</c:v>
                </c:pt>
                <c:pt idx="263">
                  <c:v>263</c:v>
                </c:pt>
                <c:pt idx="264">
                  <c:v>264</c:v>
                </c:pt>
                <c:pt idx="265">
                  <c:v>265</c:v>
                </c:pt>
                <c:pt idx="266">
                  <c:v>266</c:v>
                </c:pt>
                <c:pt idx="267">
                  <c:v>267</c:v>
                </c:pt>
                <c:pt idx="268">
                  <c:v>268</c:v>
                </c:pt>
                <c:pt idx="269">
                  <c:v>269</c:v>
                </c:pt>
                <c:pt idx="270">
                  <c:v>270</c:v>
                </c:pt>
                <c:pt idx="271">
                  <c:v>271</c:v>
                </c:pt>
                <c:pt idx="272">
                  <c:v>272</c:v>
                </c:pt>
                <c:pt idx="273">
                  <c:v>273</c:v>
                </c:pt>
                <c:pt idx="274">
                  <c:v>274</c:v>
                </c:pt>
                <c:pt idx="275">
                  <c:v>275</c:v>
                </c:pt>
                <c:pt idx="276">
                  <c:v>276</c:v>
                </c:pt>
                <c:pt idx="277">
                  <c:v>277</c:v>
                </c:pt>
                <c:pt idx="278">
                  <c:v>278</c:v>
                </c:pt>
                <c:pt idx="279">
                  <c:v>279</c:v>
                </c:pt>
                <c:pt idx="280">
                  <c:v>280</c:v>
                </c:pt>
                <c:pt idx="281">
                  <c:v>281</c:v>
                </c:pt>
                <c:pt idx="282">
                  <c:v>282</c:v>
                </c:pt>
                <c:pt idx="283">
                  <c:v>283</c:v>
                </c:pt>
                <c:pt idx="284">
                  <c:v>284</c:v>
                </c:pt>
                <c:pt idx="285">
                  <c:v>285</c:v>
                </c:pt>
                <c:pt idx="286">
                  <c:v>286</c:v>
                </c:pt>
                <c:pt idx="287">
                  <c:v>287</c:v>
                </c:pt>
                <c:pt idx="288">
                  <c:v>288</c:v>
                </c:pt>
                <c:pt idx="289">
                  <c:v>289</c:v>
                </c:pt>
                <c:pt idx="290">
                  <c:v>290</c:v>
                </c:pt>
                <c:pt idx="291">
                  <c:v>291</c:v>
                </c:pt>
                <c:pt idx="292">
                  <c:v>292</c:v>
                </c:pt>
                <c:pt idx="293">
                  <c:v>293</c:v>
                </c:pt>
                <c:pt idx="294">
                  <c:v>294</c:v>
                </c:pt>
                <c:pt idx="295">
                  <c:v>295</c:v>
                </c:pt>
                <c:pt idx="296">
                  <c:v>296</c:v>
                </c:pt>
                <c:pt idx="297">
                  <c:v>297</c:v>
                </c:pt>
                <c:pt idx="298">
                  <c:v>298</c:v>
                </c:pt>
                <c:pt idx="299">
                  <c:v>299</c:v>
                </c:pt>
                <c:pt idx="300">
                  <c:v>300</c:v>
                </c:pt>
                <c:pt idx="301">
                  <c:v>301</c:v>
                </c:pt>
                <c:pt idx="302">
                  <c:v>302</c:v>
                </c:pt>
                <c:pt idx="303">
                  <c:v>303</c:v>
                </c:pt>
                <c:pt idx="304">
                  <c:v>304</c:v>
                </c:pt>
                <c:pt idx="305">
                  <c:v>305</c:v>
                </c:pt>
                <c:pt idx="306">
                  <c:v>306</c:v>
                </c:pt>
                <c:pt idx="307">
                  <c:v>307</c:v>
                </c:pt>
                <c:pt idx="308">
                  <c:v>308</c:v>
                </c:pt>
                <c:pt idx="309">
                  <c:v>309</c:v>
                </c:pt>
                <c:pt idx="310">
                  <c:v>310</c:v>
                </c:pt>
                <c:pt idx="311">
                  <c:v>311</c:v>
                </c:pt>
                <c:pt idx="312">
                  <c:v>312</c:v>
                </c:pt>
                <c:pt idx="313">
                  <c:v>313</c:v>
                </c:pt>
                <c:pt idx="314">
                  <c:v>314</c:v>
                </c:pt>
                <c:pt idx="315">
                  <c:v>315</c:v>
                </c:pt>
                <c:pt idx="316">
                  <c:v>316</c:v>
                </c:pt>
                <c:pt idx="317">
                  <c:v>317</c:v>
                </c:pt>
                <c:pt idx="318">
                  <c:v>318</c:v>
                </c:pt>
                <c:pt idx="319">
                  <c:v>319</c:v>
                </c:pt>
                <c:pt idx="320">
                  <c:v>320</c:v>
                </c:pt>
                <c:pt idx="321">
                  <c:v>321</c:v>
                </c:pt>
                <c:pt idx="322">
                  <c:v>322</c:v>
                </c:pt>
                <c:pt idx="323">
                  <c:v>323</c:v>
                </c:pt>
                <c:pt idx="324">
                  <c:v>324</c:v>
                </c:pt>
                <c:pt idx="325">
                  <c:v>325</c:v>
                </c:pt>
                <c:pt idx="326">
                  <c:v>326</c:v>
                </c:pt>
                <c:pt idx="327">
                  <c:v>327</c:v>
                </c:pt>
                <c:pt idx="328">
                  <c:v>328</c:v>
                </c:pt>
                <c:pt idx="329">
                  <c:v>329</c:v>
                </c:pt>
                <c:pt idx="330">
                  <c:v>330</c:v>
                </c:pt>
                <c:pt idx="331">
                  <c:v>331</c:v>
                </c:pt>
                <c:pt idx="332">
                  <c:v>332</c:v>
                </c:pt>
                <c:pt idx="333">
                  <c:v>333</c:v>
                </c:pt>
                <c:pt idx="334">
                  <c:v>334</c:v>
                </c:pt>
                <c:pt idx="335">
                  <c:v>335</c:v>
                </c:pt>
                <c:pt idx="336">
                  <c:v>336</c:v>
                </c:pt>
                <c:pt idx="337">
                  <c:v>337</c:v>
                </c:pt>
                <c:pt idx="338">
                  <c:v>338</c:v>
                </c:pt>
                <c:pt idx="339">
                  <c:v>339</c:v>
                </c:pt>
                <c:pt idx="340">
                  <c:v>340</c:v>
                </c:pt>
                <c:pt idx="341">
                  <c:v>341</c:v>
                </c:pt>
                <c:pt idx="342">
                  <c:v>342</c:v>
                </c:pt>
                <c:pt idx="343">
                  <c:v>343</c:v>
                </c:pt>
                <c:pt idx="344">
                  <c:v>344</c:v>
                </c:pt>
                <c:pt idx="345">
                  <c:v>345</c:v>
                </c:pt>
                <c:pt idx="346">
                  <c:v>346</c:v>
                </c:pt>
                <c:pt idx="347">
                  <c:v>347</c:v>
                </c:pt>
                <c:pt idx="348">
                  <c:v>348</c:v>
                </c:pt>
                <c:pt idx="349">
                  <c:v>349</c:v>
                </c:pt>
                <c:pt idx="350">
                  <c:v>350</c:v>
                </c:pt>
                <c:pt idx="351">
                  <c:v>351</c:v>
                </c:pt>
                <c:pt idx="352">
                  <c:v>352</c:v>
                </c:pt>
                <c:pt idx="353">
                  <c:v>353</c:v>
                </c:pt>
                <c:pt idx="354">
                  <c:v>354</c:v>
                </c:pt>
                <c:pt idx="355">
                  <c:v>355</c:v>
                </c:pt>
                <c:pt idx="356">
                  <c:v>356</c:v>
                </c:pt>
                <c:pt idx="357">
                  <c:v>357</c:v>
                </c:pt>
                <c:pt idx="358">
                  <c:v>358</c:v>
                </c:pt>
                <c:pt idx="359">
                  <c:v>359</c:v>
                </c:pt>
                <c:pt idx="360">
                  <c:v>360</c:v>
                </c:pt>
                <c:pt idx="361">
                  <c:v>361</c:v>
                </c:pt>
                <c:pt idx="362">
                  <c:v>362</c:v>
                </c:pt>
                <c:pt idx="363">
                  <c:v>363</c:v>
                </c:pt>
                <c:pt idx="364">
                  <c:v>364</c:v>
                </c:pt>
                <c:pt idx="365">
                  <c:v>365</c:v>
                </c:pt>
                <c:pt idx="366">
                  <c:v>366</c:v>
                </c:pt>
                <c:pt idx="367">
                  <c:v>367</c:v>
                </c:pt>
                <c:pt idx="368">
                  <c:v>368</c:v>
                </c:pt>
                <c:pt idx="369">
                  <c:v>369</c:v>
                </c:pt>
                <c:pt idx="370">
                  <c:v>370</c:v>
                </c:pt>
                <c:pt idx="371">
                  <c:v>371</c:v>
                </c:pt>
                <c:pt idx="372">
                  <c:v>372</c:v>
                </c:pt>
                <c:pt idx="373">
                  <c:v>373</c:v>
                </c:pt>
                <c:pt idx="374">
                  <c:v>374</c:v>
                </c:pt>
                <c:pt idx="375">
                  <c:v>375</c:v>
                </c:pt>
                <c:pt idx="376">
                  <c:v>376</c:v>
                </c:pt>
                <c:pt idx="377">
                  <c:v>377</c:v>
                </c:pt>
                <c:pt idx="378">
                  <c:v>378</c:v>
                </c:pt>
                <c:pt idx="379">
                  <c:v>379</c:v>
                </c:pt>
                <c:pt idx="380">
                  <c:v>380</c:v>
                </c:pt>
                <c:pt idx="381">
                  <c:v>381</c:v>
                </c:pt>
                <c:pt idx="382">
                  <c:v>382</c:v>
                </c:pt>
                <c:pt idx="383">
                  <c:v>383</c:v>
                </c:pt>
                <c:pt idx="384">
                  <c:v>384</c:v>
                </c:pt>
                <c:pt idx="385">
                  <c:v>385</c:v>
                </c:pt>
                <c:pt idx="386">
                  <c:v>386</c:v>
                </c:pt>
                <c:pt idx="387">
                  <c:v>387</c:v>
                </c:pt>
                <c:pt idx="388">
                  <c:v>388</c:v>
                </c:pt>
                <c:pt idx="389">
                  <c:v>389</c:v>
                </c:pt>
                <c:pt idx="390">
                  <c:v>390</c:v>
                </c:pt>
                <c:pt idx="391">
                  <c:v>391</c:v>
                </c:pt>
                <c:pt idx="392">
                  <c:v>392</c:v>
                </c:pt>
                <c:pt idx="393">
                  <c:v>393</c:v>
                </c:pt>
                <c:pt idx="394">
                  <c:v>394</c:v>
                </c:pt>
                <c:pt idx="395">
                  <c:v>395</c:v>
                </c:pt>
                <c:pt idx="396">
                  <c:v>396</c:v>
                </c:pt>
                <c:pt idx="397">
                  <c:v>397</c:v>
                </c:pt>
                <c:pt idx="398">
                  <c:v>398</c:v>
                </c:pt>
                <c:pt idx="399">
                  <c:v>399</c:v>
                </c:pt>
                <c:pt idx="400">
                  <c:v>400</c:v>
                </c:pt>
                <c:pt idx="401">
                  <c:v>401</c:v>
                </c:pt>
                <c:pt idx="402">
                  <c:v>402</c:v>
                </c:pt>
                <c:pt idx="403">
                  <c:v>403</c:v>
                </c:pt>
                <c:pt idx="404">
                  <c:v>404</c:v>
                </c:pt>
                <c:pt idx="405">
                  <c:v>405</c:v>
                </c:pt>
                <c:pt idx="406">
                  <c:v>406</c:v>
                </c:pt>
                <c:pt idx="407">
                  <c:v>407</c:v>
                </c:pt>
                <c:pt idx="408">
                  <c:v>408</c:v>
                </c:pt>
                <c:pt idx="409">
                  <c:v>409</c:v>
                </c:pt>
                <c:pt idx="410">
                  <c:v>410</c:v>
                </c:pt>
                <c:pt idx="411">
                  <c:v>411</c:v>
                </c:pt>
                <c:pt idx="412">
                  <c:v>412</c:v>
                </c:pt>
                <c:pt idx="413">
                  <c:v>413</c:v>
                </c:pt>
                <c:pt idx="414">
                  <c:v>414</c:v>
                </c:pt>
                <c:pt idx="415">
                  <c:v>415</c:v>
                </c:pt>
                <c:pt idx="416">
                  <c:v>416</c:v>
                </c:pt>
                <c:pt idx="417">
                  <c:v>417</c:v>
                </c:pt>
                <c:pt idx="418">
                  <c:v>418</c:v>
                </c:pt>
                <c:pt idx="419">
                  <c:v>419</c:v>
                </c:pt>
                <c:pt idx="420">
                  <c:v>420</c:v>
                </c:pt>
                <c:pt idx="421">
                  <c:v>421</c:v>
                </c:pt>
                <c:pt idx="422">
                  <c:v>422</c:v>
                </c:pt>
                <c:pt idx="423">
                  <c:v>423</c:v>
                </c:pt>
                <c:pt idx="424">
                  <c:v>424</c:v>
                </c:pt>
                <c:pt idx="425">
                  <c:v>425</c:v>
                </c:pt>
                <c:pt idx="426">
                  <c:v>426</c:v>
                </c:pt>
                <c:pt idx="427">
                  <c:v>427</c:v>
                </c:pt>
                <c:pt idx="428">
                  <c:v>428</c:v>
                </c:pt>
                <c:pt idx="429">
                  <c:v>429</c:v>
                </c:pt>
                <c:pt idx="430">
                  <c:v>430</c:v>
                </c:pt>
                <c:pt idx="431">
                  <c:v>431</c:v>
                </c:pt>
                <c:pt idx="432">
                  <c:v>432</c:v>
                </c:pt>
                <c:pt idx="433">
                  <c:v>433</c:v>
                </c:pt>
                <c:pt idx="434">
                  <c:v>434</c:v>
                </c:pt>
                <c:pt idx="435">
                  <c:v>435</c:v>
                </c:pt>
                <c:pt idx="436">
                  <c:v>436</c:v>
                </c:pt>
                <c:pt idx="437">
                  <c:v>437</c:v>
                </c:pt>
                <c:pt idx="438">
                  <c:v>438</c:v>
                </c:pt>
                <c:pt idx="439">
                  <c:v>439</c:v>
                </c:pt>
                <c:pt idx="440">
                  <c:v>440</c:v>
                </c:pt>
                <c:pt idx="441">
                  <c:v>441</c:v>
                </c:pt>
                <c:pt idx="442">
                  <c:v>442</c:v>
                </c:pt>
                <c:pt idx="443">
                  <c:v>443</c:v>
                </c:pt>
                <c:pt idx="444">
                  <c:v>444</c:v>
                </c:pt>
                <c:pt idx="445">
                  <c:v>445</c:v>
                </c:pt>
                <c:pt idx="446">
                  <c:v>446</c:v>
                </c:pt>
                <c:pt idx="447">
                  <c:v>447</c:v>
                </c:pt>
                <c:pt idx="448">
                  <c:v>448</c:v>
                </c:pt>
                <c:pt idx="449">
                  <c:v>449</c:v>
                </c:pt>
                <c:pt idx="450">
                  <c:v>450</c:v>
                </c:pt>
                <c:pt idx="451">
                  <c:v>451</c:v>
                </c:pt>
                <c:pt idx="452">
                  <c:v>452</c:v>
                </c:pt>
                <c:pt idx="453">
                  <c:v>453</c:v>
                </c:pt>
                <c:pt idx="454">
                  <c:v>454</c:v>
                </c:pt>
                <c:pt idx="455">
                  <c:v>455</c:v>
                </c:pt>
                <c:pt idx="456">
                  <c:v>456</c:v>
                </c:pt>
                <c:pt idx="457">
                  <c:v>457</c:v>
                </c:pt>
                <c:pt idx="458">
                  <c:v>458</c:v>
                </c:pt>
                <c:pt idx="459">
                  <c:v>459</c:v>
                </c:pt>
                <c:pt idx="460">
                  <c:v>460</c:v>
                </c:pt>
                <c:pt idx="461">
                  <c:v>461</c:v>
                </c:pt>
                <c:pt idx="462">
                  <c:v>462</c:v>
                </c:pt>
                <c:pt idx="463">
                  <c:v>463</c:v>
                </c:pt>
                <c:pt idx="464">
                  <c:v>464</c:v>
                </c:pt>
                <c:pt idx="465">
                  <c:v>465</c:v>
                </c:pt>
                <c:pt idx="466">
                  <c:v>466</c:v>
                </c:pt>
                <c:pt idx="467">
                  <c:v>467</c:v>
                </c:pt>
                <c:pt idx="468">
                  <c:v>468</c:v>
                </c:pt>
                <c:pt idx="469">
                  <c:v>469</c:v>
                </c:pt>
                <c:pt idx="470">
                  <c:v>470</c:v>
                </c:pt>
                <c:pt idx="471">
                  <c:v>471</c:v>
                </c:pt>
                <c:pt idx="472">
                  <c:v>472</c:v>
                </c:pt>
                <c:pt idx="473">
                  <c:v>473</c:v>
                </c:pt>
                <c:pt idx="474">
                  <c:v>474</c:v>
                </c:pt>
                <c:pt idx="475">
                  <c:v>475</c:v>
                </c:pt>
                <c:pt idx="476">
                  <c:v>476</c:v>
                </c:pt>
                <c:pt idx="477">
                  <c:v>477</c:v>
                </c:pt>
                <c:pt idx="478">
                  <c:v>478</c:v>
                </c:pt>
                <c:pt idx="479">
                  <c:v>479</c:v>
                </c:pt>
                <c:pt idx="480">
                  <c:v>480</c:v>
                </c:pt>
                <c:pt idx="481">
                  <c:v>481</c:v>
                </c:pt>
                <c:pt idx="482">
                  <c:v>482</c:v>
                </c:pt>
                <c:pt idx="483">
                  <c:v>483</c:v>
                </c:pt>
                <c:pt idx="484">
                  <c:v>484</c:v>
                </c:pt>
                <c:pt idx="485">
                  <c:v>485</c:v>
                </c:pt>
                <c:pt idx="486">
                  <c:v>486</c:v>
                </c:pt>
                <c:pt idx="487">
                  <c:v>487</c:v>
                </c:pt>
                <c:pt idx="488">
                  <c:v>488</c:v>
                </c:pt>
                <c:pt idx="489">
                  <c:v>489</c:v>
                </c:pt>
                <c:pt idx="490">
                  <c:v>490</c:v>
                </c:pt>
                <c:pt idx="491">
                  <c:v>491</c:v>
                </c:pt>
                <c:pt idx="492">
                  <c:v>492</c:v>
                </c:pt>
                <c:pt idx="493">
                  <c:v>493</c:v>
                </c:pt>
                <c:pt idx="494">
                  <c:v>494</c:v>
                </c:pt>
                <c:pt idx="495">
                  <c:v>495</c:v>
                </c:pt>
                <c:pt idx="496">
                  <c:v>496</c:v>
                </c:pt>
                <c:pt idx="497">
                  <c:v>497</c:v>
                </c:pt>
                <c:pt idx="498">
                  <c:v>498</c:v>
                </c:pt>
                <c:pt idx="499">
                  <c:v>499</c:v>
                </c:pt>
                <c:pt idx="500">
                  <c:v>500</c:v>
                </c:pt>
              </c:numCache>
            </c:numRef>
          </c:xVal>
          <c:yVal>
            <c:numRef>
              <c:f>Data!$H$2:$H$502</c:f>
              <c:numCache>
                <c:formatCode>General</c:formatCode>
                <c:ptCount val="50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1.0693203799999999E-3</c:v>
                </c:pt>
                <c:pt idx="134">
                  <c:v>1.8355706900000001E-2</c:v>
                </c:pt>
                <c:pt idx="135">
                  <c:v>5.7155863799999998E-2</c:v>
                </c:pt>
                <c:pt idx="136">
                  <c:v>0.101057623</c:v>
                </c:pt>
                <c:pt idx="137">
                  <c:v>0.13739365100000001</c:v>
                </c:pt>
                <c:pt idx="138">
                  <c:v>0.161795362</c:v>
                </c:pt>
                <c:pt idx="139">
                  <c:v>0.17471795400000001</c:v>
                </c:pt>
                <c:pt idx="140">
                  <c:v>0.17844391000000001</c:v>
                </c:pt>
                <c:pt idx="141">
                  <c:v>0.175538213</c:v>
                </c:pt>
                <c:pt idx="142">
                  <c:v>0.168232617</c:v>
                </c:pt>
                <c:pt idx="143">
                  <c:v>0.15826315699999999</c:v>
                </c:pt>
                <c:pt idx="144">
                  <c:v>0.14689467</c:v>
                </c:pt>
                <c:pt idx="145">
                  <c:v>0.135005876</c:v>
                </c:pt>
                <c:pt idx="146">
                  <c:v>0.123181532</c:v>
                </c:pt>
                <c:pt idx="147">
                  <c:v>0.11179228500000001</c:v>
                </c:pt>
                <c:pt idx="148">
                  <c:v>0.101057623</c:v>
                </c:pt>
                <c:pt idx="149">
                  <c:v>9.1093049600000003E-2</c:v>
                </c:pt>
                <c:pt idx="150">
                  <c:v>8.1944338899999997E-2</c:v>
                </c:pt>
                <c:pt idx="151">
                  <c:v>7.3611863200000002E-2</c:v>
                </c:pt>
                <c:pt idx="152">
                  <c:v>6.6067584299999996E-2</c:v>
                </c:pt>
                <c:pt idx="153">
                  <c:v>5.9266731500000003E-2</c:v>
                </c:pt>
                <c:pt idx="154">
                  <c:v>5.3155699000000001E-2</c:v>
                </c:pt>
                <c:pt idx="155">
                  <c:v>4.7677285600000001E-2</c:v>
                </c:pt>
                <c:pt idx="156">
                  <c:v>4.2774081999999998E-2</c:v>
                </c:pt>
                <c:pt idx="157">
                  <c:v>3.83905836E-2</c:v>
                </c:pt>
                <c:pt idx="158">
                  <c:v>3.4474433499999999E-2</c:v>
                </c:pt>
                <c:pt idx="159">
                  <c:v>3.0977080600000002E-2</c:v>
                </c:pt>
                <c:pt idx="160">
                  <c:v>2.7854050599999999E-2</c:v>
                </c:pt>
                <c:pt idx="161">
                  <c:v>2.5064967800000001E-2</c:v>
                </c:pt>
                <c:pt idx="162">
                  <c:v>2.2573420699999999E-2</c:v>
                </c:pt>
                <c:pt idx="163">
                  <c:v>2.0346736599999998E-2</c:v>
                </c:pt>
                <c:pt idx="164">
                  <c:v>1.8355706900000001E-2</c:v>
                </c:pt>
                <c:pt idx="165">
                  <c:v>1.6574293300000001E-2</c:v>
                </c:pt>
                <c:pt idx="166">
                  <c:v>1.4979330900000001E-2</c:v>
                </c:pt>
                <c:pt idx="167">
                  <c:v>1.3550242400000001E-2</c:v>
                </c:pt>
                <c:pt idx="168">
                  <c:v>1.22687673E-2</c:v>
                </c:pt>
                <c:pt idx="169">
                  <c:v>1.1118712500000001E-2</c:v>
                </c:pt>
                <c:pt idx="170">
                  <c:v>1.00857233E-2</c:v>
                </c:pt>
                <c:pt idx="171">
                  <c:v>9.1570766100000003E-3</c:v>
                </c:pt>
                <c:pt idx="172">
                  <c:v>8.3214948200000007E-3</c:v>
                </c:pt>
                <c:pt idx="173">
                  <c:v>7.5689795900000002E-3</c:v>
                </c:pt>
                <c:pt idx="174">
                  <c:v>6.8906636100000002E-3</c:v>
                </c:pt>
                <c:pt idx="175">
                  <c:v>6.2786792500000004E-3</c:v>
                </c:pt>
                <c:pt idx="176">
                  <c:v>5.7260420500000004E-3</c:v>
                </c:pt>
                <c:pt idx="177">
                  <c:v>5.2265479199999996E-3</c:v>
                </c:pt>
                <c:pt idx="178">
                  <c:v>4.7746822299999997E-3</c:v>
                </c:pt>
                <c:pt idx="179">
                  <c:v>4.3655397600000003E-3</c:v>
                </c:pt>
                <c:pt idx="180">
                  <c:v>3.9947540800000002E-3</c:v>
                </c:pt>
                <c:pt idx="181">
                  <c:v>3.6584353600000001E-3</c:v>
                </c:pt>
                <c:pt idx="182">
                  <c:v>3.3531155199999999E-3</c:v>
                </c:pt>
                <c:pt idx="183">
                  <c:v>3.0757000200000001E-3</c:v>
                </c:pt>
                <c:pt idx="184">
                  <c:v>2.8234252799999998E-3</c:v>
                </c:pt>
                <c:pt idx="185">
                  <c:v>2.5938212100000001E-3</c:v>
                </c:pt>
                <c:pt idx="186">
                  <c:v>2.3846781600000001E-3</c:v>
                </c:pt>
                <c:pt idx="187">
                  <c:v>2.1940177599999999E-3</c:v>
                </c:pt>
                <c:pt idx="188">
                  <c:v>2.0200671700000001E-3</c:v>
                </c:pt>
                <c:pt idx="189">
                  <c:v>1.8612364099999999E-3</c:v>
                </c:pt>
                <c:pt idx="190">
                  <c:v>1.7160982200000001E-3</c:v>
                </c:pt>
                <c:pt idx="191">
                  <c:v>1.5833703399999999E-3</c:v>
                </c:pt>
                <c:pt idx="192">
                  <c:v>1.46189981E-3</c:v>
                </c:pt>
                <c:pt idx="193">
                  <c:v>1.3506490199999999E-3</c:v>
                </c:pt>
                <c:pt idx="194">
                  <c:v>1.2486834200000001E-3</c:v>
                </c:pt>
                <c:pt idx="195">
                  <c:v>1.1551605500000001E-3</c:v>
                </c:pt>
                <c:pt idx="196">
                  <c:v>1.0693203799999999E-3</c:v>
                </c:pt>
                <c:pt idx="197">
                  <c:v>9.9047664199999994E-4</c:v>
                </c:pt>
                <c:pt idx="198">
                  <c:v>9.1800919999999997E-4</c:v>
                </c:pt>
                <c:pt idx="199">
                  <c:v>8.5135721499999997E-4</c:v>
                </c:pt>
                <c:pt idx="200">
                  <c:v>7.90013081E-4</c:v>
                </c:pt>
                <c:pt idx="201">
                  <c:v>7.3351700700000002E-4</c:v>
                </c:pt>
                <c:pt idx="202">
                  <c:v>6.81452198E-4</c:v>
                </c:pt>
                <c:pt idx="203">
                  <c:v>6.3344053999999999E-4</c:v>
                </c:pt>
                <c:pt idx="204">
                  <c:v>5.8913876000000001E-4</c:v>
                </c:pt>
                <c:pt idx="205">
                  <c:v>5.4823497399999999E-4</c:v>
                </c:pt>
                <c:pt idx="206">
                  <c:v>5.1044561800000002E-4</c:v>
                </c:pt>
                <c:pt idx="207">
                  <c:v>4.7551268500000001E-4</c:v>
                </c:pt>
                <c:pt idx="208">
                  <c:v>4.4320125500000001E-4</c:v>
                </c:pt>
                <c:pt idx="209">
                  <c:v>4.1329727999999999E-4</c:v>
                </c:pt>
                <c:pt idx="210">
                  <c:v>3.8560559099999999E-4</c:v>
                </c:pt>
                <c:pt idx="211">
                  <c:v>3.59948114E-4</c:v>
                </c:pt>
                <c:pt idx="212">
                  <c:v>3.3616226300000002E-4</c:v>
                </c:pt>
                <c:pt idx="213">
                  <c:v>3.1409949000000002E-4</c:v>
                </c:pt>
                <c:pt idx="214">
                  <c:v>2.9362398699999998E-4</c:v>
                </c:pt>
                <c:pt idx="215">
                  <c:v>2.7461151500000002E-4</c:v>
                </c:pt>
                <c:pt idx="216">
                  <c:v>2.5694833800000001E-4</c:v>
                </c:pt>
                <c:pt idx="217">
                  <c:v>2.4053028E-4</c:v>
                </c:pt>
                <c:pt idx="218">
                  <c:v>2.2526185299999999E-4</c:v>
                </c:pt>
                <c:pt idx="219">
                  <c:v>2.11055484E-4</c:v>
                </c:pt>
                <c:pt idx="220">
                  <c:v>1.9783080799999999E-4</c:v>
                </c:pt>
                <c:pt idx="221">
                  <c:v>1.8551403299999999E-4</c:v>
                </c:pt>
                <c:pt idx="222">
                  <c:v>1.7403735899999999E-4</c:v>
                </c:pt>
                <c:pt idx="223">
                  <c:v>1.6333845999999999E-4</c:v>
                </c:pt>
                <c:pt idx="224">
                  <c:v>1.5336000499999999E-4</c:v>
                </c:pt>
                <c:pt idx="225">
                  <c:v>1.4404923099999999E-4</c:v>
                </c:pt>
                <c:pt idx="226">
                  <c:v>1.3535754899999999E-4</c:v>
                </c:pt>
                <c:pt idx="227">
                  <c:v>1.27240193E-4</c:v>
                </c:pt>
                <c:pt idx="228">
                  <c:v>1.19655893E-4</c:v>
                </c:pt>
                <c:pt idx="229">
                  <c:v>1.12566585E-4</c:v>
                </c:pt>
                <c:pt idx="230">
                  <c:v>1.05937141E-4</c:v>
                </c:pt>
                <c:pt idx="231">
                  <c:v>9.9735127199999997E-5</c:v>
                </c:pt>
                <c:pt idx="232">
                  <c:v>9.3930581199999996E-5</c:v>
                </c:pt>
                <c:pt idx="233">
                  <c:v>8.8495810000000001E-5</c:v>
                </c:pt>
                <c:pt idx="234">
                  <c:v>8.3405205300000001E-5</c:v>
                </c:pt>
                <c:pt idx="235">
                  <c:v>7.8635074900000002E-5</c:v>
                </c:pt>
                <c:pt idx="236">
                  <c:v>7.4163488600000006E-5</c:v>
                </c:pt>
                <c:pt idx="237">
                  <c:v>6.9970137500000002E-5</c:v>
                </c:pt>
                <c:pt idx="238">
                  <c:v>6.6036204999999997E-5</c:v>
                </c:pt>
                <c:pt idx="239">
                  <c:v>6.2344249399999999E-5</c:v>
                </c:pt>
                <c:pt idx="240">
                  <c:v>5.8878095700000002E-5</c:v>
                </c:pt>
                <c:pt idx="241">
                  <c:v>5.5622736699999998E-5</c:v>
                </c:pt>
                <c:pt idx="242">
                  <c:v>5.2564242599999998E-5</c:v>
                </c:pt>
                <c:pt idx="243">
                  <c:v>4.9689678099999998E-5</c:v>
                </c:pt>
                <c:pt idx="244">
                  <c:v>4.6987025500000002E-5</c:v>
                </c:pt>
                <c:pt idx="245">
                  <c:v>4.4445115300000002E-5</c:v>
                </c:pt>
                <c:pt idx="246">
                  <c:v>4.20535618E-5</c:v>
                </c:pt>
                <c:pt idx="247">
                  <c:v>3.9802703899999997E-5</c:v>
                </c:pt>
                <c:pt idx="248">
                  <c:v>3.7683550999999999E-5</c:v>
                </c:pt>
                <c:pt idx="249">
                  <c:v>3.5687732700000003E-5</c:v>
                </c:pt>
                <c:pt idx="250">
                  <c:v>3.3807453000000003E-5</c:v>
                </c:pt>
                <c:pt idx="251">
                  <c:v>3.2035448300000001E-5</c:v>
                </c:pt>
                <c:pt idx="252">
                  <c:v>3.0364947599999999E-5</c:v>
                </c:pt>
                <c:pt idx="253">
                  <c:v>2.8789637299999999E-5</c:v>
                </c:pt>
                <c:pt idx="254">
                  <c:v>2.7303627800000001E-5</c:v>
                </c:pt>
                <c:pt idx="255">
                  <c:v>2.59014229E-5</c:v>
                </c:pt>
                <c:pt idx="256">
                  <c:v>2.4577891300000001E-5</c:v>
                </c:pt>
                <c:pt idx="257">
                  <c:v>2.33282412E-5</c:v>
                </c:pt>
                <c:pt idx="258">
                  <c:v>2.2147995600000001E-5</c:v>
                </c:pt>
                <c:pt idx="259">
                  <c:v>2.1032970400000001E-5</c:v>
                </c:pt>
                <c:pt idx="260">
                  <c:v>1.99792539E-5</c:v>
                </c:pt>
                <c:pt idx="261">
                  <c:v>1.8983187199999999E-5</c:v>
                </c:pt>
                <c:pt idx="262">
                  <c:v>1.8041347499999999E-5</c:v>
                </c:pt>
                <c:pt idx="263">
                  <c:v>1.7150531100000001E-5</c:v>
                </c:pt>
                <c:pt idx="264">
                  <c:v>1.6307738499999998E-5</c:v>
                </c:pt>
                <c:pt idx="265">
                  <c:v>1.55101606E-5</c:v>
                </c:pt>
                <c:pt idx="266">
                  <c:v>1.47551655E-5</c:v>
                </c:pt>
                <c:pt idx="267">
                  <c:v>1.40402865E-5</c:v>
                </c:pt>
                <c:pt idx="268">
                  <c:v>1.3363211399999999E-5</c:v>
                </c:pt>
                <c:pt idx="269">
                  <c:v>1.2721771499999999E-5</c:v>
                </c:pt>
                <c:pt idx="270">
                  <c:v>1.21139324E-5</c:v>
                </c:pt>
                <c:pt idx="271">
                  <c:v>1.1537784800000001E-5</c:v>
                </c:pt>
                <c:pt idx="272">
                  <c:v>1.0991536899999999E-5</c:v>
                </c:pt>
                <c:pt idx="273">
                  <c:v>1.0473505600000001E-5</c:v>
                </c:pt>
                <c:pt idx="274">
                  <c:v>9.9821103999999993E-6</c:v>
                </c:pt>
                <c:pt idx="275">
                  <c:v>9.5158661299999996E-6</c:v>
                </c:pt>
                <c:pt idx="276">
                  <c:v>9.0733769499999998E-6</c:v>
                </c:pt>
                <c:pt idx="277">
                  <c:v>8.6533305499999999E-6</c:v>
                </c:pt>
                <c:pt idx="278">
                  <c:v>8.2544928199999993E-6</c:v>
                </c:pt>
                <c:pt idx="279">
                  <c:v>7.8757027999999998E-6</c:v>
                </c:pt>
                <c:pt idx="280">
                  <c:v>7.5158681000000002E-6</c:v>
                </c:pt>
                <c:pt idx="281">
                  <c:v>7.1739604600000004E-6</c:v>
                </c:pt>
                <c:pt idx="282">
                  <c:v>6.8490117999999996E-6</c:v>
                </c:pt>
                <c:pt idx="283">
                  <c:v>6.5401103800000002E-6</c:v>
                </c:pt>
                <c:pt idx="284">
                  <c:v>6.2463973099999998E-6</c:v>
                </c:pt>
                <c:pt idx="285">
                  <c:v>5.9670632500000003E-6</c:v>
                </c:pt>
                <c:pt idx="286">
                  <c:v>5.70134537E-6</c:v>
                </c:pt>
                <c:pt idx="287">
                  <c:v>5.44852445E-6</c:v>
                </c:pt>
                <c:pt idx="288">
                  <c:v>5.2079221999999998E-6</c:v>
                </c:pt>
                <c:pt idx="289">
                  <c:v>4.9788988200000003E-6</c:v>
                </c:pt>
                <c:pt idx="290">
                  <c:v>4.7608505800000003E-6</c:v>
                </c:pt>
                <c:pt idx="291">
                  <c:v>4.5532076899999996E-6</c:v>
                </c:pt>
                <c:pt idx="292">
                  <c:v>4.3554322399999999E-6</c:v>
                </c:pt>
                <c:pt idx="293">
                  <c:v>4.1670162899999997E-6</c:v>
                </c:pt>
                <c:pt idx="294">
                  <c:v>3.9874800700000003E-6</c:v>
                </c:pt>
                <c:pt idx="295">
                  <c:v>3.8163703099999997E-6</c:v>
                </c:pt>
                <c:pt idx="296">
                  <c:v>3.6532586600000002E-6</c:v>
                </c:pt>
                <c:pt idx="297">
                  <c:v>3.4977402399999998E-6</c:v>
                </c:pt>
                <c:pt idx="298">
                  <c:v>3.34943227E-6</c:v>
                </c:pt>
                <c:pt idx="299">
                  <c:v>3.2079727200000002E-6</c:v>
                </c:pt>
                <c:pt idx="300">
                  <c:v>3.0730191699999999E-6</c:v>
                </c:pt>
                <c:pt idx="301">
                  <c:v>2.9442476299999999E-6</c:v>
                </c:pt>
                <c:pt idx="302">
                  <c:v>2.8213515E-6</c:v>
                </c:pt>
                <c:pt idx="303">
                  <c:v>2.7040405500000002E-6</c:v>
                </c:pt>
                <c:pt idx="304">
                  <c:v>2.5920400000000002E-6</c:v>
                </c:pt>
                <c:pt idx="305">
                  <c:v>2.4850896099999999E-6</c:v>
                </c:pt>
                <c:pt idx="306">
                  <c:v>2.3829428999999999E-6</c:v>
                </c:pt>
                <c:pt idx="307">
                  <c:v>2.2853663299999998E-6</c:v>
                </c:pt>
                <c:pt idx="308">
                  <c:v>2.1921385900000002E-6</c:v>
                </c:pt>
                <c:pt idx="309">
                  <c:v>2.1030499199999998E-6</c:v>
                </c:pt>
                <c:pt idx="310">
                  <c:v>2.0179014399999999E-6</c:v>
                </c:pt>
                <c:pt idx="311">
                  <c:v>1.93650456E-6</c:v>
                </c:pt>
                <c:pt idx="312">
                  <c:v>1.85868042E-6</c:v>
                </c:pt>
                <c:pt idx="313">
                  <c:v>1.7842593399999999E-6</c:v>
                </c:pt>
                <c:pt idx="314">
                  <c:v>1.7130803000000001E-6</c:v>
                </c:pt>
                <c:pt idx="315">
                  <c:v>1.6449905E-6</c:v>
                </c:pt>
                <c:pt idx="316">
                  <c:v>1.5798448900000001E-6</c:v>
                </c:pt>
                <c:pt idx="317">
                  <c:v>1.5175057299999999E-6</c:v>
                </c:pt>
                <c:pt idx="318">
                  <c:v>1.45784225E-6</c:v>
                </c:pt>
                <c:pt idx="319">
                  <c:v>1.4007302100000001E-6</c:v>
                </c:pt>
                <c:pt idx="320">
                  <c:v>1.3460516000000001E-6</c:v>
                </c:pt>
                <c:pt idx="321">
                  <c:v>1.29369427E-6</c:v>
                </c:pt>
                <c:pt idx="322">
                  <c:v>1.24355164E-6</c:v>
                </c:pt>
                <c:pt idx="323">
                  <c:v>1.1955223899999999E-6</c:v>
                </c:pt>
                <c:pt idx="324">
                  <c:v>1.1495101999999999E-6</c:v>
                </c:pt>
                <c:pt idx="325">
                  <c:v>1.10542345E-6</c:v>
                </c:pt>
                <c:pt idx="326">
                  <c:v>1.0631750399999999E-6</c:v>
                </c:pt>
                <c:pt idx="327">
                  <c:v>1.0226820599999999E-6</c:v>
                </c:pt>
                <c:pt idx="328">
                  <c:v>9.8386565999999996E-7</c:v>
                </c:pt>
                <c:pt idx="329">
                  <c:v>9.4665078399999996E-7</c:v>
                </c:pt>
                <c:pt idx="330">
                  <c:v>9.1096599500000004E-7</c:v>
                </c:pt>
                <c:pt idx="331">
                  <c:v>8.76743284E-7</c:v>
                </c:pt>
                <c:pt idx="332">
                  <c:v>8.4391789299999998E-7</c:v>
                </c:pt>
                <c:pt idx="333">
                  <c:v>8.1242814999999999E-7</c:v>
                </c:pt>
                <c:pt idx="334">
                  <c:v>7.8221531099999996E-7</c:v>
                </c:pt>
                <c:pt idx="335">
                  <c:v>7.5322341199999995E-7</c:v>
                </c:pt>
                <c:pt idx="336">
                  <c:v>7.2539912599999998E-7</c:v>
                </c:pt>
                <c:pt idx="337">
                  <c:v>6.9869163100000001E-7</c:v>
                </c:pt>
                <c:pt idx="338">
                  <c:v>6.7305248399999997E-7</c:v>
                </c:pt>
                <c:pt idx="339">
                  <c:v>6.4843550300000005E-7</c:v>
                </c:pt>
                <c:pt idx="340">
                  <c:v>6.2479665299999997E-7</c:v>
                </c:pt>
                <c:pt idx="341">
                  <c:v>6.0209393699999995E-7</c:v>
                </c:pt>
                <c:pt idx="342">
                  <c:v>5.8028729899999996E-7</c:v>
                </c:pt>
                <c:pt idx="343">
                  <c:v>5.5933852599999998E-7</c:v>
                </c:pt>
                <c:pt idx="344">
                  <c:v>5.3921115499999998E-7</c:v>
                </c:pt>
                <c:pt idx="345">
                  <c:v>5.1987039199999995E-7</c:v>
                </c:pt>
                <c:pt idx="346">
                  <c:v>5.0128302600000002E-7</c:v>
                </c:pt>
                <c:pt idx="347">
                  <c:v>4.8341735499999996E-7</c:v>
                </c:pt>
                <c:pt idx="348">
                  <c:v>4.6624310999999998E-7</c:v>
                </c:pt>
                <c:pt idx="349">
                  <c:v>4.4973138599999999E-7</c:v>
                </c:pt>
                <c:pt idx="350">
                  <c:v>4.3385457900000002E-7</c:v>
                </c:pt>
                <c:pt idx="351">
                  <c:v>4.1858631899999998E-7</c:v>
                </c:pt>
                <c:pt idx="352">
                  <c:v>4.0390141700000002E-7</c:v>
                </c:pt>
                <c:pt idx="353">
                  <c:v>3.897758E-7</c:v>
                </c:pt>
                <c:pt idx="354">
                  <c:v>3.7618646599999997E-7</c:v>
                </c:pt>
                <c:pt idx="355">
                  <c:v>3.6311142900000002E-7</c:v>
                </c:pt>
                <c:pt idx="356">
                  <c:v>3.5052967199999998E-7</c:v>
                </c:pt>
                <c:pt idx="357">
                  <c:v>3.38421099E-7</c:v>
                </c:pt>
                <c:pt idx="358">
                  <c:v>3.26766496E-7</c:v>
                </c:pt>
                <c:pt idx="359">
                  <c:v>3.1554748799999998E-7</c:v>
                </c:pt>
                <c:pt idx="360">
                  <c:v>3.0474649700000002E-7</c:v>
                </c:pt>
                <c:pt idx="361">
                  <c:v>2.9434670800000001E-7</c:v>
                </c:pt>
                <c:pt idx="362">
                  <c:v>2.8433203400000003E-7</c:v>
                </c:pt>
                <c:pt idx="363">
                  <c:v>2.7468707999999998E-7</c:v>
                </c:pt>
                <c:pt idx="364">
                  <c:v>2.6539711199999999E-7</c:v>
                </c:pt>
                <c:pt idx="365">
                  <c:v>2.5644802799999999E-7</c:v>
                </c:pt>
                <c:pt idx="366">
                  <c:v>2.4782632500000003E-7</c:v>
                </c:pt>
                <c:pt idx="367">
                  <c:v>2.3951908000000001E-7</c:v>
                </c:pt>
                <c:pt idx="368">
                  <c:v>2.3151391199999999E-7</c:v>
                </c:pt>
                <c:pt idx="369">
                  <c:v>2.2379896699999999E-7</c:v>
                </c:pt>
                <c:pt idx="370">
                  <c:v>2.1636289099999999E-7</c:v>
                </c:pt>
                <c:pt idx="371">
                  <c:v>2.09194806E-7</c:v>
                </c:pt>
                <c:pt idx="372">
                  <c:v>2.02284289E-7</c:v>
                </c:pt>
                <c:pt idx="373">
                  <c:v>1.9562135399999999E-7</c:v>
                </c:pt>
                <c:pt idx="374">
                  <c:v>1.89196431E-7</c:v>
                </c:pt>
                <c:pt idx="375">
                  <c:v>1.8300034499999999E-7</c:v>
                </c:pt>
                <c:pt idx="376">
                  <c:v>1.77024304E-7</c:v>
                </c:pt>
                <c:pt idx="377">
                  <c:v>1.7125987500000001E-7</c:v>
                </c:pt>
                <c:pt idx="378">
                  <c:v>1.65698977E-7</c:v>
                </c:pt>
                <c:pt idx="379">
                  <c:v>1.6033385499999999E-7</c:v>
                </c:pt>
                <c:pt idx="380">
                  <c:v>1.55157075E-7</c:v>
                </c:pt>
                <c:pt idx="381">
                  <c:v>1.50161506E-7</c:v>
                </c:pt>
                <c:pt idx="382">
                  <c:v>1.4534030399999999E-7</c:v>
                </c:pt>
                <c:pt idx="383">
                  <c:v>1.4068690499999999E-7</c:v>
                </c:pt>
                <c:pt idx="384">
                  <c:v>1.36195011E-7</c:v>
                </c:pt>
                <c:pt idx="385">
                  <c:v>1.3185857500000001E-7</c:v>
                </c:pt>
                <c:pt idx="386">
                  <c:v>1.27671795E-7</c:v>
                </c:pt>
                <c:pt idx="387">
                  <c:v>1.23629101E-7</c:v>
                </c:pt>
                <c:pt idx="388">
                  <c:v>1.19725147E-7</c:v>
                </c:pt>
                <c:pt idx="389">
                  <c:v>1.15954796E-7</c:v>
                </c:pt>
                <c:pt idx="390">
                  <c:v>1.1231312000000001E-7</c:v>
                </c:pt>
                <c:pt idx="391">
                  <c:v>1.08795383E-7</c:v>
                </c:pt>
                <c:pt idx="392">
                  <c:v>1.05397036E-7</c:v>
                </c:pt>
                <c:pt idx="393">
                  <c:v>1.02113712E-7</c:v>
                </c:pt>
                <c:pt idx="394">
                  <c:v>9.8941211799999997E-8</c:v>
                </c:pt>
                <c:pt idx="395">
                  <c:v>9.5875503700000007E-8</c:v>
                </c:pt>
                <c:pt idx="396">
                  <c:v>9.2912711899999999E-8</c:v>
                </c:pt>
                <c:pt idx="397">
                  <c:v>9.0049111900000002E-8</c:v>
                </c:pt>
                <c:pt idx="398">
                  <c:v>8.7281123900000004E-8</c:v>
                </c:pt>
                <c:pt idx="399">
                  <c:v>8.4605306600000004E-8</c:v>
                </c:pt>
                <c:pt idx="400">
                  <c:v>8.2018351800000003E-8</c:v>
                </c:pt>
                <c:pt idx="401">
                  <c:v>7.9517078699999994E-8</c:v>
                </c:pt>
                <c:pt idx="402">
                  <c:v>7.7098428400000004E-8</c:v>
                </c:pt>
                <c:pt idx="403">
                  <c:v>7.4759459599999996E-8</c:v>
                </c:pt>
                <c:pt idx="404">
                  <c:v>7.2497342899999996E-8</c:v>
                </c:pt>
                <c:pt idx="405">
                  <c:v>7.0309357100000004E-8</c:v>
                </c:pt>
                <c:pt idx="406">
                  <c:v>6.81928842E-8</c:v>
                </c:pt>
                <c:pt idx="407">
                  <c:v>6.61454053E-8</c:v>
                </c:pt>
                <c:pt idx="408">
                  <c:v>6.4164496800000004E-8</c:v>
                </c:pt>
                <c:pt idx="409">
                  <c:v>6.22478264E-8</c:v>
                </c:pt>
                <c:pt idx="410">
                  <c:v>6.0393149500000003E-8</c:v>
                </c:pt>
                <c:pt idx="411">
                  <c:v>5.85983057E-8</c:v>
                </c:pt>
                <c:pt idx="412">
                  <c:v>5.6861215100000003E-8</c:v>
                </c:pt>
                <c:pt idx="413">
                  <c:v>5.5179875600000002E-8</c:v>
                </c:pt>
                <c:pt idx="414">
                  <c:v>5.3552359400000001E-8</c:v>
                </c:pt>
                <c:pt idx="415">
                  <c:v>5.1976810400000002E-8</c:v>
                </c:pt>
                <c:pt idx="416">
                  <c:v>5.0451440900000003E-8</c:v>
                </c:pt>
                <c:pt idx="417">
                  <c:v>4.8974529299999997E-8</c:v>
                </c:pt>
                <c:pt idx="418">
                  <c:v>4.7544417300000001E-8</c:v>
                </c:pt>
                <c:pt idx="419">
                  <c:v>4.61595076E-8</c:v>
                </c:pt>
                <c:pt idx="420">
                  <c:v>4.4818261200000002E-8</c:v>
                </c:pt>
                <c:pt idx="421">
                  <c:v>4.3519195299999999E-8</c:v>
                </c:pt>
                <c:pt idx="422">
                  <c:v>4.2260881199999999E-8</c:v>
                </c:pt>
                <c:pt idx="423">
                  <c:v>4.1041941999999999E-8</c:v>
                </c:pt>
                <c:pt idx="424">
                  <c:v>3.9861050699999997E-8</c:v>
                </c:pt>
                <c:pt idx="425">
                  <c:v>3.8716928399999999E-8</c:v>
                </c:pt>
                <c:pt idx="426">
                  <c:v>3.7608341999999998E-8</c:v>
                </c:pt>
                <c:pt idx="427">
                  <c:v>3.65341031E-8</c:v>
                </c:pt>
                <c:pt idx="428">
                  <c:v>3.54930656E-8</c:v>
                </c:pt>
                <c:pt idx="429">
                  <c:v>3.4484124500000001E-8</c:v>
                </c:pt>
                <c:pt idx="430">
                  <c:v>3.3506214300000003E-8</c:v>
                </c:pt>
                <c:pt idx="431">
                  <c:v>3.2558307500000003E-8</c:v>
                </c:pt>
                <c:pt idx="432">
                  <c:v>3.16394127E-8</c:v>
                </c:pt>
                <c:pt idx="433">
                  <c:v>3.0748574099999998E-8</c:v>
                </c:pt>
                <c:pt idx="434">
                  <c:v>2.9884869299999999E-8</c:v>
                </c:pt>
                <c:pt idx="435">
                  <c:v>2.9047408500000001E-8</c:v>
                </c:pt>
                <c:pt idx="436">
                  <c:v>2.82353333E-8</c:v>
                </c:pt>
                <c:pt idx="437">
                  <c:v>2.7447815300000001E-8</c:v>
                </c:pt>
                <c:pt idx="438">
                  <c:v>2.6684055099999999E-8</c:v>
                </c:pt>
                <c:pt idx="439">
                  <c:v>2.5943281E-8</c:v>
                </c:pt>
                <c:pt idx="440">
                  <c:v>2.5224748599999998E-8</c:v>
                </c:pt>
                <c:pt idx="441">
                  <c:v>2.4527738799999999E-8</c:v>
                </c:pt>
                <c:pt idx="442">
                  <c:v>2.3851557999999999E-8</c:v>
                </c:pt>
                <c:pt idx="443">
                  <c:v>2.3195535999999999E-8</c:v>
                </c:pt>
                <c:pt idx="444">
                  <c:v>2.25590261E-8</c:v>
                </c:pt>
                <c:pt idx="445">
                  <c:v>2.1941403600000001E-8</c:v>
                </c:pt>
                <c:pt idx="446">
                  <c:v>2.1342065400000001E-8</c:v>
                </c:pt>
                <c:pt idx="447">
                  <c:v>2.0760428900000001E-8</c:v>
                </c:pt>
                <c:pt idx="448">
                  <c:v>2.0195931599999999E-8</c:v>
                </c:pt>
                <c:pt idx="449">
                  <c:v>1.9648029800000001E-8</c:v>
                </c:pt>
                <c:pt idx="450">
                  <c:v>1.9116198699999999E-8</c:v>
                </c:pt>
                <c:pt idx="451">
                  <c:v>1.8599930900000001E-8</c:v>
                </c:pt>
                <c:pt idx="452">
                  <c:v>1.8098736499999999E-8</c:v>
                </c:pt>
                <c:pt idx="453">
                  <c:v>1.7612141800000001E-8</c:v>
                </c:pt>
                <c:pt idx="454">
                  <c:v>1.7139689299999999E-8</c:v>
                </c:pt>
                <c:pt idx="455">
                  <c:v>1.6680936799999999E-8</c:v>
                </c:pt>
                <c:pt idx="456">
                  <c:v>1.6235456799999999E-8</c:v>
                </c:pt>
                <c:pt idx="457">
                  <c:v>1.58028362E-8</c:v>
                </c:pt>
                <c:pt idx="458">
                  <c:v>1.53826757E-8</c:v>
                </c:pt>
                <c:pt idx="459">
                  <c:v>1.49745891E-8</c:v>
                </c:pt>
                <c:pt idx="460">
                  <c:v>1.45782033E-8</c:v>
                </c:pt>
                <c:pt idx="461">
                  <c:v>1.4193157400000001E-8</c:v>
                </c:pt>
                <c:pt idx="462">
                  <c:v>1.3819102300000001E-8</c:v>
                </c:pt>
                <c:pt idx="463">
                  <c:v>1.34557007E-8</c:v>
                </c:pt>
                <c:pt idx="464">
                  <c:v>1.31026261E-8</c:v>
                </c:pt>
                <c:pt idx="465">
                  <c:v>1.2759562899999999E-8</c:v>
                </c:pt>
                <c:pt idx="466">
                  <c:v>1.2426205799999999E-8</c:v>
                </c:pt>
                <c:pt idx="467">
                  <c:v>1.21022593E-8</c:v>
                </c:pt>
                <c:pt idx="468">
                  <c:v>1.1787437900000001E-8</c:v>
                </c:pt>
                <c:pt idx="469">
                  <c:v>1.1481465E-8</c:v>
                </c:pt>
                <c:pt idx="470">
                  <c:v>1.11840732E-8</c:v>
                </c:pt>
                <c:pt idx="471">
                  <c:v>1.08950037E-8</c:v>
                </c:pt>
                <c:pt idx="472">
                  <c:v>1.0614006E-8</c:v>
                </c:pt>
                <c:pt idx="473">
                  <c:v>1.0340837799999999E-8</c:v>
                </c:pt>
                <c:pt idx="474">
                  <c:v>1.0075264400000001E-8</c:v>
                </c:pt>
                <c:pt idx="475">
                  <c:v>9.8170588499999992E-9</c:v>
                </c:pt>
                <c:pt idx="476">
                  <c:v>9.5660013299999994E-9</c:v>
                </c:pt>
                <c:pt idx="477">
                  <c:v>9.3218790499999994E-9</c:v>
                </c:pt>
                <c:pt idx="478">
                  <c:v>9.0844860500000007E-9</c:v>
                </c:pt>
                <c:pt idx="479">
                  <c:v>8.8536228700000005E-9</c:v>
                </c:pt>
                <c:pt idx="480">
                  <c:v>8.6290964199999997E-9</c:v>
                </c:pt>
                <c:pt idx="481">
                  <c:v>8.4107197E-9</c:v>
                </c:pt>
                <c:pt idx="482">
                  <c:v>8.1983116199999998E-9</c:v>
                </c:pt>
                <c:pt idx="483">
                  <c:v>7.9916968100000005E-9</c:v>
                </c:pt>
                <c:pt idx="484">
                  <c:v>7.7907054000000005E-9</c:v>
                </c:pt>
                <c:pt idx="485">
                  <c:v>7.5951728700000005E-9</c:v>
                </c:pt>
                <c:pt idx="486">
                  <c:v>7.40493984E-9</c:v>
                </c:pt>
                <c:pt idx="487">
                  <c:v>7.2198519199999999E-9</c:v>
                </c:pt>
                <c:pt idx="488">
                  <c:v>7.0397595300000003E-9</c:v>
                </c:pt>
                <c:pt idx="489">
                  <c:v>6.8645177400000001E-9</c:v>
                </c:pt>
                <c:pt idx="490">
                  <c:v>6.6939861300000003E-9</c:v>
                </c:pt>
                <c:pt idx="491">
                  <c:v>6.5280286300000001E-9</c:v>
                </c:pt>
                <c:pt idx="492">
                  <c:v>6.3665133799999999E-9</c:v>
                </c:pt>
                <c:pt idx="493">
                  <c:v>6.2093125699999996E-9</c:v>
                </c:pt>
                <c:pt idx="494">
                  <c:v>6.0563023500000002E-9</c:v>
                </c:pt>
                <c:pt idx="495">
                  <c:v>5.90736266E-9</c:v>
                </c:pt>
                <c:pt idx="496">
                  <c:v>5.7623771199999997E-9</c:v>
                </c:pt>
                <c:pt idx="497">
                  <c:v>5.6212329299999996E-9</c:v>
                </c:pt>
                <c:pt idx="498">
                  <c:v>5.4838207200000001E-9</c:v>
                </c:pt>
                <c:pt idx="499">
                  <c:v>5.3500344500000002E-9</c:v>
                </c:pt>
                <c:pt idx="500">
                  <c:v>5.2197712999999996E-9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3430-4449-9B85-572DECA418A2}"/>
            </c:ext>
          </c:extLst>
        </c:ser>
        <c:ser>
          <c:idx val="4"/>
          <c:order val="4"/>
          <c:tx>
            <c:v>模板分量 5</c:v>
          </c:tx>
          <c:spPr>
            <a:ln w="8890">
              <a:solidFill>
                <a:srgbClr val="CDB6D4"/>
              </a:solidFill>
            </a:ln>
          </c:spPr>
          <c:marker>
            <c:symbol val="none"/>
          </c:marker>
          <c:xVal>
            <c:numRef>
              <c:f>Data!$I$2:$I$502</c:f>
              <c:numCache>
                <c:formatCode>General</c:formatCode>
                <c:ptCount val="50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  <c:pt idx="251">
                  <c:v>251</c:v>
                </c:pt>
                <c:pt idx="252">
                  <c:v>252</c:v>
                </c:pt>
                <c:pt idx="253">
                  <c:v>253</c:v>
                </c:pt>
                <c:pt idx="254">
                  <c:v>254</c:v>
                </c:pt>
                <c:pt idx="255">
                  <c:v>255</c:v>
                </c:pt>
                <c:pt idx="256">
                  <c:v>256</c:v>
                </c:pt>
                <c:pt idx="257">
                  <c:v>257</c:v>
                </c:pt>
                <c:pt idx="258">
                  <c:v>258</c:v>
                </c:pt>
                <c:pt idx="259">
                  <c:v>259</c:v>
                </c:pt>
                <c:pt idx="260">
                  <c:v>260</c:v>
                </c:pt>
                <c:pt idx="261">
                  <c:v>261</c:v>
                </c:pt>
                <c:pt idx="262">
                  <c:v>262</c:v>
                </c:pt>
                <c:pt idx="263">
                  <c:v>263</c:v>
                </c:pt>
                <c:pt idx="264">
                  <c:v>264</c:v>
                </c:pt>
                <c:pt idx="265">
                  <c:v>265</c:v>
                </c:pt>
                <c:pt idx="266">
                  <c:v>266</c:v>
                </c:pt>
                <c:pt idx="267">
                  <c:v>267</c:v>
                </c:pt>
                <c:pt idx="268">
                  <c:v>268</c:v>
                </c:pt>
                <c:pt idx="269">
                  <c:v>269</c:v>
                </c:pt>
                <c:pt idx="270">
                  <c:v>270</c:v>
                </c:pt>
                <c:pt idx="271">
                  <c:v>271</c:v>
                </c:pt>
                <c:pt idx="272">
                  <c:v>272</c:v>
                </c:pt>
                <c:pt idx="273">
                  <c:v>273</c:v>
                </c:pt>
                <c:pt idx="274">
                  <c:v>274</c:v>
                </c:pt>
                <c:pt idx="275">
                  <c:v>275</c:v>
                </c:pt>
                <c:pt idx="276">
                  <c:v>276</c:v>
                </c:pt>
                <c:pt idx="277">
                  <c:v>277</c:v>
                </c:pt>
                <c:pt idx="278">
                  <c:v>278</c:v>
                </c:pt>
                <c:pt idx="279">
                  <c:v>279</c:v>
                </c:pt>
                <c:pt idx="280">
                  <c:v>280</c:v>
                </c:pt>
                <c:pt idx="281">
                  <c:v>281</c:v>
                </c:pt>
                <c:pt idx="282">
                  <c:v>282</c:v>
                </c:pt>
                <c:pt idx="283">
                  <c:v>283</c:v>
                </c:pt>
                <c:pt idx="284">
                  <c:v>284</c:v>
                </c:pt>
                <c:pt idx="285">
                  <c:v>285</c:v>
                </c:pt>
                <c:pt idx="286">
                  <c:v>286</c:v>
                </c:pt>
                <c:pt idx="287">
                  <c:v>287</c:v>
                </c:pt>
                <c:pt idx="288">
                  <c:v>288</c:v>
                </c:pt>
                <c:pt idx="289">
                  <c:v>289</c:v>
                </c:pt>
                <c:pt idx="290">
                  <c:v>290</c:v>
                </c:pt>
                <c:pt idx="291">
                  <c:v>291</c:v>
                </c:pt>
                <c:pt idx="292">
                  <c:v>292</c:v>
                </c:pt>
                <c:pt idx="293">
                  <c:v>293</c:v>
                </c:pt>
                <c:pt idx="294">
                  <c:v>294</c:v>
                </c:pt>
                <c:pt idx="295">
                  <c:v>295</c:v>
                </c:pt>
                <c:pt idx="296">
                  <c:v>296</c:v>
                </c:pt>
                <c:pt idx="297">
                  <c:v>297</c:v>
                </c:pt>
                <c:pt idx="298">
                  <c:v>298</c:v>
                </c:pt>
                <c:pt idx="299">
                  <c:v>299</c:v>
                </c:pt>
                <c:pt idx="300">
                  <c:v>300</c:v>
                </c:pt>
                <c:pt idx="301">
                  <c:v>301</c:v>
                </c:pt>
                <c:pt idx="302">
                  <c:v>302</c:v>
                </c:pt>
                <c:pt idx="303">
                  <c:v>303</c:v>
                </c:pt>
                <c:pt idx="304">
                  <c:v>304</c:v>
                </c:pt>
                <c:pt idx="305">
                  <c:v>305</c:v>
                </c:pt>
                <c:pt idx="306">
                  <c:v>306</c:v>
                </c:pt>
                <c:pt idx="307">
                  <c:v>307</c:v>
                </c:pt>
                <c:pt idx="308">
                  <c:v>308</c:v>
                </c:pt>
                <c:pt idx="309">
                  <c:v>309</c:v>
                </c:pt>
                <c:pt idx="310">
                  <c:v>310</c:v>
                </c:pt>
                <c:pt idx="311">
                  <c:v>311</c:v>
                </c:pt>
                <c:pt idx="312">
                  <c:v>312</c:v>
                </c:pt>
                <c:pt idx="313">
                  <c:v>313</c:v>
                </c:pt>
                <c:pt idx="314">
                  <c:v>314</c:v>
                </c:pt>
                <c:pt idx="315">
                  <c:v>315</c:v>
                </c:pt>
                <c:pt idx="316">
                  <c:v>316</c:v>
                </c:pt>
                <c:pt idx="317">
                  <c:v>317</c:v>
                </c:pt>
                <c:pt idx="318">
                  <c:v>318</c:v>
                </c:pt>
                <c:pt idx="319">
                  <c:v>319</c:v>
                </c:pt>
                <c:pt idx="320">
                  <c:v>320</c:v>
                </c:pt>
                <c:pt idx="321">
                  <c:v>321</c:v>
                </c:pt>
                <c:pt idx="322">
                  <c:v>322</c:v>
                </c:pt>
                <c:pt idx="323">
                  <c:v>323</c:v>
                </c:pt>
                <c:pt idx="324">
                  <c:v>324</c:v>
                </c:pt>
                <c:pt idx="325">
                  <c:v>325</c:v>
                </c:pt>
                <c:pt idx="326">
                  <c:v>326</c:v>
                </c:pt>
                <c:pt idx="327">
                  <c:v>327</c:v>
                </c:pt>
                <c:pt idx="328">
                  <c:v>328</c:v>
                </c:pt>
                <c:pt idx="329">
                  <c:v>329</c:v>
                </c:pt>
                <c:pt idx="330">
                  <c:v>330</c:v>
                </c:pt>
                <c:pt idx="331">
                  <c:v>331</c:v>
                </c:pt>
                <c:pt idx="332">
                  <c:v>332</c:v>
                </c:pt>
                <c:pt idx="333">
                  <c:v>333</c:v>
                </c:pt>
                <c:pt idx="334">
                  <c:v>334</c:v>
                </c:pt>
                <c:pt idx="335">
                  <c:v>335</c:v>
                </c:pt>
                <c:pt idx="336">
                  <c:v>336</c:v>
                </c:pt>
                <c:pt idx="337">
                  <c:v>337</c:v>
                </c:pt>
                <c:pt idx="338">
                  <c:v>338</c:v>
                </c:pt>
                <c:pt idx="339">
                  <c:v>339</c:v>
                </c:pt>
                <c:pt idx="340">
                  <c:v>340</c:v>
                </c:pt>
                <c:pt idx="341">
                  <c:v>341</c:v>
                </c:pt>
                <c:pt idx="342">
                  <c:v>342</c:v>
                </c:pt>
                <c:pt idx="343">
                  <c:v>343</c:v>
                </c:pt>
                <c:pt idx="344">
                  <c:v>344</c:v>
                </c:pt>
                <c:pt idx="345">
                  <c:v>345</c:v>
                </c:pt>
                <c:pt idx="346">
                  <c:v>346</c:v>
                </c:pt>
                <c:pt idx="347">
                  <c:v>347</c:v>
                </c:pt>
                <c:pt idx="348">
                  <c:v>348</c:v>
                </c:pt>
                <c:pt idx="349">
                  <c:v>349</c:v>
                </c:pt>
                <c:pt idx="350">
                  <c:v>350</c:v>
                </c:pt>
                <c:pt idx="351">
                  <c:v>351</c:v>
                </c:pt>
                <c:pt idx="352">
                  <c:v>352</c:v>
                </c:pt>
                <c:pt idx="353">
                  <c:v>353</c:v>
                </c:pt>
                <c:pt idx="354">
                  <c:v>354</c:v>
                </c:pt>
                <c:pt idx="355">
                  <c:v>355</c:v>
                </c:pt>
                <c:pt idx="356">
                  <c:v>356</c:v>
                </c:pt>
                <c:pt idx="357">
                  <c:v>357</c:v>
                </c:pt>
                <c:pt idx="358">
                  <c:v>358</c:v>
                </c:pt>
                <c:pt idx="359">
                  <c:v>359</c:v>
                </c:pt>
                <c:pt idx="360">
                  <c:v>360</c:v>
                </c:pt>
                <c:pt idx="361">
                  <c:v>361</c:v>
                </c:pt>
                <c:pt idx="362">
                  <c:v>362</c:v>
                </c:pt>
                <c:pt idx="363">
                  <c:v>363</c:v>
                </c:pt>
                <c:pt idx="364">
                  <c:v>364</c:v>
                </c:pt>
                <c:pt idx="365">
                  <c:v>365</c:v>
                </c:pt>
                <c:pt idx="366">
                  <c:v>366</c:v>
                </c:pt>
                <c:pt idx="367">
                  <c:v>367</c:v>
                </c:pt>
                <c:pt idx="368">
                  <c:v>368</c:v>
                </c:pt>
                <c:pt idx="369">
                  <c:v>369</c:v>
                </c:pt>
                <c:pt idx="370">
                  <c:v>370</c:v>
                </c:pt>
                <c:pt idx="371">
                  <c:v>371</c:v>
                </c:pt>
                <c:pt idx="372">
                  <c:v>372</c:v>
                </c:pt>
                <c:pt idx="373">
                  <c:v>373</c:v>
                </c:pt>
                <c:pt idx="374">
                  <c:v>374</c:v>
                </c:pt>
                <c:pt idx="375">
                  <c:v>375</c:v>
                </c:pt>
                <c:pt idx="376">
                  <c:v>376</c:v>
                </c:pt>
                <c:pt idx="377">
                  <c:v>377</c:v>
                </c:pt>
                <c:pt idx="378">
                  <c:v>378</c:v>
                </c:pt>
                <c:pt idx="379">
                  <c:v>379</c:v>
                </c:pt>
                <c:pt idx="380">
                  <c:v>380</c:v>
                </c:pt>
                <c:pt idx="381">
                  <c:v>381</c:v>
                </c:pt>
                <c:pt idx="382">
                  <c:v>382</c:v>
                </c:pt>
                <c:pt idx="383">
                  <c:v>383</c:v>
                </c:pt>
                <c:pt idx="384">
                  <c:v>384</c:v>
                </c:pt>
                <c:pt idx="385">
                  <c:v>385</c:v>
                </c:pt>
                <c:pt idx="386">
                  <c:v>386</c:v>
                </c:pt>
                <c:pt idx="387">
                  <c:v>387</c:v>
                </c:pt>
                <c:pt idx="388">
                  <c:v>388</c:v>
                </c:pt>
                <c:pt idx="389">
                  <c:v>389</c:v>
                </c:pt>
                <c:pt idx="390">
                  <c:v>390</c:v>
                </c:pt>
                <c:pt idx="391">
                  <c:v>391</c:v>
                </c:pt>
                <c:pt idx="392">
                  <c:v>392</c:v>
                </c:pt>
                <c:pt idx="393">
                  <c:v>393</c:v>
                </c:pt>
                <c:pt idx="394">
                  <c:v>394</c:v>
                </c:pt>
                <c:pt idx="395">
                  <c:v>395</c:v>
                </c:pt>
                <c:pt idx="396">
                  <c:v>396</c:v>
                </c:pt>
                <c:pt idx="397">
                  <c:v>397</c:v>
                </c:pt>
                <c:pt idx="398">
                  <c:v>398</c:v>
                </c:pt>
                <c:pt idx="399">
                  <c:v>399</c:v>
                </c:pt>
                <c:pt idx="400">
                  <c:v>400</c:v>
                </c:pt>
                <c:pt idx="401">
                  <c:v>401</c:v>
                </c:pt>
                <c:pt idx="402">
                  <c:v>402</c:v>
                </c:pt>
                <c:pt idx="403">
                  <c:v>403</c:v>
                </c:pt>
                <c:pt idx="404">
                  <c:v>404</c:v>
                </c:pt>
                <c:pt idx="405">
                  <c:v>405</c:v>
                </c:pt>
                <c:pt idx="406">
                  <c:v>406</c:v>
                </c:pt>
                <c:pt idx="407">
                  <c:v>407</c:v>
                </c:pt>
                <c:pt idx="408">
                  <c:v>408</c:v>
                </c:pt>
                <c:pt idx="409">
                  <c:v>409</c:v>
                </c:pt>
                <c:pt idx="410">
                  <c:v>410</c:v>
                </c:pt>
                <c:pt idx="411">
                  <c:v>411</c:v>
                </c:pt>
                <c:pt idx="412">
                  <c:v>412</c:v>
                </c:pt>
                <c:pt idx="413">
                  <c:v>413</c:v>
                </c:pt>
                <c:pt idx="414">
                  <c:v>414</c:v>
                </c:pt>
                <c:pt idx="415">
                  <c:v>415</c:v>
                </c:pt>
                <c:pt idx="416">
                  <c:v>416</c:v>
                </c:pt>
                <c:pt idx="417">
                  <c:v>417</c:v>
                </c:pt>
                <c:pt idx="418">
                  <c:v>418</c:v>
                </c:pt>
                <c:pt idx="419">
                  <c:v>419</c:v>
                </c:pt>
                <c:pt idx="420">
                  <c:v>420</c:v>
                </c:pt>
                <c:pt idx="421">
                  <c:v>421</c:v>
                </c:pt>
                <c:pt idx="422">
                  <c:v>422</c:v>
                </c:pt>
                <c:pt idx="423">
                  <c:v>423</c:v>
                </c:pt>
                <c:pt idx="424">
                  <c:v>424</c:v>
                </c:pt>
                <c:pt idx="425">
                  <c:v>425</c:v>
                </c:pt>
                <c:pt idx="426">
                  <c:v>426</c:v>
                </c:pt>
                <c:pt idx="427">
                  <c:v>427</c:v>
                </c:pt>
                <c:pt idx="428">
                  <c:v>428</c:v>
                </c:pt>
                <c:pt idx="429">
                  <c:v>429</c:v>
                </c:pt>
                <c:pt idx="430">
                  <c:v>430</c:v>
                </c:pt>
                <c:pt idx="431">
                  <c:v>431</c:v>
                </c:pt>
                <c:pt idx="432">
                  <c:v>432</c:v>
                </c:pt>
                <c:pt idx="433">
                  <c:v>433</c:v>
                </c:pt>
                <c:pt idx="434">
                  <c:v>434</c:v>
                </c:pt>
                <c:pt idx="435">
                  <c:v>435</c:v>
                </c:pt>
                <c:pt idx="436">
                  <c:v>436</c:v>
                </c:pt>
                <c:pt idx="437">
                  <c:v>437</c:v>
                </c:pt>
                <c:pt idx="438">
                  <c:v>438</c:v>
                </c:pt>
                <c:pt idx="439">
                  <c:v>439</c:v>
                </c:pt>
                <c:pt idx="440">
                  <c:v>440</c:v>
                </c:pt>
                <c:pt idx="441">
                  <c:v>441</c:v>
                </c:pt>
                <c:pt idx="442">
                  <c:v>442</c:v>
                </c:pt>
                <c:pt idx="443">
                  <c:v>443</c:v>
                </c:pt>
                <c:pt idx="444">
                  <c:v>444</c:v>
                </c:pt>
                <c:pt idx="445">
                  <c:v>445</c:v>
                </c:pt>
                <c:pt idx="446">
                  <c:v>446</c:v>
                </c:pt>
                <c:pt idx="447">
                  <c:v>447</c:v>
                </c:pt>
                <c:pt idx="448">
                  <c:v>448</c:v>
                </c:pt>
                <c:pt idx="449">
                  <c:v>449</c:v>
                </c:pt>
                <c:pt idx="450">
                  <c:v>450</c:v>
                </c:pt>
                <c:pt idx="451">
                  <c:v>451</c:v>
                </c:pt>
                <c:pt idx="452">
                  <c:v>452</c:v>
                </c:pt>
                <c:pt idx="453">
                  <c:v>453</c:v>
                </c:pt>
                <c:pt idx="454">
                  <c:v>454</c:v>
                </c:pt>
                <c:pt idx="455">
                  <c:v>455</c:v>
                </c:pt>
                <c:pt idx="456">
                  <c:v>456</c:v>
                </c:pt>
                <c:pt idx="457">
                  <c:v>457</c:v>
                </c:pt>
                <c:pt idx="458">
                  <c:v>458</c:v>
                </c:pt>
                <c:pt idx="459">
                  <c:v>459</c:v>
                </c:pt>
                <c:pt idx="460">
                  <c:v>460</c:v>
                </c:pt>
                <c:pt idx="461">
                  <c:v>461</c:v>
                </c:pt>
                <c:pt idx="462">
                  <c:v>462</c:v>
                </c:pt>
                <c:pt idx="463">
                  <c:v>463</c:v>
                </c:pt>
                <c:pt idx="464">
                  <c:v>464</c:v>
                </c:pt>
                <c:pt idx="465">
                  <c:v>465</c:v>
                </c:pt>
                <c:pt idx="466">
                  <c:v>466</c:v>
                </c:pt>
                <c:pt idx="467">
                  <c:v>467</c:v>
                </c:pt>
                <c:pt idx="468">
                  <c:v>468</c:v>
                </c:pt>
                <c:pt idx="469">
                  <c:v>469</c:v>
                </c:pt>
                <c:pt idx="470">
                  <c:v>470</c:v>
                </c:pt>
                <c:pt idx="471">
                  <c:v>471</c:v>
                </c:pt>
                <c:pt idx="472">
                  <c:v>472</c:v>
                </c:pt>
                <c:pt idx="473">
                  <c:v>473</c:v>
                </c:pt>
                <c:pt idx="474">
                  <c:v>474</c:v>
                </c:pt>
                <c:pt idx="475">
                  <c:v>475</c:v>
                </c:pt>
                <c:pt idx="476">
                  <c:v>476</c:v>
                </c:pt>
                <c:pt idx="477">
                  <c:v>477</c:v>
                </c:pt>
                <c:pt idx="478">
                  <c:v>478</c:v>
                </c:pt>
                <c:pt idx="479">
                  <c:v>479</c:v>
                </c:pt>
                <c:pt idx="480">
                  <c:v>480</c:v>
                </c:pt>
                <c:pt idx="481">
                  <c:v>481</c:v>
                </c:pt>
                <c:pt idx="482">
                  <c:v>482</c:v>
                </c:pt>
                <c:pt idx="483">
                  <c:v>483</c:v>
                </c:pt>
                <c:pt idx="484">
                  <c:v>484</c:v>
                </c:pt>
                <c:pt idx="485">
                  <c:v>485</c:v>
                </c:pt>
                <c:pt idx="486">
                  <c:v>486</c:v>
                </c:pt>
                <c:pt idx="487">
                  <c:v>487</c:v>
                </c:pt>
                <c:pt idx="488">
                  <c:v>488</c:v>
                </c:pt>
                <c:pt idx="489">
                  <c:v>489</c:v>
                </c:pt>
                <c:pt idx="490">
                  <c:v>490</c:v>
                </c:pt>
                <c:pt idx="491">
                  <c:v>491</c:v>
                </c:pt>
                <c:pt idx="492">
                  <c:v>492</c:v>
                </c:pt>
                <c:pt idx="493">
                  <c:v>493</c:v>
                </c:pt>
                <c:pt idx="494">
                  <c:v>494</c:v>
                </c:pt>
                <c:pt idx="495">
                  <c:v>495</c:v>
                </c:pt>
                <c:pt idx="496">
                  <c:v>496</c:v>
                </c:pt>
                <c:pt idx="497">
                  <c:v>497</c:v>
                </c:pt>
                <c:pt idx="498">
                  <c:v>498</c:v>
                </c:pt>
                <c:pt idx="499">
                  <c:v>499</c:v>
                </c:pt>
                <c:pt idx="500">
                  <c:v>500</c:v>
                </c:pt>
              </c:numCache>
            </c:numRef>
          </c:xVal>
          <c:yVal>
            <c:numRef>
              <c:f>Data!$J$2:$J$502</c:f>
              <c:numCache>
                <c:formatCode>General</c:formatCode>
                <c:ptCount val="50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4.2532108700000003E-3</c:v>
                </c:pt>
                <c:pt idx="140">
                  <c:v>7.3009636399999994E-2</c:v>
                </c:pt>
                <c:pt idx="141">
                  <c:v>0.227336863</c:v>
                </c:pt>
                <c:pt idx="142">
                  <c:v>0.40195565999999999</c:v>
                </c:pt>
                <c:pt idx="143">
                  <c:v>0.54648183900000002</c:v>
                </c:pt>
                <c:pt idx="144">
                  <c:v>0.64353939800000004</c:v>
                </c:pt>
                <c:pt idx="145">
                  <c:v>0.69493887399999998</c:v>
                </c:pt>
                <c:pt idx="146">
                  <c:v>0.70975882700000004</c:v>
                </c:pt>
                <c:pt idx="147">
                  <c:v>0.698201446</c:v>
                </c:pt>
                <c:pt idx="148">
                  <c:v>0.66914351000000005</c:v>
                </c:pt>
                <c:pt idx="149">
                  <c:v>0.62949008900000003</c:v>
                </c:pt>
                <c:pt idx="150">
                  <c:v>0.58427204600000004</c:v>
                </c:pt>
                <c:pt idx="151">
                  <c:v>0.53698448899999995</c:v>
                </c:pt>
                <c:pt idx="152">
                  <c:v>0.48995328399999999</c:v>
                </c:pt>
                <c:pt idx="153">
                  <c:v>0.44465267000000003</c:v>
                </c:pt>
                <c:pt idx="154">
                  <c:v>0.40195565999999999</c:v>
                </c:pt>
                <c:pt idx="155">
                  <c:v>0.36232167199999998</c:v>
                </c:pt>
                <c:pt idx="156">
                  <c:v>0.32593276900000001</c:v>
                </c:pt>
                <c:pt idx="157">
                  <c:v>0.29279043199999999</c:v>
                </c:pt>
                <c:pt idx="158">
                  <c:v>0.26278314000000003</c:v>
                </c:pt>
                <c:pt idx="159">
                  <c:v>0.23573281800000001</c:v>
                </c:pt>
                <c:pt idx="160">
                  <c:v>0.21142624900000001</c:v>
                </c:pt>
                <c:pt idx="161">
                  <c:v>0.18963591599999999</c:v>
                </c:pt>
                <c:pt idx="162">
                  <c:v>0.17013347300000001</c:v>
                </c:pt>
                <c:pt idx="163">
                  <c:v>0.152698153</c:v>
                </c:pt>
                <c:pt idx="164">
                  <c:v>0.13712170600000001</c:v>
                </c:pt>
                <c:pt idx="165">
                  <c:v>0.123211021</c:v>
                </c:pt>
                <c:pt idx="166">
                  <c:v>0.110789201</c:v>
                </c:pt>
                <c:pt idx="167">
                  <c:v>9.9695652900000001E-2</c:v>
                </c:pt>
                <c:pt idx="168">
                  <c:v>8.9785549899999997E-2</c:v>
                </c:pt>
                <c:pt idx="169">
                  <c:v>8.0928936399999998E-2</c:v>
                </c:pt>
                <c:pt idx="170">
                  <c:v>7.3009636399999994E-2</c:v>
                </c:pt>
                <c:pt idx="171">
                  <c:v>6.5924081999999995E-2</c:v>
                </c:pt>
                <c:pt idx="172">
                  <c:v>5.9580135499999999E-2</c:v>
                </c:pt>
                <c:pt idx="173">
                  <c:v>5.3895950400000003E-2</c:v>
                </c:pt>
                <c:pt idx="174">
                  <c:v>4.87988964E-2</c:v>
                </c:pt>
                <c:pt idx="175">
                  <c:v>4.4224565299999997E-2</c:v>
                </c:pt>
                <c:pt idx="176">
                  <c:v>4.01158613E-2</c:v>
                </c:pt>
                <c:pt idx="177">
                  <c:v>3.6422178499999999E-2</c:v>
                </c:pt>
                <c:pt idx="178">
                  <c:v>3.3098660500000002E-2</c:v>
                </c:pt>
                <c:pt idx="179">
                  <c:v>3.0105538800000001E-2</c:v>
                </c:pt>
                <c:pt idx="180">
                  <c:v>2.7407543999999999E-2</c:v>
                </c:pt>
                <c:pt idx="181">
                  <c:v>2.4973382499999999E-2</c:v>
                </c:pt>
                <c:pt idx="182">
                  <c:v>2.2775273700000001E-2</c:v>
                </c:pt>
                <c:pt idx="183">
                  <c:v>2.0788540800000001E-2</c:v>
                </c:pt>
                <c:pt idx="184">
                  <c:v>1.8991249700000001E-2</c:v>
                </c:pt>
                <c:pt idx="185">
                  <c:v>1.7363889699999999E-2</c:v>
                </c:pt>
                <c:pt idx="186">
                  <c:v>1.58890935E-2</c:v>
                </c:pt>
                <c:pt idx="187">
                  <c:v>1.4551389200000001E-2</c:v>
                </c:pt>
                <c:pt idx="188">
                  <c:v>1.33369827E-2</c:v>
                </c:pt>
                <c:pt idx="189">
                  <c:v>1.22335654E-2</c:v>
                </c:pt>
                <c:pt idx="190">
                  <c:v>1.12301452E-2</c:v>
                </c:pt>
                <c:pt idx="191">
                  <c:v>1.0316897300000001E-2</c:v>
                </c:pt>
                <c:pt idx="192">
                  <c:v>9.4850329800000004E-3</c:v>
                </c:pt>
                <c:pt idx="193">
                  <c:v>8.7266831699999992E-3</c:v>
                </c:pt>
                <c:pt idx="194">
                  <c:v>8.0347965E-3</c:v>
                </c:pt>
                <c:pt idx="195">
                  <c:v>7.4030487600000002E-3</c:v>
                </c:pt>
                <c:pt idx="196">
                  <c:v>6.82576309E-3</c:v>
                </c:pt>
                <c:pt idx="197">
                  <c:v>6.2978393299999999E-3</c:v>
                </c:pt>
                <c:pt idx="198">
                  <c:v>5.8146915399999999E-3</c:v>
                </c:pt>
                <c:pt idx="199">
                  <c:v>5.3721926600000004E-3</c:v>
                </c:pt>
                <c:pt idx="200">
                  <c:v>4.9666255200000002E-3</c:v>
                </c:pt>
                <c:pt idx="201">
                  <c:v>4.59463927E-3</c:v>
                </c:pt>
                <c:pt idx="202">
                  <c:v>4.2532108700000003E-3</c:v>
                </c:pt>
                <c:pt idx="203">
                  <c:v>3.9396107100000003E-3</c:v>
                </c:pt>
                <c:pt idx="204">
                  <c:v>3.6513722E-3</c:v>
                </c:pt>
                <c:pt idx="205">
                  <c:v>3.3862646100000001E-3</c:v>
                </c:pt>
                <c:pt idx="206">
                  <c:v>3.1422689399999999E-3</c:v>
                </c:pt>
                <c:pt idx="207">
                  <c:v>2.9175563900000001E-3</c:v>
                </c:pt>
                <c:pt idx="208">
                  <c:v>2.7104691399999999E-3</c:v>
                </c:pt>
                <c:pt idx="209">
                  <c:v>2.51950327E-3</c:v>
                </c:pt>
                <c:pt idx="210">
                  <c:v>2.3432933899999999E-3</c:v>
                </c:pt>
                <c:pt idx="211">
                  <c:v>2.1805990000000001E-3</c:v>
                </c:pt>
                <c:pt idx="212">
                  <c:v>2.0302922199999999E-3</c:v>
                </c:pt>
                <c:pt idx="213">
                  <c:v>1.89134684E-3</c:v>
                </c:pt>
                <c:pt idx="214">
                  <c:v>1.76282846E-3</c:v>
                </c:pt>
                <c:pt idx="215">
                  <c:v>1.6438856999999999E-3</c:v>
                </c:pt>
                <c:pt idx="216">
                  <c:v>1.53374229E-3</c:v>
                </c:pt>
                <c:pt idx="217">
                  <c:v>1.43168994E-3</c:v>
                </c:pt>
                <c:pt idx="218">
                  <c:v>1.33708196E-3</c:v>
                </c:pt>
                <c:pt idx="219">
                  <c:v>1.2493275100000001E-3</c:v>
                </c:pt>
                <c:pt idx="220">
                  <c:v>1.16788641E-3</c:v>
                </c:pt>
                <c:pt idx="221">
                  <c:v>1.0922644899999999E-3</c:v>
                </c:pt>
                <c:pt idx="222">
                  <c:v>1.0220093899999999E-3</c:v>
                </c:pt>
                <c:pt idx="223">
                  <c:v>9.5670672700000001E-4</c:v>
                </c:pt>
                <c:pt idx="224">
                  <c:v>8.9597671400000001E-4</c:v>
                </c:pt>
                <c:pt idx="225">
                  <c:v>8.3947102599999995E-4</c:v>
                </c:pt>
                <c:pt idx="226">
                  <c:v>7.86870014E-4</c:v>
                </c:pt>
                <c:pt idx="227">
                  <c:v>7.3788016599999999E-4</c:v>
                </c:pt>
                <c:pt idx="228">
                  <c:v>6.9223181499999996E-4</c:v>
                </c:pt>
                <c:pt idx="229">
                  <c:v>6.4967705399999998E-4</c:v>
                </c:pt>
                <c:pt idx="230">
                  <c:v>6.0998785200000005E-4</c:v>
                </c:pt>
                <c:pt idx="231">
                  <c:v>5.7295434200000002E-4</c:v>
                </c:pt>
                <c:pt idx="232">
                  <c:v>5.3838326700000004E-4</c:v>
                </c:pt>
                <c:pt idx="233">
                  <c:v>5.0609656599999995E-4</c:v>
                </c:pt>
                <c:pt idx="234">
                  <c:v>4.7593009000000003E-4</c:v>
                </c:pt>
                <c:pt idx="235">
                  <c:v>4.4773243999999998E-4</c:v>
                </c:pt>
                <c:pt idx="236">
                  <c:v>4.2136389400000002E-4</c:v>
                </c:pt>
                <c:pt idx="237">
                  <c:v>3.9669544800000002E-4</c:v>
                </c:pt>
                <c:pt idx="238">
                  <c:v>3.7360792500000002E-4</c:v>
                </c:pt>
                <c:pt idx="239">
                  <c:v>3.51991179E-4</c:v>
                </c:pt>
                <c:pt idx="240">
                  <c:v>3.3174335100000002E-4</c:v>
                </c:pt>
                <c:pt idx="241">
                  <c:v>3.1277020600000002E-4</c:v>
                </c:pt>
                <c:pt idx="242">
                  <c:v>2.9498451699999997E-4</c:v>
                </c:pt>
                <c:pt idx="243">
                  <c:v>2.78305506E-4</c:v>
                </c:pt>
                <c:pt idx="244">
                  <c:v>2.6265832900000002E-4</c:v>
                </c:pt>
                <c:pt idx="245">
                  <c:v>2.4797361400000001E-4</c:v>
                </c:pt>
                <c:pt idx="246">
                  <c:v>2.34187023E-4</c:v>
                </c:pt>
                <c:pt idx="247">
                  <c:v>2.2123886599999999E-4</c:v>
                </c:pt>
                <c:pt idx="248">
                  <c:v>2.09073737E-4</c:v>
                </c:pt>
                <c:pt idx="249">
                  <c:v>1.97640186E-4</c:v>
                </c:pt>
                <c:pt idx="250">
                  <c:v>1.86890413E-4</c:v>
                </c:pt>
                <c:pt idx="251">
                  <c:v>1.7677999100000001E-4</c:v>
                </c:pt>
                <c:pt idx="252">
                  <c:v>1.6726761199999999E-4</c:v>
                </c:pt>
                <c:pt idx="253">
                  <c:v>1.58314848E-4</c:v>
                </c:pt>
                <c:pt idx="254">
                  <c:v>1.4988593800000001E-4</c:v>
                </c:pt>
                <c:pt idx="255">
                  <c:v>1.4194759100000001E-4</c:v>
                </c:pt>
                <c:pt idx="256">
                  <c:v>1.3446879800000001E-4</c:v>
                </c:pt>
                <c:pt idx="257">
                  <c:v>1.2742066800000001E-4</c:v>
                </c:pt>
                <c:pt idx="258">
                  <c:v>1.20776268E-4</c:v>
                </c:pt>
                <c:pt idx="259">
                  <c:v>1.14510488E-4</c:v>
                </c:pt>
                <c:pt idx="260">
                  <c:v>1.085999E-4</c:v>
                </c:pt>
                <c:pt idx="261">
                  <c:v>1.0302264400000001E-4</c:v>
                </c:pt>
                <c:pt idx="262">
                  <c:v>9.7758311100000004E-5</c:v>
                </c:pt>
                <c:pt idx="263">
                  <c:v>9.2787840499999994E-5</c:v>
                </c:pt>
                <c:pt idx="264">
                  <c:v>8.8093425799999994E-5</c:v>
                </c:pt>
                <c:pt idx="265">
                  <c:v>8.3658424599999994E-5</c:v>
                </c:pt>
                <c:pt idx="266">
                  <c:v>7.9467277700000002E-5</c:v>
                </c:pt>
                <c:pt idx="267">
                  <c:v>7.5505432900000003E-5</c:v>
                </c:pt>
                <c:pt idx="268">
                  <c:v>7.1759275199999997E-5</c:v>
                </c:pt>
                <c:pt idx="269">
                  <c:v>6.8216061900000003E-5</c:v>
                </c:pt>
                <c:pt idx="270">
                  <c:v>6.4863863E-5</c:v>
                </c:pt>
                <c:pt idx="271">
                  <c:v>6.1691505000000004E-5</c:v>
                </c:pt>
                <c:pt idx="272">
                  <c:v>5.8688519600000001E-5</c:v>
                </c:pt>
                <c:pt idx="273">
                  <c:v>5.5845096000000001E-5</c:v>
                </c:pt>
                <c:pt idx="274">
                  <c:v>5.3152036700000002E-5</c:v>
                </c:pt>
                <c:pt idx="275">
                  <c:v>5.0600716000000002E-5</c:v>
                </c:pt>
                <c:pt idx="276">
                  <c:v>4.8183041999999997E-5</c:v>
                </c:pt>
                <c:pt idx="277">
                  <c:v>4.5891421100000002E-5</c:v>
                </c:pt>
                <c:pt idx="278">
                  <c:v>4.3718725300000002E-5</c:v>
                </c:pt>
                <c:pt idx="279">
                  <c:v>4.1658261300000002E-5</c:v>
                </c:pt>
                <c:pt idx="280">
                  <c:v>3.9703741900000001E-5</c:v>
                </c:pt>
                <c:pt idx="281">
                  <c:v>3.7849260099999999E-5</c:v>
                </c:pt>
                <c:pt idx="282">
                  <c:v>3.6089263899999997E-5</c:v>
                </c:pt>
                <c:pt idx="283">
                  <c:v>3.4418533700000001E-5</c:v>
                </c:pt>
                <c:pt idx="284">
                  <c:v>3.2832160699999999E-5</c:v>
                </c:pt>
                <c:pt idx="285">
                  <c:v>3.1325527299999999E-5</c:v>
                </c:pt>
                <c:pt idx="286">
                  <c:v>2.98942884E-5</c:v>
                </c:pt>
                <c:pt idx="287">
                  <c:v>2.8534354300000001E-5</c:v>
                </c:pt>
                <c:pt idx="288">
                  <c:v>2.7241874300000001E-5</c:v>
                </c:pt>
                <c:pt idx="289">
                  <c:v>2.6013222099999999E-5</c:v>
                </c:pt>
                <c:pt idx="290">
                  <c:v>2.4844981400000001E-5</c:v>
                </c:pt>
                <c:pt idx="291">
                  <c:v>2.3733933E-5</c:v>
                </c:pt>
                <c:pt idx="292">
                  <c:v>2.2677042899999999E-5</c:v>
                </c:pt>
                <c:pt idx="293">
                  <c:v>2.1671450200000001E-5</c:v>
                </c:pt>
                <c:pt idx="294">
                  <c:v>2.07144573E-5</c:v>
                </c:pt>
                <c:pt idx="295">
                  <c:v>1.9803519100000001E-5</c:v>
                </c:pt>
                <c:pt idx="296">
                  <c:v>1.8936234399999999E-5</c:v>
                </c:pt>
                <c:pt idx="297">
                  <c:v>1.8110337E-5</c:v>
                </c:pt>
                <c:pt idx="298">
                  <c:v>1.7323687199999999E-5</c:v>
                </c:pt>
                <c:pt idx="299">
                  <c:v>1.6574264700000001E-5</c:v>
                </c:pt>
                <c:pt idx="300">
                  <c:v>1.5860161200000001E-5</c:v>
                </c:pt>
                <c:pt idx="301">
                  <c:v>1.51795738E-5</c:v>
                </c:pt>
                <c:pt idx="302">
                  <c:v>1.4530798900000001E-5</c:v>
                </c:pt>
                <c:pt idx="303">
                  <c:v>1.3912226E-5</c:v>
                </c:pt>
                <c:pt idx="304">
                  <c:v>1.33223326E-5</c:v>
                </c:pt>
                <c:pt idx="305">
                  <c:v>1.27596787E-5</c:v>
                </c:pt>
                <c:pt idx="306">
                  <c:v>1.22229023E-5</c:v>
                </c:pt>
                <c:pt idx="307">
                  <c:v>1.1710714800000001E-5</c:v>
                </c:pt>
                <c:pt idx="308">
                  <c:v>1.12218967E-5</c:v>
                </c:pt>
                <c:pt idx="309">
                  <c:v>1.0755293600000001E-5</c:v>
                </c:pt>
                <c:pt idx="310">
                  <c:v>1.03098126E-5</c:v>
                </c:pt>
                <c:pt idx="311">
                  <c:v>9.8844184800000007E-6</c:v>
                </c:pt>
                <c:pt idx="312">
                  <c:v>9.4781309800000001E-6</c:v>
                </c:pt>
                <c:pt idx="313">
                  <c:v>9.0900211800000004E-6</c:v>
                </c:pt>
                <c:pt idx="314">
                  <c:v>8.7192088100000007E-6</c:v>
                </c:pt>
                <c:pt idx="315">
                  <c:v>8.3648595200000007E-6</c:v>
                </c:pt>
                <c:pt idx="316">
                  <c:v>8.0261823099999999E-6</c:v>
                </c:pt>
                <c:pt idx="317">
                  <c:v>7.7024270600000005E-6</c:v>
                </c:pt>
                <c:pt idx="318">
                  <c:v>7.3928823600000004E-6</c:v>
                </c:pt>
                <c:pt idx="319">
                  <c:v>7.0968732599999997E-6</c:v>
                </c:pt>
                <c:pt idx="320">
                  <c:v>6.8137593699999997E-6</c:v>
                </c:pt>
                <c:pt idx="321">
                  <c:v>6.5429328900000002E-6</c:v>
                </c:pt>
                <c:pt idx="322">
                  <c:v>6.2838168700000003E-6</c:v>
                </c:pt>
                <c:pt idx="323">
                  <c:v>6.0358635199999999E-6</c:v>
                </c:pt>
                <c:pt idx="324">
                  <c:v>5.7985526300000002E-6</c:v>
                </c:pt>
                <c:pt idx="325">
                  <c:v>5.57139009E-6</c:v>
                </c:pt>
                <c:pt idx="326">
                  <c:v>5.3539064699999996E-6</c:v>
                </c:pt>
                <c:pt idx="327">
                  <c:v>5.1456557299999998E-6</c:v>
                </c:pt>
                <c:pt idx="328">
                  <c:v>4.9462139199999999E-6</c:v>
                </c:pt>
                <c:pt idx="329">
                  <c:v>4.7551780700000001E-6</c:v>
                </c:pt>
                <c:pt idx="330">
                  <c:v>4.5721650400000003E-6</c:v>
                </c:pt>
                <c:pt idx="331">
                  <c:v>4.3968104799999999E-6</c:v>
                </c:pt>
                <c:pt idx="332">
                  <c:v>4.2287678299999996E-6</c:v>
                </c:pt>
                <c:pt idx="333">
                  <c:v>4.0677074300000001E-6</c:v>
                </c:pt>
                <c:pt idx="334">
                  <c:v>3.9133155900000003E-6</c:v>
                </c:pt>
                <c:pt idx="335">
                  <c:v>3.7652938000000001E-6</c:v>
                </c:pt>
                <c:pt idx="336">
                  <c:v>3.6233579200000001E-6</c:v>
                </c:pt>
                <c:pt idx="337">
                  <c:v>3.4872374400000001E-6</c:v>
                </c:pt>
                <c:pt idx="338">
                  <c:v>3.35667478E-6</c:v>
                </c:pt>
                <c:pt idx="339">
                  <c:v>3.2314246499999999E-6</c:v>
                </c:pt>
                <c:pt idx="340">
                  <c:v>3.1112534000000001E-6</c:v>
                </c:pt>
                <c:pt idx="341">
                  <c:v>2.9959384100000002E-6</c:v>
                </c:pt>
                <c:pt idx="342">
                  <c:v>2.8852675999999999E-6</c:v>
                </c:pt>
                <c:pt idx="343">
                  <c:v>2.77903881E-6</c:v>
                </c:pt>
                <c:pt idx="344">
                  <c:v>2.67705937E-6</c:v>
                </c:pt>
                <c:pt idx="345">
                  <c:v>2.5791455800000002E-6</c:v>
                </c:pt>
                <c:pt idx="346">
                  <c:v>2.4851222899999999E-6</c:v>
                </c:pt>
                <c:pt idx="347">
                  <c:v>2.3948224699999999E-6</c:v>
                </c:pt>
                <c:pt idx="348">
                  <c:v>2.3080867900000001E-6</c:v>
                </c:pt>
                <c:pt idx="349">
                  <c:v>2.22476326E-6</c:v>
                </c:pt>
                <c:pt idx="350">
                  <c:v>2.1447068500000001E-6</c:v>
                </c:pt>
                <c:pt idx="351">
                  <c:v>2.0677791600000001E-6</c:v>
                </c:pt>
                <c:pt idx="352">
                  <c:v>1.9938481100000001E-6</c:v>
                </c:pt>
                <c:pt idx="353">
                  <c:v>1.9227875799999999E-6</c:v>
                </c:pt>
                <c:pt idx="354">
                  <c:v>1.8544772000000001E-6</c:v>
                </c:pt>
                <c:pt idx="355">
                  <c:v>1.7888019799999999E-6</c:v>
                </c:pt>
                <c:pt idx="356">
                  <c:v>1.7256521499999999E-6</c:v>
                </c:pt>
                <c:pt idx="357">
                  <c:v>1.6649228000000001E-6</c:v>
                </c:pt>
                <c:pt idx="358">
                  <c:v>1.6065137499999999E-6</c:v>
                </c:pt>
                <c:pt idx="359">
                  <c:v>1.5503292600000001E-6</c:v>
                </c:pt>
                <c:pt idx="360">
                  <c:v>1.49627782E-6</c:v>
                </c:pt>
                <c:pt idx="361">
                  <c:v>1.4442719899999999E-6</c:v>
                </c:pt>
                <c:pt idx="362">
                  <c:v>1.3942281800000001E-6</c:v>
                </c:pt>
                <c:pt idx="363">
                  <c:v>1.34606646E-6</c:v>
                </c:pt>
                <c:pt idx="364">
                  <c:v>1.2997104000000001E-6</c:v>
                </c:pt>
                <c:pt idx="365">
                  <c:v>1.2550869E-6</c:v>
                </c:pt>
                <c:pt idx="366">
                  <c:v>1.2121260699999999E-6</c:v>
                </c:pt>
                <c:pt idx="367">
                  <c:v>1.1707610199999999E-6</c:v>
                </c:pt>
                <c:pt idx="368">
                  <c:v>1.13092776E-6</c:v>
                </c:pt>
                <c:pt idx="369">
                  <c:v>1.09256505E-6</c:v>
                </c:pt>
                <c:pt idx="370">
                  <c:v>1.0556143000000001E-6</c:v>
                </c:pt>
                <c:pt idx="371">
                  <c:v>1.0200194E-6</c:v>
                </c:pt>
                <c:pt idx="372">
                  <c:v>9.8572667300000003E-7</c:v>
                </c:pt>
                <c:pt idx="373">
                  <c:v>9.5268468700000004E-7</c:v>
                </c:pt>
                <c:pt idx="374">
                  <c:v>9.2084421400000002E-7</c:v>
                </c:pt>
                <c:pt idx="375">
                  <c:v>8.9015810100000002E-7</c:v>
                </c:pt>
                <c:pt idx="376">
                  <c:v>8.60581184E-7</c:v>
                </c:pt>
                <c:pt idx="377">
                  <c:v>8.3207019800000004E-7</c:v>
                </c:pt>
                <c:pt idx="378">
                  <c:v>8.0458368800000001E-7</c:v>
                </c:pt>
                <c:pt idx="379">
                  <c:v>7.7808193400000002E-7</c:v>
                </c:pt>
                <c:pt idx="380">
                  <c:v>7.5252686600000004E-7</c:v>
                </c:pt>
                <c:pt idx="381">
                  <c:v>7.2788199899999998E-7</c:v>
                </c:pt>
                <c:pt idx="382">
                  <c:v>7.0411235499999999E-7</c:v>
                </c:pt>
                <c:pt idx="383">
                  <c:v>6.8118440099999999E-7</c:v>
                </c:pt>
                <c:pt idx="384">
                  <c:v>6.5906598400000003E-7</c:v>
                </c:pt>
                <c:pt idx="385">
                  <c:v>6.3772626800000005E-7</c:v>
                </c:pt>
                <c:pt idx="386">
                  <c:v>6.1713567900000003E-7</c:v>
                </c:pt>
                <c:pt idx="387">
                  <c:v>5.9726585199999999E-7</c:v>
                </c:pt>
                <c:pt idx="388">
                  <c:v>5.7808957099999999E-7</c:v>
                </c:pt>
                <c:pt idx="389">
                  <c:v>5.5958072599999997E-7</c:v>
                </c:pt>
                <c:pt idx="390">
                  <c:v>5.41714262E-7</c:v>
                </c:pt>
                <c:pt idx="391">
                  <c:v>5.2446613199999998E-7</c:v>
                </c:pt>
                <c:pt idx="392">
                  <c:v>5.0781325799999995E-7</c:v>
                </c:pt>
                <c:pt idx="393">
                  <c:v>4.9173348600000002E-7</c:v>
                </c:pt>
                <c:pt idx="394">
                  <c:v>4.7620554499999999E-7</c:v>
                </c:pt>
                <c:pt idx="395">
                  <c:v>4.6120901500000001E-7</c:v>
                </c:pt>
                <c:pt idx="396">
                  <c:v>4.46724285E-7</c:v>
                </c:pt>
                <c:pt idx="397">
                  <c:v>4.3273252100000002E-7</c:v>
                </c:pt>
                <c:pt idx="398">
                  <c:v>4.19215632E-7</c:v>
                </c:pt>
                <c:pt idx="399">
                  <c:v>4.0615624300000001E-7</c:v>
                </c:pt>
                <c:pt idx="400">
                  <c:v>3.9353765699999999E-7</c:v>
                </c:pt>
                <c:pt idx="401">
                  <c:v>3.8134383499999999E-7</c:v>
                </c:pt>
                <c:pt idx="402">
                  <c:v>3.6955936099999999E-7</c:v>
                </c:pt>
                <c:pt idx="403">
                  <c:v>3.58169421E-7</c:v>
                </c:pt>
                <c:pt idx="404">
                  <c:v>3.4715977699999998E-7</c:v>
                </c:pt>
                <c:pt idx="405">
                  <c:v>3.3651674099999998E-7</c:v>
                </c:pt>
                <c:pt idx="406">
                  <c:v>3.2622715499999998E-7</c:v>
                </c:pt>
                <c:pt idx="407">
                  <c:v>3.1627836699999998E-7</c:v>
                </c:pt>
                <c:pt idx="408">
                  <c:v>3.0665820999999999E-7</c:v>
                </c:pt>
                <c:pt idx="409">
                  <c:v>2.9735498499999998E-7</c:v>
                </c:pt>
                <c:pt idx="410">
                  <c:v>2.88357439E-7</c:v>
                </c:pt>
                <c:pt idx="411">
                  <c:v>2.7965474800000001E-7</c:v>
                </c:pt>
                <c:pt idx="412">
                  <c:v>2.7123649899999999E-7</c:v>
                </c:pt>
                <c:pt idx="413">
                  <c:v>2.6309267200000001E-7</c:v>
                </c:pt>
                <c:pt idx="414">
                  <c:v>2.55213629E-7</c:v>
                </c:pt>
                <c:pt idx="415">
                  <c:v>2.4759009200000002E-7</c:v>
                </c:pt>
                <c:pt idx="416">
                  <c:v>2.4021313399999999E-7</c:v>
                </c:pt>
                <c:pt idx="417">
                  <c:v>2.3307416099999999E-7</c:v>
                </c:pt>
                <c:pt idx="418">
                  <c:v>2.26164901E-7</c:v>
                </c:pt>
                <c:pt idx="419">
                  <c:v>2.1947739000000001E-7</c:v>
                </c:pt>
                <c:pt idx="420">
                  <c:v>2.1300396100000001E-7</c:v>
                </c:pt>
                <c:pt idx="421">
                  <c:v>2.06737231E-7</c:v>
                </c:pt>
                <c:pt idx="422">
                  <c:v>2.0067008999999999E-7</c:v>
                </c:pt>
                <c:pt idx="423">
                  <c:v>1.94795689E-7</c:v>
                </c:pt>
                <c:pt idx="424">
                  <c:v>1.8910743300000001E-7</c:v>
                </c:pt>
                <c:pt idx="425">
                  <c:v>1.83598969E-7</c:v>
                </c:pt>
                <c:pt idx="426">
                  <c:v>1.7826417499999999E-7</c:v>
                </c:pt>
                <c:pt idx="427">
                  <c:v>1.7309715400000001E-7</c:v>
                </c:pt>
                <c:pt idx="428">
                  <c:v>1.6809222200000001E-7</c:v>
                </c:pt>
                <c:pt idx="429">
                  <c:v>1.63243904E-7</c:v>
                </c:pt>
                <c:pt idx="430">
                  <c:v>1.58546921E-7</c:v>
                </c:pt>
                <c:pt idx="431">
                  <c:v>1.5399618600000001E-7</c:v>
                </c:pt>
                <c:pt idx="432">
                  <c:v>1.49586795E-7</c:v>
                </c:pt>
                <c:pt idx="433">
                  <c:v>1.45314021E-7</c:v>
                </c:pt>
                <c:pt idx="434">
                  <c:v>1.4117330500000001E-7</c:v>
                </c:pt>
                <c:pt idx="435">
                  <c:v>1.3716025200000001E-7</c:v>
                </c:pt>
                <c:pt idx="436">
                  <c:v>1.3327062499999999E-7</c:v>
                </c:pt>
                <c:pt idx="437">
                  <c:v>1.2950033500000001E-7</c:v>
                </c:pt>
                <c:pt idx="438">
                  <c:v>1.2584544000000001E-7</c:v>
                </c:pt>
                <c:pt idx="439">
                  <c:v>1.2230213900000001E-7</c:v>
                </c:pt>
                <c:pt idx="440">
                  <c:v>1.18866762E-7</c:v>
                </c:pt>
                <c:pt idx="441">
                  <c:v>1.1553577E-7</c:v>
                </c:pt>
                <c:pt idx="442">
                  <c:v>1.12305749E-7</c:v>
                </c:pt>
                <c:pt idx="443">
                  <c:v>1.09173404E-7</c:v>
                </c:pt>
                <c:pt idx="444">
                  <c:v>1.06135556E-7</c:v>
                </c:pt>
                <c:pt idx="445">
                  <c:v>1.03189135E-7</c:v>
                </c:pt>
                <c:pt idx="446">
                  <c:v>1.00331179E-7</c:v>
                </c:pt>
                <c:pt idx="447">
                  <c:v>9.7558830200000002E-8</c:v>
                </c:pt>
                <c:pt idx="448">
                  <c:v>9.4869327700000001E-8</c:v>
                </c:pt>
                <c:pt idx="449">
                  <c:v>9.2260007000000006E-8</c:v>
                </c:pt>
                <c:pt idx="450">
                  <c:v>8.9728295300000004E-8</c:v>
                </c:pt>
                <c:pt idx="451">
                  <c:v>8.7271708200000005E-8</c:v>
                </c:pt>
                <c:pt idx="452">
                  <c:v>8.4887846700000001E-8</c:v>
                </c:pt>
                <c:pt idx="453">
                  <c:v>8.2574393600000002E-8</c:v>
                </c:pt>
                <c:pt idx="454">
                  <c:v>8.03291112E-8</c:v>
                </c:pt>
                <c:pt idx="455">
                  <c:v>7.8149837599999996E-8</c:v>
                </c:pt>
                <c:pt idx="456">
                  <c:v>7.6034484700000005E-8</c:v>
                </c:pt>
                <c:pt idx="457">
                  <c:v>7.3981034900000005E-8</c:v>
                </c:pt>
                <c:pt idx="458">
                  <c:v>7.1987539099999999E-8</c:v>
                </c:pt>
                <c:pt idx="459">
                  <c:v>7.0052113799999997E-8</c:v>
                </c:pt>
                <c:pt idx="460">
                  <c:v>6.8172938799999998E-8</c:v>
                </c:pt>
                <c:pt idx="461">
                  <c:v>6.6348255300000003E-8</c:v>
                </c:pt>
                <c:pt idx="462">
                  <c:v>6.4576363200000005E-8</c:v>
                </c:pt>
                <c:pt idx="463">
                  <c:v>6.2855619200000002E-8</c:v>
                </c:pt>
                <c:pt idx="464">
                  <c:v>6.1184435000000003E-8</c:v>
                </c:pt>
                <c:pt idx="465">
                  <c:v>5.9561274999999998E-8</c:v>
                </c:pt>
                <c:pt idx="466">
                  <c:v>5.7984654599999999E-8</c:v>
                </c:pt>
                <c:pt idx="467">
                  <c:v>5.6453138299999999E-8</c:v>
                </c:pt>
                <c:pt idx="468">
                  <c:v>5.4965338200000001E-8</c:v>
                </c:pt>
                <c:pt idx="469">
                  <c:v>5.35199118E-8</c:v>
                </c:pt>
                <c:pt idx="470">
                  <c:v>5.2115561200000001E-8</c:v>
                </c:pt>
                <c:pt idx="471">
                  <c:v>5.0751030799999999E-8</c:v>
                </c:pt>
                <c:pt idx="472">
                  <c:v>4.9425106199999998E-8</c:v>
                </c:pt>
                <c:pt idx="473">
                  <c:v>4.8136612600000002E-8</c:v>
                </c:pt>
                <c:pt idx="474">
                  <c:v>4.6884413500000003E-8</c:v>
                </c:pt>
                <c:pt idx="475">
                  <c:v>4.5667409499999998E-8</c:v>
                </c:pt>
                <c:pt idx="476">
                  <c:v>4.4484536700000001E-8</c:v>
                </c:pt>
                <c:pt idx="477">
                  <c:v>4.3334765600000002E-8</c:v>
                </c:pt>
                <c:pt idx="478">
                  <c:v>4.2217100200000002E-8</c:v>
                </c:pt>
                <c:pt idx="479">
                  <c:v>4.1130576399999997E-8</c:v>
                </c:pt>
                <c:pt idx="480">
                  <c:v>4.0074260999999999E-8</c:v>
                </c:pt>
                <c:pt idx="481">
                  <c:v>3.9047251099999998E-8</c:v>
                </c:pt>
                <c:pt idx="482">
                  <c:v>3.80486724E-8</c:v>
                </c:pt>
                <c:pt idx="483">
                  <c:v>3.7077678500000001E-8</c:v>
                </c:pt>
                <c:pt idx="484">
                  <c:v>3.61334503E-8</c:v>
                </c:pt>
                <c:pt idx="485">
                  <c:v>3.5215194399999997E-8</c:v>
                </c:pt>
                <c:pt idx="486">
                  <c:v>3.4322142699999999E-8</c:v>
                </c:pt>
                <c:pt idx="487">
                  <c:v>3.3453551499999997E-8</c:v>
                </c:pt>
                <c:pt idx="488">
                  <c:v>3.2608700599999998E-8</c:v>
                </c:pt>
                <c:pt idx="489">
                  <c:v>3.1786892300000002E-8</c:v>
                </c:pt>
                <c:pt idx="490">
                  <c:v>3.0987451E-8</c:v>
                </c:pt>
                <c:pt idx="491">
                  <c:v>3.0209722400000001E-8</c:v>
                </c:pt>
                <c:pt idx="492">
                  <c:v>2.9453072399999999E-8</c:v>
                </c:pt>
                <c:pt idx="493">
                  <c:v>2.87168871E-8</c:v>
                </c:pt>
                <c:pt idx="494">
                  <c:v>2.8000571500000001E-8</c:v>
                </c:pt>
                <c:pt idx="495">
                  <c:v>2.7303549100000001E-8</c:v>
                </c:pt>
                <c:pt idx="496">
                  <c:v>2.6625261300000001E-8</c:v>
                </c:pt>
                <c:pt idx="497">
                  <c:v>2.59651671E-8</c:v>
                </c:pt>
                <c:pt idx="498">
                  <c:v>2.5322741800000002E-8</c:v>
                </c:pt>
                <c:pt idx="499">
                  <c:v>2.4697477199999999E-8</c:v>
                </c:pt>
                <c:pt idx="500">
                  <c:v>2.40888806E-8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3430-4449-9B85-572DECA418A2}"/>
            </c:ext>
          </c:extLst>
        </c:ser>
        <c:ser>
          <c:idx val="5"/>
          <c:order val="5"/>
          <c:tx>
            <c:v>模板分量 6</c:v>
          </c:tx>
          <c:spPr>
            <a:ln w="8890">
              <a:solidFill>
                <a:srgbClr val="CDB6D4"/>
              </a:solidFill>
            </a:ln>
          </c:spPr>
          <c:marker>
            <c:symbol val="none"/>
          </c:marker>
          <c:xVal>
            <c:numRef>
              <c:f>Data!$K$2:$K$502</c:f>
              <c:numCache>
                <c:formatCode>General</c:formatCode>
                <c:ptCount val="50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  <c:pt idx="251">
                  <c:v>251</c:v>
                </c:pt>
                <c:pt idx="252">
                  <c:v>252</c:v>
                </c:pt>
                <c:pt idx="253">
                  <c:v>253</c:v>
                </c:pt>
                <c:pt idx="254">
                  <c:v>254</c:v>
                </c:pt>
                <c:pt idx="255">
                  <c:v>255</c:v>
                </c:pt>
                <c:pt idx="256">
                  <c:v>256</c:v>
                </c:pt>
                <c:pt idx="257">
                  <c:v>257</c:v>
                </c:pt>
                <c:pt idx="258">
                  <c:v>258</c:v>
                </c:pt>
                <c:pt idx="259">
                  <c:v>259</c:v>
                </c:pt>
                <c:pt idx="260">
                  <c:v>260</c:v>
                </c:pt>
                <c:pt idx="261">
                  <c:v>261</c:v>
                </c:pt>
                <c:pt idx="262">
                  <c:v>262</c:v>
                </c:pt>
                <c:pt idx="263">
                  <c:v>263</c:v>
                </c:pt>
                <c:pt idx="264">
                  <c:v>264</c:v>
                </c:pt>
                <c:pt idx="265">
                  <c:v>265</c:v>
                </c:pt>
                <c:pt idx="266">
                  <c:v>266</c:v>
                </c:pt>
                <c:pt idx="267">
                  <c:v>267</c:v>
                </c:pt>
                <c:pt idx="268">
                  <c:v>268</c:v>
                </c:pt>
                <c:pt idx="269">
                  <c:v>269</c:v>
                </c:pt>
                <c:pt idx="270">
                  <c:v>270</c:v>
                </c:pt>
                <c:pt idx="271">
                  <c:v>271</c:v>
                </c:pt>
                <c:pt idx="272">
                  <c:v>272</c:v>
                </c:pt>
                <c:pt idx="273">
                  <c:v>273</c:v>
                </c:pt>
                <c:pt idx="274">
                  <c:v>274</c:v>
                </c:pt>
                <c:pt idx="275">
                  <c:v>275</c:v>
                </c:pt>
                <c:pt idx="276">
                  <c:v>276</c:v>
                </c:pt>
                <c:pt idx="277">
                  <c:v>277</c:v>
                </c:pt>
                <c:pt idx="278">
                  <c:v>278</c:v>
                </c:pt>
                <c:pt idx="279">
                  <c:v>279</c:v>
                </c:pt>
                <c:pt idx="280">
                  <c:v>280</c:v>
                </c:pt>
                <c:pt idx="281">
                  <c:v>281</c:v>
                </c:pt>
                <c:pt idx="282">
                  <c:v>282</c:v>
                </c:pt>
                <c:pt idx="283">
                  <c:v>283</c:v>
                </c:pt>
                <c:pt idx="284">
                  <c:v>284</c:v>
                </c:pt>
                <c:pt idx="285">
                  <c:v>285</c:v>
                </c:pt>
                <c:pt idx="286">
                  <c:v>286</c:v>
                </c:pt>
                <c:pt idx="287">
                  <c:v>287</c:v>
                </c:pt>
                <c:pt idx="288">
                  <c:v>288</c:v>
                </c:pt>
                <c:pt idx="289">
                  <c:v>289</c:v>
                </c:pt>
                <c:pt idx="290">
                  <c:v>290</c:v>
                </c:pt>
                <c:pt idx="291">
                  <c:v>291</c:v>
                </c:pt>
                <c:pt idx="292">
                  <c:v>292</c:v>
                </c:pt>
                <c:pt idx="293">
                  <c:v>293</c:v>
                </c:pt>
                <c:pt idx="294">
                  <c:v>294</c:v>
                </c:pt>
                <c:pt idx="295">
                  <c:v>295</c:v>
                </c:pt>
                <c:pt idx="296">
                  <c:v>296</c:v>
                </c:pt>
                <c:pt idx="297">
                  <c:v>297</c:v>
                </c:pt>
                <c:pt idx="298">
                  <c:v>298</c:v>
                </c:pt>
                <c:pt idx="299">
                  <c:v>299</c:v>
                </c:pt>
                <c:pt idx="300">
                  <c:v>300</c:v>
                </c:pt>
                <c:pt idx="301">
                  <c:v>301</c:v>
                </c:pt>
                <c:pt idx="302">
                  <c:v>302</c:v>
                </c:pt>
                <c:pt idx="303">
                  <c:v>303</c:v>
                </c:pt>
                <c:pt idx="304">
                  <c:v>304</c:v>
                </c:pt>
                <c:pt idx="305">
                  <c:v>305</c:v>
                </c:pt>
                <c:pt idx="306">
                  <c:v>306</c:v>
                </c:pt>
                <c:pt idx="307">
                  <c:v>307</c:v>
                </c:pt>
                <c:pt idx="308">
                  <c:v>308</c:v>
                </c:pt>
                <c:pt idx="309">
                  <c:v>309</c:v>
                </c:pt>
                <c:pt idx="310">
                  <c:v>310</c:v>
                </c:pt>
                <c:pt idx="311">
                  <c:v>311</c:v>
                </c:pt>
                <c:pt idx="312">
                  <c:v>312</c:v>
                </c:pt>
                <c:pt idx="313">
                  <c:v>313</c:v>
                </c:pt>
                <c:pt idx="314">
                  <c:v>314</c:v>
                </c:pt>
                <c:pt idx="315">
                  <c:v>315</c:v>
                </c:pt>
                <c:pt idx="316">
                  <c:v>316</c:v>
                </c:pt>
                <c:pt idx="317">
                  <c:v>317</c:v>
                </c:pt>
                <c:pt idx="318">
                  <c:v>318</c:v>
                </c:pt>
                <c:pt idx="319">
                  <c:v>319</c:v>
                </c:pt>
                <c:pt idx="320">
                  <c:v>320</c:v>
                </c:pt>
                <c:pt idx="321">
                  <c:v>321</c:v>
                </c:pt>
                <c:pt idx="322">
                  <c:v>322</c:v>
                </c:pt>
                <c:pt idx="323">
                  <c:v>323</c:v>
                </c:pt>
                <c:pt idx="324">
                  <c:v>324</c:v>
                </c:pt>
                <c:pt idx="325">
                  <c:v>325</c:v>
                </c:pt>
                <c:pt idx="326">
                  <c:v>326</c:v>
                </c:pt>
                <c:pt idx="327">
                  <c:v>327</c:v>
                </c:pt>
                <c:pt idx="328">
                  <c:v>328</c:v>
                </c:pt>
                <c:pt idx="329">
                  <c:v>329</c:v>
                </c:pt>
                <c:pt idx="330">
                  <c:v>330</c:v>
                </c:pt>
                <c:pt idx="331">
                  <c:v>331</c:v>
                </c:pt>
                <c:pt idx="332">
                  <c:v>332</c:v>
                </c:pt>
                <c:pt idx="333">
                  <c:v>333</c:v>
                </c:pt>
                <c:pt idx="334">
                  <c:v>334</c:v>
                </c:pt>
                <c:pt idx="335">
                  <c:v>335</c:v>
                </c:pt>
                <c:pt idx="336">
                  <c:v>336</c:v>
                </c:pt>
                <c:pt idx="337">
                  <c:v>337</c:v>
                </c:pt>
                <c:pt idx="338">
                  <c:v>338</c:v>
                </c:pt>
                <c:pt idx="339">
                  <c:v>339</c:v>
                </c:pt>
                <c:pt idx="340">
                  <c:v>340</c:v>
                </c:pt>
                <c:pt idx="341">
                  <c:v>341</c:v>
                </c:pt>
                <c:pt idx="342">
                  <c:v>342</c:v>
                </c:pt>
                <c:pt idx="343">
                  <c:v>343</c:v>
                </c:pt>
                <c:pt idx="344">
                  <c:v>344</c:v>
                </c:pt>
                <c:pt idx="345">
                  <c:v>345</c:v>
                </c:pt>
                <c:pt idx="346">
                  <c:v>346</c:v>
                </c:pt>
                <c:pt idx="347">
                  <c:v>347</c:v>
                </c:pt>
                <c:pt idx="348">
                  <c:v>348</c:v>
                </c:pt>
                <c:pt idx="349">
                  <c:v>349</c:v>
                </c:pt>
                <c:pt idx="350">
                  <c:v>350</c:v>
                </c:pt>
                <c:pt idx="351">
                  <c:v>351</c:v>
                </c:pt>
                <c:pt idx="352">
                  <c:v>352</c:v>
                </c:pt>
                <c:pt idx="353">
                  <c:v>353</c:v>
                </c:pt>
                <c:pt idx="354">
                  <c:v>354</c:v>
                </c:pt>
                <c:pt idx="355">
                  <c:v>355</c:v>
                </c:pt>
                <c:pt idx="356">
                  <c:v>356</c:v>
                </c:pt>
                <c:pt idx="357">
                  <c:v>357</c:v>
                </c:pt>
                <c:pt idx="358">
                  <c:v>358</c:v>
                </c:pt>
                <c:pt idx="359">
                  <c:v>359</c:v>
                </c:pt>
                <c:pt idx="360">
                  <c:v>360</c:v>
                </c:pt>
                <c:pt idx="361">
                  <c:v>361</c:v>
                </c:pt>
                <c:pt idx="362">
                  <c:v>362</c:v>
                </c:pt>
                <c:pt idx="363">
                  <c:v>363</c:v>
                </c:pt>
                <c:pt idx="364">
                  <c:v>364</c:v>
                </c:pt>
                <c:pt idx="365">
                  <c:v>365</c:v>
                </c:pt>
                <c:pt idx="366">
                  <c:v>366</c:v>
                </c:pt>
                <c:pt idx="367">
                  <c:v>367</c:v>
                </c:pt>
                <c:pt idx="368">
                  <c:v>368</c:v>
                </c:pt>
                <c:pt idx="369">
                  <c:v>369</c:v>
                </c:pt>
                <c:pt idx="370">
                  <c:v>370</c:v>
                </c:pt>
                <c:pt idx="371">
                  <c:v>371</c:v>
                </c:pt>
                <c:pt idx="372">
                  <c:v>372</c:v>
                </c:pt>
                <c:pt idx="373">
                  <c:v>373</c:v>
                </c:pt>
                <c:pt idx="374">
                  <c:v>374</c:v>
                </c:pt>
                <c:pt idx="375">
                  <c:v>375</c:v>
                </c:pt>
                <c:pt idx="376">
                  <c:v>376</c:v>
                </c:pt>
                <c:pt idx="377">
                  <c:v>377</c:v>
                </c:pt>
                <c:pt idx="378">
                  <c:v>378</c:v>
                </c:pt>
                <c:pt idx="379">
                  <c:v>379</c:v>
                </c:pt>
                <c:pt idx="380">
                  <c:v>380</c:v>
                </c:pt>
                <c:pt idx="381">
                  <c:v>381</c:v>
                </c:pt>
                <c:pt idx="382">
                  <c:v>382</c:v>
                </c:pt>
                <c:pt idx="383">
                  <c:v>383</c:v>
                </c:pt>
                <c:pt idx="384">
                  <c:v>384</c:v>
                </c:pt>
                <c:pt idx="385">
                  <c:v>385</c:v>
                </c:pt>
                <c:pt idx="386">
                  <c:v>386</c:v>
                </c:pt>
                <c:pt idx="387">
                  <c:v>387</c:v>
                </c:pt>
                <c:pt idx="388">
                  <c:v>388</c:v>
                </c:pt>
                <c:pt idx="389">
                  <c:v>389</c:v>
                </c:pt>
                <c:pt idx="390">
                  <c:v>390</c:v>
                </c:pt>
                <c:pt idx="391">
                  <c:v>391</c:v>
                </c:pt>
                <c:pt idx="392">
                  <c:v>392</c:v>
                </c:pt>
                <c:pt idx="393">
                  <c:v>393</c:v>
                </c:pt>
                <c:pt idx="394">
                  <c:v>394</c:v>
                </c:pt>
                <c:pt idx="395">
                  <c:v>395</c:v>
                </c:pt>
                <c:pt idx="396">
                  <c:v>396</c:v>
                </c:pt>
                <c:pt idx="397">
                  <c:v>397</c:v>
                </c:pt>
                <c:pt idx="398">
                  <c:v>398</c:v>
                </c:pt>
                <c:pt idx="399">
                  <c:v>399</c:v>
                </c:pt>
                <c:pt idx="400">
                  <c:v>400</c:v>
                </c:pt>
                <c:pt idx="401">
                  <c:v>401</c:v>
                </c:pt>
                <c:pt idx="402">
                  <c:v>402</c:v>
                </c:pt>
                <c:pt idx="403">
                  <c:v>403</c:v>
                </c:pt>
                <c:pt idx="404">
                  <c:v>404</c:v>
                </c:pt>
                <c:pt idx="405">
                  <c:v>405</c:v>
                </c:pt>
                <c:pt idx="406">
                  <c:v>406</c:v>
                </c:pt>
                <c:pt idx="407">
                  <c:v>407</c:v>
                </c:pt>
                <c:pt idx="408">
                  <c:v>408</c:v>
                </c:pt>
                <c:pt idx="409">
                  <c:v>409</c:v>
                </c:pt>
                <c:pt idx="410">
                  <c:v>410</c:v>
                </c:pt>
                <c:pt idx="411">
                  <c:v>411</c:v>
                </c:pt>
                <c:pt idx="412">
                  <c:v>412</c:v>
                </c:pt>
                <c:pt idx="413">
                  <c:v>413</c:v>
                </c:pt>
                <c:pt idx="414">
                  <c:v>414</c:v>
                </c:pt>
                <c:pt idx="415">
                  <c:v>415</c:v>
                </c:pt>
                <c:pt idx="416">
                  <c:v>416</c:v>
                </c:pt>
                <c:pt idx="417">
                  <c:v>417</c:v>
                </c:pt>
                <c:pt idx="418">
                  <c:v>418</c:v>
                </c:pt>
                <c:pt idx="419">
                  <c:v>419</c:v>
                </c:pt>
                <c:pt idx="420">
                  <c:v>420</c:v>
                </c:pt>
                <c:pt idx="421">
                  <c:v>421</c:v>
                </c:pt>
                <c:pt idx="422">
                  <c:v>422</c:v>
                </c:pt>
                <c:pt idx="423">
                  <c:v>423</c:v>
                </c:pt>
                <c:pt idx="424">
                  <c:v>424</c:v>
                </c:pt>
                <c:pt idx="425">
                  <c:v>425</c:v>
                </c:pt>
                <c:pt idx="426">
                  <c:v>426</c:v>
                </c:pt>
                <c:pt idx="427">
                  <c:v>427</c:v>
                </c:pt>
                <c:pt idx="428">
                  <c:v>428</c:v>
                </c:pt>
                <c:pt idx="429">
                  <c:v>429</c:v>
                </c:pt>
                <c:pt idx="430">
                  <c:v>430</c:v>
                </c:pt>
                <c:pt idx="431">
                  <c:v>431</c:v>
                </c:pt>
                <c:pt idx="432">
                  <c:v>432</c:v>
                </c:pt>
                <c:pt idx="433">
                  <c:v>433</c:v>
                </c:pt>
                <c:pt idx="434">
                  <c:v>434</c:v>
                </c:pt>
                <c:pt idx="435">
                  <c:v>435</c:v>
                </c:pt>
                <c:pt idx="436">
                  <c:v>436</c:v>
                </c:pt>
                <c:pt idx="437">
                  <c:v>437</c:v>
                </c:pt>
                <c:pt idx="438">
                  <c:v>438</c:v>
                </c:pt>
                <c:pt idx="439">
                  <c:v>439</c:v>
                </c:pt>
                <c:pt idx="440">
                  <c:v>440</c:v>
                </c:pt>
                <c:pt idx="441">
                  <c:v>441</c:v>
                </c:pt>
                <c:pt idx="442">
                  <c:v>442</c:v>
                </c:pt>
                <c:pt idx="443">
                  <c:v>443</c:v>
                </c:pt>
                <c:pt idx="444">
                  <c:v>444</c:v>
                </c:pt>
                <c:pt idx="445">
                  <c:v>445</c:v>
                </c:pt>
                <c:pt idx="446">
                  <c:v>446</c:v>
                </c:pt>
                <c:pt idx="447">
                  <c:v>447</c:v>
                </c:pt>
                <c:pt idx="448">
                  <c:v>448</c:v>
                </c:pt>
                <c:pt idx="449">
                  <c:v>449</c:v>
                </c:pt>
                <c:pt idx="450">
                  <c:v>450</c:v>
                </c:pt>
                <c:pt idx="451">
                  <c:v>451</c:v>
                </c:pt>
                <c:pt idx="452">
                  <c:v>452</c:v>
                </c:pt>
                <c:pt idx="453">
                  <c:v>453</c:v>
                </c:pt>
                <c:pt idx="454">
                  <c:v>454</c:v>
                </c:pt>
                <c:pt idx="455">
                  <c:v>455</c:v>
                </c:pt>
                <c:pt idx="456">
                  <c:v>456</c:v>
                </c:pt>
                <c:pt idx="457">
                  <c:v>457</c:v>
                </c:pt>
                <c:pt idx="458">
                  <c:v>458</c:v>
                </c:pt>
                <c:pt idx="459">
                  <c:v>459</c:v>
                </c:pt>
                <c:pt idx="460">
                  <c:v>460</c:v>
                </c:pt>
                <c:pt idx="461">
                  <c:v>461</c:v>
                </c:pt>
                <c:pt idx="462">
                  <c:v>462</c:v>
                </c:pt>
                <c:pt idx="463">
                  <c:v>463</c:v>
                </c:pt>
                <c:pt idx="464">
                  <c:v>464</c:v>
                </c:pt>
                <c:pt idx="465">
                  <c:v>465</c:v>
                </c:pt>
                <c:pt idx="466">
                  <c:v>466</c:v>
                </c:pt>
                <c:pt idx="467">
                  <c:v>467</c:v>
                </c:pt>
                <c:pt idx="468">
                  <c:v>468</c:v>
                </c:pt>
                <c:pt idx="469">
                  <c:v>469</c:v>
                </c:pt>
                <c:pt idx="470">
                  <c:v>470</c:v>
                </c:pt>
                <c:pt idx="471">
                  <c:v>471</c:v>
                </c:pt>
                <c:pt idx="472">
                  <c:v>472</c:v>
                </c:pt>
                <c:pt idx="473">
                  <c:v>473</c:v>
                </c:pt>
                <c:pt idx="474">
                  <c:v>474</c:v>
                </c:pt>
                <c:pt idx="475">
                  <c:v>475</c:v>
                </c:pt>
                <c:pt idx="476">
                  <c:v>476</c:v>
                </c:pt>
                <c:pt idx="477">
                  <c:v>477</c:v>
                </c:pt>
                <c:pt idx="478">
                  <c:v>478</c:v>
                </c:pt>
                <c:pt idx="479">
                  <c:v>479</c:v>
                </c:pt>
                <c:pt idx="480">
                  <c:v>480</c:v>
                </c:pt>
                <c:pt idx="481">
                  <c:v>481</c:v>
                </c:pt>
                <c:pt idx="482">
                  <c:v>482</c:v>
                </c:pt>
                <c:pt idx="483">
                  <c:v>483</c:v>
                </c:pt>
                <c:pt idx="484">
                  <c:v>484</c:v>
                </c:pt>
                <c:pt idx="485">
                  <c:v>485</c:v>
                </c:pt>
                <c:pt idx="486">
                  <c:v>486</c:v>
                </c:pt>
                <c:pt idx="487">
                  <c:v>487</c:v>
                </c:pt>
                <c:pt idx="488">
                  <c:v>488</c:v>
                </c:pt>
                <c:pt idx="489">
                  <c:v>489</c:v>
                </c:pt>
                <c:pt idx="490">
                  <c:v>490</c:v>
                </c:pt>
                <c:pt idx="491">
                  <c:v>491</c:v>
                </c:pt>
                <c:pt idx="492">
                  <c:v>492</c:v>
                </c:pt>
                <c:pt idx="493">
                  <c:v>493</c:v>
                </c:pt>
                <c:pt idx="494">
                  <c:v>494</c:v>
                </c:pt>
                <c:pt idx="495">
                  <c:v>495</c:v>
                </c:pt>
                <c:pt idx="496">
                  <c:v>496</c:v>
                </c:pt>
                <c:pt idx="497">
                  <c:v>497</c:v>
                </c:pt>
                <c:pt idx="498">
                  <c:v>498</c:v>
                </c:pt>
                <c:pt idx="499">
                  <c:v>499</c:v>
                </c:pt>
                <c:pt idx="500">
                  <c:v>500</c:v>
                </c:pt>
              </c:numCache>
            </c:numRef>
          </c:xVal>
          <c:yVal>
            <c:numRef>
              <c:f>Data!$L$2:$L$502</c:f>
              <c:numCache>
                <c:formatCode>General</c:formatCode>
                <c:ptCount val="50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1.86687115E-3</c:v>
                </c:pt>
                <c:pt idx="141">
                  <c:v>3.2046279499999997E-2</c:v>
                </c:pt>
                <c:pt idx="142">
                  <c:v>9.97854668E-2</c:v>
                </c:pt>
                <c:pt idx="143">
                  <c:v>0.176431277</c:v>
                </c:pt>
                <c:pt idx="144">
                  <c:v>0.239868469</c:v>
                </c:pt>
                <c:pt idx="145">
                  <c:v>0.28247015599999997</c:v>
                </c:pt>
                <c:pt idx="146">
                  <c:v>0.305031041</c:v>
                </c:pt>
                <c:pt idx="147">
                  <c:v>0.31153599500000001</c:v>
                </c:pt>
                <c:pt idx="148">
                  <c:v>0.30646308799999999</c:v>
                </c:pt>
                <c:pt idx="149">
                  <c:v>0.293708625</c:v>
                </c:pt>
                <c:pt idx="150">
                  <c:v>0.276303462</c:v>
                </c:pt>
                <c:pt idx="151">
                  <c:v>0.25645580800000001</c:v>
                </c:pt>
                <c:pt idx="152">
                  <c:v>0.235699777</c:v>
                </c:pt>
                <c:pt idx="153">
                  <c:v>0.215056267</c:v>
                </c:pt>
                <c:pt idx="154">
                  <c:v>0.19517236900000001</c:v>
                </c:pt>
                <c:pt idx="155">
                  <c:v>0.176431277</c:v>
                </c:pt>
                <c:pt idx="156">
                  <c:v>0.159034644</c:v>
                </c:pt>
                <c:pt idx="157">
                  <c:v>0.14306238399999999</c:v>
                </c:pt>
                <c:pt idx="158">
                  <c:v>0.128515145</c:v>
                </c:pt>
                <c:pt idx="159">
                  <c:v>0.115343979</c:v>
                </c:pt>
                <c:pt idx="160">
                  <c:v>0.103470721</c:v>
                </c:pt>
                <c:pt idx="161">
                  <c:v>9.2801785999999997E-2</c:v>
                </c:pt>
                <c:pt idx="162">
                  <c:v>8.3237307299999994E-2</c:v>
                </c:pt>
                <c:pt idx="163">
                  <c:v>7.4677057699999994E-2</c:v>
                </c:pt>
                <c:pt idx="164">
                  <c:v>6.7024134499999999E-2</c:v>
                </c:pt>
                <c:pt idx="165">
                  <c:v>6.0187130599999999E-2</c:v>
                </c:pt>
                <c:pt idx="166">
                  <c:v>5.4081283100000002E-2</c:v>
                </c:pt>
                <c:pt idx="167">
                  <c:v>4.8628946499999999E-2</c:v>
                </c:pt>
                <c:pt idx="168">
                  <c:v>4.3759631100000002E-2</c:v>
                </c:pt>
                <c:pt idx="169">
                  <c:v>3.9409767900000003E-2</c:v>
                </c:pt>
                <c:pt idx="170">
                  <c:v>3.55223151E-2</c:v>
                </c:pt>
                <c:pt idx="171">
                  <c:v>3.2046279499999997E-2</c:v>
                </c:pt>
                <c:pt idx="172">
                  <c:v>2.8936201500000001E-2</c:v>
                </c:pt>
                <c:pt idx="173">
                  <c:v>2.6151639300000001E-2</c:v>
                </c:pt>
                <c:pt idx="174">
                  <c:v>2.3656667400000001E-2</c:v>
                </c:pt>
                <c:pt idx="175">
                  <c:v>2.14194064E-2</c:v>
                </c:pt>
                <c:pt idx="176">
                  <c:v>1.9411585200000001E-2</c:v>
                </c:pt>
                <c:pt idx="177">
                  <c:v>1.7608142800000001E-2</c:v>
                </c:pt>
                <c:pt idx="178">
                  <c:v>1.5986866499999999E-2</c:v>
                </c:pt>
                <c:pt idx="179">
                  <c:v>1.45280675E-2</c:v>
                </c:pt>
                <c:pt idx="180">
                  <c:v>1.321429E-2</c:v>
                </c:pt>
                <c:pt idx="181">
                  <c:v>1.2030053299999999E-2</c:v>
                </c:pt>
                <c:pt idx="182">
                  <c:v>1.09616214E-2</c:v>
                </c:pt>
                <c:pt idx="183">
                  <c:v>9.9968007000000008E-3</c:v>
                </c:pt>
                <c:pt idx="184">
                  <c:v>9.1247597200000002E-3</c:v>
                </c:pt>
                <c:pt idx="185">
                  <c:v>8.33587077E-3</c:v>
                </c:pt>
                <c:pt idx="186">
                  <c:v>7.6215700999999999E-3</c:v>
                </c:pt>
                <c:pt idx="187">
                  <c:v>6.9742345699999996E-3</c:v>
                </c:pt>
                <c:pt idx="188">
                  <c:v>6.3870730999999997E-3</c:v>
                </c:pt>
                <c:pt idx="189">
                  <c:v>5.8540309800000001E-3</c:v>
                </c:pt>
                <c:pt idx="190">
                  <c:v>5.36970561E-3</c:v>
                </c:pt>
                <c:pt idx="191">
                  <c:v>4.9292721800000003E-3</c:v>
                </c:pt>
                <c:pt idx="192">
                  <c:v>4.5284183099999998E-3</c:v>
                </c:pt>
                <c:pt idx="193">
                  <c:v>4.1632862800000002E-3</c:v>
                </c:pt>
                <c:pt idx="194">
                  <c:v>3.8304221399999999E-3</c:v>
                </c:pt>
                <c:pt idx="195">
                  <c:v>3.5267308099999999E-3</c:v>
                </c:pt>
                <c:pt idx="196">
                  <c:v>3.2494363899999998E-3</c:v>
                </c:pt>
                <c:pt idx="197">
                  <c:v>2.9960471299999999E-3</c:v>
                </c:pt>
                <c:pt idx="198">
                  <c:v>2.7643244E-3</c:v>
                </c:pt>
                <c:pt idx="199">
                  <c:v>2.55225528E-3</c:v>
                </c:pt>
                <c:pt idx="200">
                  <c:v>2.35802828E-3</c:v>
                </c:pt>
                <c:pt idx="201">
                  <c:v>2.1800118100000002E-3</c:v>
                </c:pt>
                <c:pt idx="202">
                  <c:v>2.0167350700000001E-3</c:v>
                </c:pt>
                <c:pt idx="203">
                  <c:v>1.86687115E-3</c:v>
                </c:pt>
                <c:pt idx="204">
                  <c:v>1.7292219500000001E-3</c:v>
                </c:pt>
                <c:pt idx="205">
                  <c:v>1.60270479E-3</c:v>
                </c:pt>
                <c:pt idx="206">
                  <c:v>1.4863405300000001E-3</c:v>
                </c:pt>
                <c:pt idx="207">
                  <c:v>1.3792429799999999E-3</c:v>
                </c:pt>
                <c:pt idx="208">
                  <c:v>1.2806094099999999E-3</c:v>
                </c:pt>
                <c:pt idx="209">
                  <c:v>1.1897121499999999E-3</c:v>
                </c:pt>
                <c:pt idx="210">
                  <c:v>1.10589108E-3</c:v>
                </c:pt>
                <c:pt idx="211">
                  <c:v>1.0285468900000001E-3</c:v>
                </c:pt>
                <c:pt idx="212">
                  <c:v>9.5713508899999999E-4</c:v>
                </c:pt>
                <c:pt idx="213">
                  <c:v>8.9116060599999996E-4</c:v>
                </c:pt>
                <c:pt idx="214">
                  <c:v>8.30173005E-4</c:v>
                </c:pt>
                <c:pt idx="215">
                  <c:v>7.7376215100000004E-4</c:v>
                </c:pt>
                <c:pt idx="216">
                  <c:v>7.2155434700000003E-4</c:v>
                </c:pt>
                <c:pt idx="217">
                  <c:v>6.7320885900000005E-4</c:v>
                </c:pt>
                <c:pt idx="218">
                  <c:v>6.2841479799999995E-4</c:v>
                </c:pt>
                <c:pt idx="219">
                  <c:v>5.8688830999999999E-4</c:v>
                </c:pt>
                <c:pt idx="220">
                  <c:v>5.4837005599999995E-4</c:v>
                </c:pt>
                <c:pt idx="221">
                  <c:v>5.1262293499999996E-4</c:v>
                </c:pt>
                <c:pt idx="222">
                  <c:v>4.7943004199999998E-4</c:v>
                </c:pt>
                <c:pt idx="223">
                  <c:v>4.4859281599999998E-4</c:v>
                </c:pt>
                <c:pt idx="224">
                  <c:v>4.19929377E-4</c:v>
                </c:pt>
                <c:pt idx="225">
                  <c:v>3.9327302E-4</c:v>
                </c:pt>
                <c:pt idx="226">
                  <c:v>3.6847085399999998E-4</c:v>
                </c:pt>
                <c:pt idx="227">
                  <c:v>3.4538257700000001E-4</c:v>
                </c:pt>
                <c:pt idx="228">
                  <c:v>3.2387935599999999E-4</c:v>
                </c:pt>
                <c:pt idx="229">
                  <c:v>3.0384282499999998E-4</c:v>
                </c:pt>
                <c:pt idx="230">
                  <c:v>2.8516417099999999E-4</c:v>
                </c:pt>
                <c:pt idx="231">
                  <c:v>2.6774330200000001E-4</c:v>
                </c:pt>
                <c:pt idx="232">
                  <c:v>2.5148810299999998E-4</c:v>
                </c:pt>
                <c:pt idx="233">
                  <c:v>2.3631374499999999E-4</c:v>
                </c:pt>
                <c:pt idx="234">
                  <c:v>2.2214207299999999E-4</c:v>
                </c:pt>
                <c:pt idx="235">
                  <c:v>2.0890103599999999E-4</c:v>
                </c:pt>
                <c:pt idx="236">
                  <c:v>1.9652417899999999E-4</c:v>
                </c:pt>
                <c:pt idx="237">
                  <c:v>1.84950176E-4</c:v>
                </c:pt>
                <c:pt idx="238">
                  <c:v>1.7412240099999999E-4</c:v>
                </c:pt>
                <c:pt idx="239">
                  <c:v>1.63988544E-4</c:v>
                </c:pt>
                <c:pt idx="240">
                  <c:v>1.5450025799999999E-4</c:v>
                </c:pt>
                <c:pt idx="241">
                  <c:v>1.4561283500000001E-4</c:v>
                </c:pt>
                <c:pt idx="242">
                  <c:v>1.3728491099999999E-4</c:v>
                </c:pt>
                <c:pt idx="243">
                  <c:v>1.29478199E-4</c:v>
                </c:pt>
                <c:pt idx="244">
                  <c:v>1.2215724500000001E-4</c:v>
                </c:pt>
                <c:pt idx="245">
                  <c:v>1.1528919499999999E-4</c:v>
                </c:pt>
                <c:pt idx="246">
                  <c:v>1.08843601E-4</c:v>
                </c:pt>
                <c:pt idx="247">
                  <c:v>1.0279222199999999E-4</c:v>
                </c:pt>
                <c:pt idx="248">
                  <c:v>9.7108859399999995E-5</c:v>
                </c:pt>
                <c:pt idx="249">
                  <c:v>9.1769192900000005E-5</c:v>
                </c:pt>
                <c:pt idx="250">
                  <c:v>8.6750639300000004E-5</c:v>
                </c:pt>
                <c:pt idx="251">
                  <c:v>8.2032217800000003E-5</c:v>
                </c:pt>
                <c:pt idx="252">
                  <c:v>7.7594428300000002E-5</c:v>
                </c:pt>
                <c:pt idx="253">
                  <c:v>7.3419138699999995E-5</c:v>
                </c:pt>
                <c:pt idx="254">
                  <c:v>6.9489482400000003E-5</c:v>
                </c:pt>
                <c:pt idx="255">
                  <c:v>6.5789762899999999E-5</c:v>
                </c:pt>
                <c:pt idx="256">
                  <c:v>6.23053669E-5</c:v>
                </c:pt>
                <c:pt idx="257">
                  <c:v>5.9022683899999998E-5</c:v>
                </c:pt>
                <c:pt idx="258">
                  <c:v>5.59290324E-5</c:v>
                </c:pt>
                <c:pt idx="259">
                  <c:v>5.30125916E-5</c:v>
                </c:pt>
                <c:pt idx="260">
                  <c:v>5.0262338900000003E-5</c:v>
                </c:pt>
                <c:pt idx="261">
                  <c:v>4.76679918E-5</c:v>
                </c:pt>
                <c:pt idx="262">
                  <c:v>4.5219954699999999E-5</c:v>
                </c:pt>
                <c:pt idx="263">
                  <c:v>4.2909269400000001E-5</c:v>
                </c:pt>
                <c:pt idx="264">
                  <c:v>4.0727569800000001E-5</c:v>
                </c:pt>
                <c:pt idx="265">
                  <c:v>3.8667040100000002E-5</c:v>
                </c:pt>
                <c:pt idx="266">
                  <c:v>3.67203754E-5</c:v>
                </c:pt>
                <c:pt idx="267">
                  <c:v>3.4880746099999997E-5</c:v>
                </c:pt>
                <c:pt idx="268">
                  <c:v>3.3141764900000001E-5</c:v>
                </c:pt>
                <c:pt idx="269">
                  <c:v>3.1497455699999999E-5</c:v>
                </c:pt>
                <c:pt idx="270">
                  <c:v>2.9942225299999999E-5</c:v>
                </c:pt>
                <c:pt idx="271">
                  <c:v>2.8470837300000001E-5</c:v>
                </c:pt>
                <c:pt idx="272">
                  <c:v>2.7078387300000001E-5</c:v>
                </c:pt>
                <c:pt idx="273">
                  <c:v>2.5760280300000001E-5</c:v>
                </c:pt>
                <c:pt idx="274">
                  <c:v>2.4512210199999999E-5</c:v>
                </c:pt>
                <c:pt idx="275">
                  <c:v>2.3330139800000002E-5</c:v>
                </c:pt>
                <c:pt idx="276">
                  <c:v>2.2210283E-5</c:v>
                </c:pt>
                <c:pt idx="277">
                  <c:v>2.1149088000000001E-5</c:v>
                </c:pt>
                <c:pt idx="278">
                  <c:v>2.0143221899999999E-5</c:v>
                </c:pt>
                <c:pt idx="279">
                  <c:v>1.91895558E-5</c:v>
                </c:pt>
                <c:pt idx="280">
                  <c:v>1.8285151800000001E-5</c:v>
                </c:pt>
                <c:pt idx="281">
                  <c:v>1.74272503E-5</c:v>
                </c:pt>
                <c:pt idx="282">
                  <c:v>1.66132586E-5</c:v>
                </c:pt>
                <c:pt idx="283">
                  <c:v>1.5840739599999999E-5</c:v>
                </c:pt>
                <c:pt idx="284">
                  <c:v>1.5107402300000001E-5</c:v>
                </c:pt>
                <c:pt idx="285">
                  <c:v>1.44110921E-5</c:v>
                </c:pt>
                <c:pt idx="286">
                  <c:v>1.3749782200000001E-5</c:v>
                </c:pt>
                <c:pt idx="287">
                  <c:v>1.3121565400000001E-5</c:v>
                </c:pt>
                <c:pt idx="288">
                  <c:v>1.2524646600000001E-5</c:v>
                </c:pt>
                <c:pt idx="289">
                  <c:v>1.19573355E-5</c:v>
                </c:pt>
                <c:pt idx="290">
                  <c:v>1.1418040500000001E-5</c:v>
                </c:pt>
                <c:pt idx="291">
                  <c:v>1.0905262E-5</c:v>
                </c:pt>
                <c:pt idx="292">
                  <c:v>1.0417587099999999E-5</c:v>
                </c:pt>
                <c:pt idx="293">
                  <c:v>9.9536840399999998E-6</c:v>
                </c:pt>
                <c:pt idx="294">
                  <c:v>9.5122970599999995E-6</c:v>
                </c:pt>
                <c:pt idx="295">
                  <c:v>9.0922420499999998E-6</c:v>
                </c:pt>
                <c:pt idx="296">
                  <c:v>8.6924019599999995E-6</c:v>
                </c:pt>
                <c:pt idx="297">
                  <c:v>8.3117228199999997E-6</c:v>
                </c:pt>
                <c:pt idx="298">
                  <c:v>7.9492098400000002E-6</c:v>
                </c:pt>
                <c:pt idx="299">
                  <c:v>7.6039239099999999E-6</c:v>
                </c:pt>
                <c:pt idx="300">
                  <c:v>7.2749782500000003E-6</c:v>
                </c:pt>
                <c:pt idx="301">
                  <c:v>6.9615352400000001E-6</c:v>
                </c:pt>
                <c:pt idx="302">
                  <c:v>6.6628035500000004E-6</c:v>
                </c:pt>
                <c:pt idx="303">
                  <c:v>6.3780353600000001E-6</c:v>
                </c:pt>
                <c:pt idx="304">
                  <c:v>6.1065238099999997E-6</c:v>
                </c:pt>
                <c:pt idx="305">
                  <c:v>5.8476005799999997E-6</c:v>
                </c:pt>
                <c:pt idx="306">
                  <c:v>5.6006336699999997E-6</c:v>
                </c:pt>
                <c:pt idx="307">
                  <c:v>5.3650252500000002E-6</c:v>
                </c:pt>
                <c:pt idx="308">
                  <c:v>5.1402096799999999E-6</c:v>
                </c:pt>
                <c:pt idx="309">
                  <c:v>4.9256516800000002E-6</c:v>
                </c:pt>
                <c:pt idx="310">
                  <c:v>4.7208445599999996E-6</c:v>
                </c:pt>
                <c:pt idx="311">
                  <c:v>4.5253085799999999E-6</c:v>
                </c:pt>
                <c:pt idx="312">
                  <c:v>4.3385894300000003E-6</c:v>
                </c:pt>
                <c:pt idx="313">
                  <c:v>4.1602567700000003E-6</c:v>
                </c:pt>
                <c:pt idx="314">
                  <c:v>3.98990288E-6</c:v>
                </c:pt>
                <c:pt idx="315">
                  <c:v>3.8271413999999996E-6</c:v>
                </c:pt>
                <c:pt idx="316">
                  <c:v>3.67160609E-6</c:v>
                </c:pt>
                <c:pt idx="317">
                  <c:v>3.5229497599999998E-6</c:v>
                </c:pt>
                <c:pt idx="318">
                  <c:v>3.3808431600000002E-6</c:v>
                </c:pt>
                <c:pt idx="319">
                  <c:v>3.2449740299999999E-6</c:v>
                </c:pt>
                <c:pt idx="320">
                  <c:v>3.11504611E-6</c:v>
                </c:pt>
                <c:pt idx="321">
                  <c:v>2.9907783100000001E-6</c:v>
                </c:pt>
                <c:pt idx="322">
                  <c:v>2.8719038500000002E-6</c:v>
                </c:pt>
                <c:pt idx="323">
                  <c:v>2.7581694900000002E-6</c:v>
                </c:pt>
                <c:pt idx="324">
                  <c:v>2.6493347800000002E-6</c:v>
                </c:pt>
                <c:pt idx="325">
                  <c:v>2.54517139E-6</c:v>
                </c:pt>
                <c:pt idx="326">
                  <c:v>2.4454624399999998E-6</c:v>
                </c:pt>
                <c:pt idx="327">
                  <c:v>2.35000188E-6</c:v>
                </c:pt>
                <c:pt idx="328">
                  <c:v>2.2585939300000001E-6</c:v>
                </c:pt>
                <c:pt idx="329">
                  <c:v>2.1710524999999999E-6</c:v>
                </c:pt>
                <c:pt idx="330">
                  <c:v>2.0872007200000002E-6</c:v>
                </c:pt>
                <c:pt idx="331">
                  <c:v>2.0068704099999998E-6</c:v>
                </c:pt>
                <c:pt idx="332">
                  <c:v>1.92990164E-6</c:v>
                </c:pt>
                <c:pt idx="333">
                  <c:v>1.8561423200000001E-6</c:v>
                </c:pt>
                <c:pt idx="334">
                  <c:v>1.78544772E-6</c:v>
                </c:pt>
                <c:pt idx="335">
                  <c:v>1.71768018E-6</c:v>
                </c:pt>
                <c:pt idx="336">
                  <c:v>1.6527086499999999E-6</c:v>
                </c:pt>
                <c:pt idx="337">
                  <c:v>1.5904084200000001E-6</c:v>
                </c:pt>
                <c:pt idx="338">
                  <c:v>1.53066076E-6</c:v>
                </c:pt>
                <c:pt idx="339">
                  <c:v>1.47335261E-6</c:v>
                </c:pt>
                <c:pt idx="340">
                  <c:v>1.41837629E-6</c:v>
                </c:pt>
                <c:pt idx="341">
                  <c:v>1.3656292599999999E-6</c:v>
                </c:pt>
                <c:pt idx="342">
                  <c:v>1.3150138E-6</c:v>
                </c:pt>
                <c:pt idx="343">
                  <c:v>1.26643682E-6</c:v>
                </c:pt>
                <c:pt idx="344">
                  <c:v>1.21980959E-6</c:v>
                </c:pt>
                <c:pt idx="345">
                  <c:v>1.17504753E-6</c:v>
                </c:pt>
                <c:pt idx="346">
                  <c:v>1.13207001E-6</c:v>
                </c:pt>
                <c:pt idx="347">
                  <c:v>1.09080017E-6</c:v>
                </c:pt>
                <c:pt idx="348">
                  <c:v>1.0511646699999999E-6</c:v>
                </c:pt>
                <c:pt idx="349">
                  <c:v>1.0130935899999999E-6</c:v>
                </c:pt>
                <c:pt idx="350">
                  <c:v>9.7652020599999991E-7</c:v>
                </c:pt>
                <c:pt idx="351">
                  <c:v>9.4138086999999996E-7</c:v>
                </c:pt>
                <c:pt idx="352">
                  <c:v>9.0761483300000002E-7</c:v>
                </c:pt>
                <c:pt idx="353">
                  <c:v>8.7516411200000005E-7</c:v>
                </c:pt>
                <c:pt idx="354">
                  <c:v>8.4397336100000002E-7</c:v>
                </c:pt>
                <c:pt idx="355">
                  <c:v>8.1398973299999998E-7</c:v>
                </c:pt>
                <c:pt idx="356">
                  <c:v>7.8516276899999996E-7</c:v>
                </c:pt>
                <c:pt idx="357">
                  <c:v>7.5744427200000002E-7</c:v>
                </c:pt>
                <c:pt idx="358">
                  <c:v>7.3078820799999995E-7</c:v>
                </c:pt>
                <c:pt idx="359">
                  <c:v>7.0515059599999998E-7</c:v>
                </c:pt>
                <c:pt idx="360">
                  <c:v>6.8048941200000001E-7</c:v>
                </c:pt>
                <c:pt idx="361">
                  <c:v>6.5676449699999997E-7</c:v>
                </c:pt>
                <c:pt idx="362">
                  <c:v>6.3393746600000004E-7</c:v>
                </c:pt>
                <c:pt idx="363">
                  <c:v>6.1197162600000002E-7</c:v>
                </c:pt>
                <c:pt idx="364">
                  <c:v>5.90831895E-7</c:v>
                </c:pt>
                <c:pt idx="365">
                  <c:v>5.7048472699999995E-7</c:v>
                </c:pt>
                <c:pt idx="366">
                  <c:v>5.5089804099999998E-7</c:v>
                </c:pt>
                <c:pt idx="367">
                  <c:v>5.3204114900000003E-7</c:v>
                </c:pt>
                <c:pt idx="368">
                  <c:v>5.1388469600000003E-7</c:v>
                </c:pt>
                <c:pt idx="369">
                  <c:v>4.9640059499999996E-7</c:v>
                </c:pt>
                <c:pt idx="370">
                  <c:v>4.7956196800000003E-7</c:v>
                </c:pt>
                <c:pt idx="371">
                  <c:v>4.6334309300000002E-7</c:v>
                </c:pt>
                <c:pt idx="372">
                  <c:v>4.4771934900000001E-7</c:v>
                </c:pt>
                <c:pt idx="373">
                  <c:v>4.3266716500000001E-7</c:v>
                </c:pt>
                <c:pt idx="374">
                  <c:v>4.18163974E-7</c:v>
                </c:pt>
                <c:pt idx="375">
                  <c:v>4.0418816599999999E-7</c:v>
                </c:pt>
                <c:pt idx="376">
                  <c:v>3.9071904300000002E-7</c:v>
                </c:pt>
                <c:pt idx="377">
                  <c:v>3.7773678200000002E-7</c:v>
                </c:pt>
                <c:pt idx="378">
                  <c:v>3.6522239299999998E-7</c:v>
                </c:pt>
                <c:pt idx="379">
                  <c:v>3.5315767900000002E-7</c:v>
                </c:pt>
                <c:pt idx="380">
                  <c:v>3.4152520599999999E-7</c:v>
                </c:pt>
                <c:pt idx="381">
                  <c:v>3.30308264E-7</c:v>
                </c:pt>
                <c:pt idx="382">
                  <c:v>3.1949083799999998E-7</c:v>
                </c:pt>
                <c:pt idx="383">
                  <c:v>3.0905757699999999E-7</c:v>
                </c:pt>
                <c:pt idx="384">
                  <c:v>2.9899375999999999E-7</c:v>
                </c:pt>
                <c:pt idx="385">
                  <c:v>2.8928527399999997E-7</c:v>
                </c:pt>
                <c:pt idx="386">
                  <c:v>2.7991858599999999E-7</c:v>
                </c:pt>
                <c:pt idx="387">
                  <c:v>2.70880714E-7</c:v>
                </c:pt>
                <c:pt idx="388">
                  <c:v>2.62159207E-7</c:v>
                </c:pt>
                <c:pt idx="389">
                  <c:v>2.5374212000000001E-7</c:v>
                </c:pt>
                <c:pt idx="390">
                  <c:v>2.4561799200000002E-7</c:v>
                </c:pt>
                <c:pt idx="391">
                  <c:v>2.37775826E-7</c:v>
                </c:pt>
                <c:pt idx="392">
                  <c:v>2.3020506699999999E-7</c:v>
                </c:pt>
                <c:pt idx="393">
                  <c:v>2.2289558400000001E-7</c:v>
                </c:pt>
                <c:pt idx="394">
                  <c:v>2.15837655E-7</c:v>
                </c:pt>
                <c:pt idx="395">
                  <c:v>2.0902194200000001E-7</c:v>
                </c:pt>
                <c:pt idx="396">
                  <c:v>2.0243948200000001E-7</c:v>
                </c:pt>
                <c:pt idx="397">
                  <c:v>1.9608166800000001E-7</c:v>
                </c:pt>
                <c:pt idx="398">
                  <c:v>1.8994023200000001E-7</c:v>
                </c:pt>
                <c:pt idx="399">
                  <c:v>1.8400723499999999E-7</c:v>
                </c:pt>
                <c:pt idx="400">
                  <c:v>1.7827504799999999E-7</c:v>
                </c:pt>
                <c:pt idx="401">
                  <c:v>1.72736345E-7</c:v>
                </c:pt>
                <c:pt idx="402">
                  <c:v>1.67384084E-7</c:v>
                </c:pt>
                <c:pt idx="403">
                  <c:v>1.6221149900000001E-7</c:v>
                </c:pt>
                <c:pt idx="404">
                  <c:v>1.5721208799999999E-7</c:v>
                </c:pt>
                <c:pt idx="405">
                  <c:v>1.523796E-7</c:v>
                </c:pt>
                <c:pt idx="406">
                  <c:v>1.4770802899999999E-7</c:v>
                </c:pt>
                <c:pt idx="407">
                  <c:v>1.43191599E-7</c:v>
                </c:pt>
                <c:pt idx="408">
                  <c:v>1.3882475500000001E-7</c:v>
                </c:pt>
                <c:pt idx="409">
                  <c:v>1.34602159E-7</c:v>
                </c:pt>
                <c:pt idx="410">
                  <c:v>1.3051867399999999E-7</c:v>
                </c:pt>
                <c:pt idx="411">
                  <c:v>1.2656936199999999E-7</c:v>
                </c:pt>
                <c:pt idx="412">
                  <c:v>1.22749471E-7</c:v>
                </c:pt>
                <c:pt idx="413">
                  <c:v>1.1905443E-7</c:v>
                </c:pt>
                <c:pt idx="414">
                  <c:v>1.15479842E-7</c:v>
                </c:pt>
                <c:pt idx="415">
                  <c:v>1.12021477E-7</c:v>
                </c:pt>
                <c:pt idx="416">
                  <c:v>1.0867526100000001E-7</c:v>
                </c:pt>
                <c:pt idx="417">
                  <c:v>1.0543727700000001E-7</c:v>
                </c:pt>
                <c:pt idx="418">
                  <c:v>1.02303751E-7</c:v>
                </c:pt>
                <c:pt idx="419">
                  <c:v>9.92710548E-8</c:v>
                </c:pt>
                <c:pt idx="420">
                  <c:v>9.6335691099999996E-8</c:v>
                </c:pt>
                <c:pt idx="421">
                  <c:v>9.3494294799999998E-8</c:v>
                </c:pt>
                <c:pt idx="422">
                  <c:v>9.0743625200000001E-8</c:v>
                </c:pt>
                <c:pt idx="423">
                  <c:v>8.8080561500000004E-8</c:v>
                </c:pt>
                <c:pt idx="424">
                  <c:v>8.5502097899999997E-8</c:v>
                </c:pt>
                <c:pt idx="425">
                  <c:v>8.3005339499999995E-8</c:v>
                </c:pt>
                <c:pt idx="426">
                  <c:v>8.0587497199999999E-8</c:v>
                </c:pt>
                <c:pt idx="427">
                  <c:v>7.8245884399999994E-8</c:v>
                </c:pt>
                <c:pt idx="428">
                  <c:v>7.5977912499999994E-8</c:v>
                </c:pt>
                <c:pt idx="429">
                  <c:v>7.3781086899999994E-8</c:v>
                </c:pt>
                <c:pt idx="430">
                  <c:v>7.1653004000000001E-8</c:v>
                </c:pt>
                <c:pt idx="431">
                  <c:v>6.9591347000000006E-8</c:v>
                </c:pt>
                <c:pt idx="432">
                  <c:v>6.7593883000000002E-8</c:v>
                </c:pt>
                <c:pt idx="433">
                  <c:v>6.5658459399999996E-8</c:v>
                </c:pt>
                <c:pt idx="434">
                  <c:v>6.3783001200000003E-8</c:v>
                </c:pt>
                <c:pt idx="435">
                  <c:v>6.1965507599999996E-8</c:v>
                </c:pt>
                <c:pt idx="436">
                  <c:v>6.0204049600000004E-8</c:v>
                </c:pt>
                <c:pt idx="437">
                  <c:v>5.8496766899999998E-8</c:v>
                </c:pt>
                <c:pt idx="438">
                  <c:v>5.6841865299999999E-8</c:v>
                </c:pt>
                <c:pt idx="439">
                  <c:v>5.5237614499999999E-8</c:v>
                </c:pt>
                <c:pt idx="440">
                  <c:v>5.3682345399999998E-8</c:v>
                </c:pt>
                <c:pt idx="441">
                  <c:v>5.2174447800000002E-8</c:v>
                </c:pt>
                <c:pt idx="442">
                  <c:v>5.0712368400000003E-8</c:v>
                </c:pt>
                <c:pt idx="443">
                  <c:v>4.9294608299999998E-8</c:v>
                </c:pt>
                <c:pt idx="444">
                  <c:v>4.79197213E-8</c:v>
                </c:pt>
                <c:pt idx="445">
                  <c:v>4.6586311800000001E-8</c:v>
                </c:pt>
                <c:pt idx="446">
                  <c:v>4.5293032700000003E-8</c:v>
                </c:pt>
                <c:pt idx="447">
                  <c:v>4.4038584000000001E-8</c:v>
                </c:pt>
                <c:pt idx="448">
                  <c:v>4.2821710799999998E-8</c:v>
                </c:pt>
                <c:pt idx="449">
                  <c:v>4.16412016E-8</c:v>
                </c:pt>
                <c:pt idx="450">
                  <c:v>4.0495886700000003E-8</c:v>
                </c:pt>
                <c:pt idx="451">
                  <c:v>3.9384636999999998E-8</c:v>
                </c:pt>
                <c:pt idx="452">
                  <c:v>3.8306361799999999E-8</c:v>
                </c:pt>
                <c:pt idx="453">
                  <c:v>3.7260008299999998E-8</c:v>
                </c:pt>
                <c:pt idx="454">
                  <c:v>3.6244559299999998E-8</c:v>
                </c:pt>
                <c:pt idx="455">
                  <c:v>3.5259032499999997E-8</c:v>
                </c:pt>
                <c:pt idx="456">
                  <c:v>3.4302479199999999E-8</c:v>
                </c:pt>
                <c:pt idx="457">
                  <c:v>3.3373982699999998E-8</c:v>
                </c:pt>
                <c:pt idx="458">
                  <c:v>3.2472657499999997E-8</c:v>
                </c:pt>
                <c:pt idx="459">
                  <c:v>3.1597648000000003E-8</c:v>
                </c:pt>
                <c:pt idx="460">
                  <c:v>3.0748127599999999E-8</c:v>
                </c:pt>
                <c:pt idx="461">
                  <c:v>2.9923297199999998E-8</c:v>
                </c:pt>
                <c:pt idx="462">
                  <c:v>2.91223849E-8</c:v>
                </c:pt>
                <c:pt idx="463">
                  <c:v>2.8344644399999999E-8</c:v>
                </c:pt>
                <c:pt idx="464">
                  <c:v>2.7589354499999999E-8</c:v>
                </c:pt>
                <c:pt idx="465">
                  <c:v>2.6855817899999999E-8</c:v>
                </c:pt>
                <c:pt idx="466">
                  <c:v>2.61433608E-8</c:v>
                </c:pt>
                <c:pt idx="467">
                  <c:v>2.5451331299999999E-8</c:v>
                </c:pt>
                <c:pt idx="468">
                  <c:v>2.47790995E-8</c:v>
                </c:pt>
                <c:pt idx="469">
                  <c:v>2.41260561E-8</c:v>
                </c:pt>
                <c:pt idx="470">
                  <c:v>2.3491612000000002E-8</c:v>
                </c:pt>
                <c:pt idx="471">
                  <c:v>2.28751973E-8</c:v>
                </c:pt>
                <c:pt idx="472">
                  <c:v>2.2276261000000001E-8</c:v>
                </c:pt>
                <c:pt idx="473">
                  <c:v>2.1694269999999999E-8</c:v>
                </c:pt>
                <c:pt idx="474">
                  <c:v>2.1128708700000002E-8</c:v>
                </c:pt>
                <c:pt idx="475">
                  <c:v>2.05790782E-8</c:v>
                </c:pt>
                <c:pt idx="476">
                  <c:v>2.0044895999999998E-8</c:v>
                </c:pt>
                <c:pt idx="477">
                  <c:v>1.9525695000000001E-8</c:v>
                </c:pt>
                <c:pt idx="478">
                  <c:v>1.9021023500000001E-8</c:v>
                </c:pt>
                <c:pt idx="479">
                  <c:v>1.85304442E-8</c:v>
                </c:pt>
                <c:pt idx="480">
                  <c:v>1.8053533899999999E-8</c:v>
                </c:pt>
                <c:pt idx="481">
                  <c:v>1.7589883100000001E-8</c:v>
                </c:pt>
                <c:pt idx="482">
                  <c:v>1.7139095399999999E-8</c:v>
                </c:pt>
                <c:pt idx="483">
                  <c:v>1.6700787E-8</c:v>
                </c:pt>
                <c:pt idx="484">
                  <c:v>1.6274586599999999E-8</c:v>
                </c:pt>
                <c:pt idx="485">
                  <c:v>1.5860134400000001E-8</c:v>
                </c:pt>
                <c:pt idx="486">
                  <c:v>1.5457082299999999E-8</c:v>
                </c:pt>
                <c:pt idx="487">
                  <c:v>1.50650932E-8</c:v>
                </c:pt>
                <c:pt idx="488">
                  <c:v>1.46838406E-8</c:v>
                </c:pt>
                <c:pt idx="489">
                  <c:v>1.43130083E-8</c:v>
                </c:pt>
                <c:pt idx="490">
                  <c:v>1.39522902E-8</c:v>
                </c:pt>
                <c:pt idx="491">
                  <c:v>1.3601389700000001E-8</c:v>
                </c:pt>
                <c:pt idx="492">
                  <c:v>1.3260019500000001E-8</c:v>
                </c:pt>
                <c:pt idx="493">
                  <c:v>1.29279015E-8</c:v>
                </c:pt>
                <c:pt idx="494">
                  <c:v>1.2604766099999999E-8</c:v>
                </c:pt>
                <c:pt idx="495">
                  <c:v>1.2290352099999999E-8</c:v>
                </c:pt>
                <c:pt idx="496">
                  <c:v>1.1984406500000001E-8</c:v>
                </c:pt>
                <c:pt idx="497">
                  <c:v>1.1686684199999999E-8</c:v>
                </c:pt>
                <c:pt idx="498">
                  <c:v>1.1396947599999999E-8</c:v>
                </c:pt>
                <c:pt idx="499">
                  <c:v>1.11149665E-8</c:v>
                </c:pt>
                <c:pt idx="500">
                  <c:v>1.0840517699999999E-8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3430-4449-9B85-572DECA418A2}"/>
            </c:ext>
          </c:extLst>
        </c:ser>
        <c:ser>
          <c:idx val="6"/>
          <c:order val="6"/>
          <c:tx>
            <c:v>模板分量 7</c:v>
          </c:tx>
          <c:spPr>
            <a:ln w="8890">
              <a:solidFill>
                <a:srgbClr val="CDB6D4"/>
              </a:solidFill>
            </a:ln>
          </c:spPr>
          <c:marker>
            <c:symbol val="none"/>
          </c:marker>
          <c:xVal>
            <c:numRef>
              <c:f>Data!$M$2:$M$502</c:f>
              <c:numCache>
                <c:formatCode>General</c:formatCode>
                <c:ptCount val="50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  <c:pt idx="251">
                  <c:v>251</c:v>
                </c:pt>
                <c:pt idx="252">
                  <c:v>252</c:v>
                </c:pt>
                <c:pt idx="253">
                  <c:v>253</c:v>
                </c:pt>
                <c:pt idx="254">
                  <c:v>254</c:v>
                </c:pt>
                <c:pt idx="255">
                  <c:v>255</c:v>
                </c:pt>
                <c:pt idx="256">
                  <c:v>256</c:v>
                </c:pt>
                <c:pt idx="257">
                  <c:v>257</c:v>
                </c:pt>
                <c:pt idx="258">
                  <c:v>258</c:v>
                </c:pt>
                <c:pt idx="259">
                  <c:v>259</c:v>
                </c:pt>
                <c:pt idx="260">
                  <c:v>260</c:v>
                </c:pt>
                <c:pt idx="261">
                  <c:v>261</c:v>
                </c:pt>
                <c:pt idx="262">
                  <c:v>262</c:v>
                </c:pt>
                <c:pt idx="263">
                  <c:v>263</c:v>
                </c:pt>
                <c:pt idx="264">
                  <c:v>264</c:v>
                </c:pt>
                <c:pt idx="265">
                  <c:v>265</c:v>
                </c:pt>
                <c:pt idx="266">
                  <c:v>266</c:v>
                </c:pt>
                <c:pt idx="267">
                  <c:v>267</c:v>
                </c:pt>
                <c:pt idx="268">
                  <c:v>268</c:v>
                </c:pt>
                <c:pt idx="269">
                  <c:v>269</c:v>
                </c:pt>
                <c:pt idx="270">
                  <c:v>270</c:v>
                </c:pt>
                <c:pt idx="271">
                  <c:v>271</c:v>
                </c:pt>
                <c:pt idx="272">
                  <c:v>272</c:v>
                </c:pt>
                <c:pt idx="273">
                  <c:v>273</c:v>
                </c:pt>
                <c:pt idx="274">
                  <c:v>274</c:v>
                </c:pt>
                <c:pt idx="275">
                  <c:v>275</c:v>
                </c:pt>
                <c:pt idx="276">
                  <c:v>276</c:v>
                </c:pt>
                <c:pt idx="277">
                  <c:v>277</c:v>
                </c:pt>
                <c:pt idx="278">
                  <c:v>278</c:v>
                </c:pt>
                <c:pt idx="279">
                  <c:v>279</c:v>
                </c:pt>
                <c:pt idx="280">
                  <c:v>280</c:v>
                </c:pt>
                <c:pt idx="281">
                  <c:v>281</c:v>
                </c:pt>
                <c:pt idx="282">
                  <c:v>282</c:v>
                </c:pt>
                <c:pt idx="283">
                  <c:v>283</c:v>
                </c:pt>
                <c:pt idx="284">
                  <c:v>284</c:v>
                </c:pt>
                <c:pt idx="285">
                  <c:v>285</c:v>
                </c:pt>
                <c:pt idx="286">
                  <c:v>286</c:v>
                </c:pt>
                <c:pt idx="287">
                  <c:v>287</c:v>
                </c:pt>
                <c:pt idx="288">
                  <c:v>288</c:v>
                </c:pt>
                <c:pt idx="289">
                  <c:v>289</c:v>
                </c:pt>
                <c:pt idx="290">
                  <c:v>290</c:v>
                </c:pt>
                <c:pt idx="291">
                  <c:v>291</c:v>
                </c:pt>
                <c:pt idx="292">
                  <c:v>292</c:v>
                </c:pt>
                <c:pt idx="293">
                  <c:v>293</c:v>
                </c:pt>
                <c:pt idx="294">
                  <c:v>294</c:v>
                </c:pt>
                <c:pt idx="295">
                  <c:v>295</c:v>
                </c:pt>
                <c:pt idx="296">
                  <c:v>296</c:v>
                </c:pt>
                <c:pt idx="297">
                  <c:v>297</c:v>
                </c:pt>
                <c:pt idx="298">
                  <c:v>298</c:v>
                </c:pt>
                <c:pt idx="299">
                  <c:v>299</c:v>
                </c:pt>
                <c:pt idx="300">
                  <c:v>300</c:v>
                </c:pt>
                <c:pt idx="301">
                  <c:v>301</c:v>
                </c:pt>
                <c:pt idx="302">
                  <c:v>302</c:v>
                </c:pt>
                <c:pt idx="303">
                  <c:v>303</c:v>
                </c:pt>
                <c:pt idx="304">
                  <c:v>304</c:v>
                </c:pt>
                <c:pt idx="305">
                  <c:v>305</c:v>
                </c:pt>
                <c:pt idx="306">
                  <c:v>306</c:v>
                </c:pt>
                <c:pt idx="307">
                  <c:v>307</c:v>
                </c:pt>
                <c:pt idx="308">
                  <c:v>308</c:v>
                </c:pt>
                <c:pt idx="309">
                  <c:v>309</c:v>
                </c:pt>
                <c:pt idx="310">
                  <c:v>310</c:v>
                </c:pt>
                <c:pt idx="311">
                  <c:v>311</c:v>
                </c:pt>
                <c:pt idx="312">
                  <c:v>312</c:v>
                </c:pt>
                <c:pt idx="313">
                  <c:v>313</c:v>
                </c:pt>
                <c:pt idx="314">
                  <c:v>314</c:v>
                </c:pt>
                <c:pt idx="315">
                  <c:v>315</c:v>
                </c:pt>
                <c:pt idx="316">
                  <c:v>316</c:v>
                </c:pt>
                <c:pt idx="317">
                  <c:v>317</c:v>
                </c:pt>
                <c:pt idx="318">
                  <c:v>318</c:v>
                </c:pt>
                <c:pt idx="319">
                  <c:v>319</c:v>
                </c:pt>
                <c:pt idx="320">
                  <c:v>320</c:v>
                </c:pt>
                <c:pt idx="321">
                  <c:v>321</c:v>
                </c:pt>
                <c:pt idx="322">
                  <c:v>322</c:v>
                </c:pt>
                <c:pt idx="323">
                  <c:v>323</c:v>
                </c:pt>
                <c:pt idx="324">
                  <c:v>324</c:v>
                </c:pt>
                <c:pt idx="325">
                  <c:v>325</c:v>
                </c:pt>
                <c:pt idx="326">
                  <c:v>326</c:v>
                </c:pt>
                <c:pt idx="327">
                  <c:v>327</c:v>
                </c:pt>
                <c:pt idx="328">
                  <c:v>328</c:v>
                </c:pt>
                <c:pt idx="329">
                  <c:v>329</c:v>
                </c:pt>
                <c:pt idx="330">
                  <c:v>330</c:v>
                </c:pt>
                <c:pt idx="331">
                  <c:v>331</c:v>
                </c:pt>
                <c:pt idx="332">
                  <c:v>332</c:v>
                </c:pt>
                <c:pt idx="333">
                  <c:v>333</c:v>
                </c:pt>
                <c:pt idx="334">
                  <c:v>334</c:v>
                </c:pt>
                <c:pt idx="335">
                  <c:v>335</c:v>
                </c:pt>
                <c:pt idx="336">
                  <c:v>336</c:v>
                </c:pt>
                <c:pt idx="337">
                  <c:v>337</c:v>
                </c:pt>
                <c:pt idx="338">
                  <c:v>338</c:v>
                </c:pt>
                <c:pt idx="339">
                  <c:v>339</c:v>
                </c:pt>
                <c:pt idx="340">
                  <c:v>340</c:v>
                </c:pt>
                <c:pt idx="341">
                  <c:v>341</c:v>
                </c:pt>
                <c:pt idx="342">
                  <c:v>342</c:v>
                </c:pt>
                <c:pt idx="343">
                  <c:v>343</c:v>
                </c:pt>
                <c:pt idx="344">
                  <c:v>344</c:v>
                </c:pt>
                <c:pt idx="345">
                  <c:v>345</c:v>
                </c:pt>
                <c:pt idx="346">
                  <c:v>346</c:v>
                </c:pt>
                <c:pt idx="347">
                  <c:v>347</c:v>
                </c:pt>
                <c:pt idx="348">
                  <c:v>348</c:v>
                </c:pt>
                <c:pt idx="349">
                  <c:v>349</c:v>
                </c:pt>
                <c:pt idx="350">
                  <c:v>350</c:v>
                </c:pt>
                <c:pt idx="351">
                  <c:v>351</c:v>
                </c:pt>
                <c:pt idx="352">
                  <c:v>352</c:v>
                </c:pt>
                <c:pt idx="353">
                  <c:v>353</c:v>
                </c:pt>
                <c:pt idx="354">
                  <c:v>354</c:v>
                </c:pt>
                <c:pt idx="355">
                  <c:v>355</c:v>
                </c:pt>
                <c:pt idx="356">
                  <c:v>356</c:v>
                </c:pt>
                <c:pt idx="357">
                  <c:v>357</c:v>
                </c:pt>
                <c:pt idx="358">
                  <c:v>358</c:v>
                </c:pt>
                <c:pt idx="359">
                  <c:v>359</c:v>
                </c:pt>
                <c:pt idx="360">
                  <c:v>360</c:v>
                </c:pt>
                <c:pt idx="361">
                  <c:v>361</c:v>
                </c:pt>
                <c:pt idx="362">
                  <c:v>362</c:v>
                </c:pt>
                <c:pt idx="363">
                  <c:v>363</c:v>
                </c:pt>
                <c:pt idx="364">
                  <c:v>364</c:v>
                </c:pt>
                <c:pt idx="365">
                  <c:v>365</c:v>
                </c:pt>
                <c:pt idx="366">
                  <c:v>366</c:v>
                </c:pt>
                <c:pt idx="367">
                  <c:v>367</c:v>
                </c:pt>
                <c:pt idx="368">
                  <c:v>368</c:v>
                </c:pt>
                <c:pt idx="369">
                  <c:v>369</c:v>
                </c:pt>
                <c:pt idx="370">
                  <c:v>370</c:v>
                </c:pt>
                <c:pt idx="371">
                  <c:v>371</c:v>
                </c:pt>
                <c:pt idx="372">
                  <c:v>372</c:v>
                </c:pt>
                <c:pt idx="373">
                  <c:v>373</c:v>
                </c:pt>
                <c:pt idx="374">
                  <c:v>374</c:v>
                </c:pt>
                <c:pt idx="375">
                  <c:v>375</c:v>
                </c:pt>
                <c:pt idx="376">
                  <c:v>376</c:v>
                </c:pt>
                <c:pt idx="377">
                  <c:v>377</c:v>
                </c:pt>
                <c:pt idx="378">
                  <c:v>378</c:v>
                </c:pt>
                <c:pt idx="379">
                  <c:v>379</c:v>
                </c:pt>
                <c:pt idx="380">
                  <c:v>380</c:v>
                </c:pt>
                <c:pt idx="381">
                  <c:v>381</c:v>
                </c:pt>
                <c:pt idx="382">
                  <c:v>382</c:v>
                </c:pt>
                <c:pt idx="383">
                  <c:v>383</c:v>
                </c:pt>
                <c:pt idx="384">
                  <c:v>384</c:v>
                </c:pt>
                <c:pt idx="385">
                  <c:v>385</c:v>
                </c:pt>
                <c:pt idx="386">
                  <c:v>386</c:v>
                </c:pt>
                <c:pt idx="387">
                  <c:v>387</c:v>
                </c:pt>
                <c:pt idx="388">
                  <c:v>388</c:v>
                </c:pt>
                <c:pt idx="389">
                  <c:v>389</c:v>
                </c:pt>
                <c:pt idx="390">
                  <c:v>390</c:v>
                </c:pt>
                <c:pt idx="391">
                  <c:v>391</c:v>
                </c:pt>
                <c:pt idx="392">
                  <c:v>392</c:v>
                </c:pt>
                <c:pt idx="393">
                  <c:v>393</c:v>
                </c:pt>
                <c:pt idx="394">
                  <c:v>394</c:v>
                </c:pt>
                <c:pt idx="395">
                  <c:v>395</c:v>
                </c:pt>
                <c:pt idx="396">
                  <c:v>396</c:v>
                </c:pt>
                <c:pt idx="397">
                  <c:v>397</c:v>
                </c:pt>
                <c:pt idx="398">
                  <c:v>398</c:v>
                </c:pt>
                <c:pt idx="399">
                  <c:v>399</c:v>
                </c:pt>
                <c:pt idx="400">
                  <c:v>400</c:v>
                </c:pt>
                <c:pt idx="401">
                  <c:v>401</c:v>
                </c:pt>
                <c:pt idx="402">
                  <c:v>402</c:v>
                </c:pt>
                <c:pt idx="403">
                  <c:v>403</c:v>
                </c:pt>
                <c:pt idx="404">
                  <c:v>404</c:v>
                </c:pt>
                <c:pt idx="405">
                  <c:v>405</c:v>
                </c:pt>
                <c:pt idx="406">
                  <c:v>406</c:v>
                </c:pt>
                <c:pt idx="407">
                  <c:v>407</c:v>
                </c:pt>
                <c:pt idx="408">
                  <c:v>408</c:v>
                </c:pt>
                <c:pt idx="409">
                  <c:v>409</c:v>
                </c:pt>
                <c:pt idx="410">
                  <c:v>410</c:v>
                </c:pt>
                <c:pt idx="411">
                  <c:v>411</c:v>
                </c:pt>
                <c:pt idx="412">
                  <c:v>412</c:v>
                </c:pt>
                <c:pt idx="413">
                  <c:v>413</c:v>
                </c:pt>
                <c:pt idx="414">
                  <c:v>414</c:v>
                </c:pt>
                <c:pt idx="415">
                  <c:v>415</c:v>
                </c:pt>
                <c:pt idx="416">
                  <c:v>416</c:v>
                </c:pt>
                <c:pt idx="417">
                  <c:v>417</c:v>
                </c:pt>
                <c:pt idx="418">
                  <c:v>418</c:v>
                </c:pt>
                <c:pt idx="419">
                  <c:v>419</c:v>
                </c:pt>
                <c:pt idx="420">
                  <c:v>420</c:v>
                </c:pt>
                <c:pt idx="421">
                  <c:v>421</c:v>
                </c:pt>
                <c:pt idx="422">
                  <c:v>422</c:v>
                </c:pt>
                <c:pt idx="423">
                  <c:v>423</c:v>
                </c:pt>
                <c:pt idx="424">
                  <c:v>424</c:v>
                </c:pt>
                <c:pt idx="425">
                  <c:v>425</c:v>
                </c:pt>
                <c:pt idx="426">
                  <c:v>426</c:v>
                </c:pt>
                <c:pt idx="427">
                  <c:v>427</c:v>
                </c:pt>
                <c:pt idx="428">
                  <c:v>428</c:v>
                </c:pt>
                <c:pt idx="429">
                  <c:v>429</c:v>
                </c:pt>
                <c:pt idx="430">
                  <c:v>430</c:v>
                </c:pt>
                <c:pt idx="431">
                  <c:v>431</c:v>
                </c:pt>
                <c:pt idx="432">
                  <c:v>432</c:v>
                </c:pt>
                <c:pt idx="433">
                  <c:v>433</c:v>
                </c:pt>
                <c:pt idx="434">
                  <c:v>434</c:v>
                </c:pt>
                <c:pt idx="435">
                  <c:v>435</c:v>
                </c:pt>
                <c:pt idx="436">
                  <c:v>436</c:v>
                </c:pt>
                <c:pt idx="437">
                  <c:v>437</c:v>
                </c:pt>
                <c:pt idx="438">
                  <c:v>438</c:v>
                </c:pt>
                <c:pt idx="439">
                  <c:v>439</c:v>
                </c:pt>
                <c:pt idx="440">
                  <c:v>440</c:v>
                </c:pt>
                <c:pt idx="441">
                  <c:v>441</c:v>
                </c:pt>
                <c:pt idx="442">
                  <c:v>442</c:v>
                </c:pt>
                <c:pt idx="443">
                  <c:v>443</c:v>
                </c:pt>
                <c:pt idx="444">
                  <c:v>444</c:v>
                </c:pt>
                <c:pt idx="445">
                  <c:v>445</c:v>
                </c:pt>
                <c:pt idx="446">
                  <c:v>446</c:v>
                </c:pt>
                <c:pt idx="447">
                  <c:v>447</c:v>
                </c:pt>
                <c:pt idx="448">
                  <c:v>448</c:v>
                </c:pt>
                <c:pt idx="449">
                  <c:v>449</c:v>
                </c:pt>
                <c:pt idx="450">
                  <c:v>450</c:v>
                </c:pt>
                <c:pt idx="451">
                  <c:v>451</c:v>
                </c:pt>
                <c:pt idx="452">
                  <c:v>452</c:v>
                </c:pt>
                <c:pt idx="453">
                  <c:v>453</c:v>
                </c:pt>
                <c:pt idx="454">
                  <c:v>454</c:v>
                </c:pt>
                <c:pt idx="455">
                  <c:v>455</c:v>
                </c:pt>
                <c:pt idx="456">
                  <c:v>456</c:v>
                </c:pt>
                <c:pt idx="457">
                  <c:v>457</c:v>
                </c:pt>
                <c:pt idx="458">
                  <c:v>458</c:v>
                </c:pt>
                <c:pt idx="459">
                  <c:v>459</c:v>
                </c:pt>
                <c:pt idx="460">
                  <c:v>460</c:v>
                </c:pt>
                <c:pt idx="461">
                  <c:v>461</c:v>
                </c:pt>
                <c:pt idx="462">
                  <c:v>462</c:v>
                </c:pt>
                <c:pt idx="463">
                  <c:v>463</c:v>
                </c:pt>
                <c:pt idx="464">
                  <c:v>464</c:v>
                </c:pt>
                <c:pt idx="465">
                  <c:v>465</c:v>
                </c:pt>
                <c:pt idx="466">
                  <c:v>466</c:v>
                </c:pt>
                <c:pt idx="467">
                  <c:v>467</c:v>
                </c:pt>
                <c:pt idx="468">
                  <c:v>468</c:v>
                </c:pt>
                <c:pt idx="469">
                  <c:v>469</c:v>
                </c:pt>
                <c:pt idx="470">
                  <c:v>470</c:v>
                </c:pt>
                <c:pt idx="471">
                  <c:v>471</c:v>
                </c:pt>
                <c:pt idx="472">
                  <c:v>472</c:v>
                </c:pt>
                <c:pt idx="473">
                  <c:v>473</c:v>
                </c:pt>
                <c:pt idx="474">
                  <c:v>474</c:v>
                </c:pt>
                <c:pt idx="475">
                  <c:v>475</c:v>
                </c:pt>
                <c:pt idx="476">
                  <c:v>476</c:v>
                </c:pt>
                <c:pt idx="477">
                  <c:v>477</c:v>
                </c:pt>
                <c:pt idx="478">
                  <c:v>478</c:v>
                </c:pt>
                <c:pt idx="479">
                  <c:v>479</c:v>
                </c:pt>
                <c:pt idx="480">
                  <c:v>480</c:v>
                </c:pt>
                <c:pt idx="481">
                  <c:v>481</c:v>
                </c:pt>
                <c:pt idx="482">
                  <c:v>482</c:v>
                </c:pt>
                <c:pt idx="483">
                  <c:v>483</c:v>
                </c:pt>
                <c:pt idx="484">
                  <c:v>484</c:v>
                </c:pt>
                <c:pt idx="485">
                  <c:v>485</c:v>
                </c:pt>
                <c:pt idx="486">
                  <c:v>486</c:v>
                </c:pt>
                <c:pt idx="487">
                  <c:v>487</c:v>
                </c:pt>
                <c:pt idx="488">
                  <c:v>488</c:v>
                </c:pt>
                <c:pt idx="489">
                  <c:v>489</c:v>
                </c:pt>
                <c:pt idx="490">
                  <c:v>490</c:v>
                </c:pt>
                <c:pt idx="491">
                  <c:v>491</c:v>
                </c:pt>
                <c:pt idx="492">
                  <c:v>492</c:v>
                </c:pt>
                <c:pt idx="493">
                  <c:v>493</c:v>
                </c:pt>
                <c:pt idx="494">
                  <c:v>494</c:v>
                </c:pt>
                <c:pt idx="495">
                  <c:v>495</c:v>
                </c:pt>
                <c:pt idx="496">
                  <c:v>496</c:v>
                </c:pt>
                <c:pt idx="497">
                  <c:v>497</c:v>
                </c:pt>
                <c:pt idx="498">
                  <c:v>498</c:v>
                </c:pt>
                <c:pt idx="499">
                  <c:v>499</c:v>
                </c:pt>
                <c:pt idx="500">
                  <c:v>500</c:v>
                </c:pt>
              </c:numCache>
            </c:numRef>
          </c:xVal>
          <c:yVal>
            <c:numRef>
              <c:f>Data!$N$2:$N$502</c:f>
              <c:numCache>
                <c:formatCode>General</c:formatCode>
                <c:ptCount val="50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5.4398340699999999E-3</c:v>
                </c:pt>
                <c:pt idx="262">
                  <c:v>9.3378936499999995E-2</c:v>
                </c:pt>
                <c:pt idx="263">
                  <c:v>0.29076263800000002</c:v>
                </c:pt>
                <c:pt idx="264">
                  <c:v>0.51409914999999995</c:v>
                </c:pt>
                <c:pt idx="265">
                  <c:v>0.69894736400000002</c:v>
                </c:pt>
                <c:pt idx="266">
                  <c:v>0.82308346499999996</c:v>
                </c:pt>
                <c:pt idx="267">
                  <c:v>0.88882312200000002</c:v>
                </c:pt>
                <c:pt idx="268">
                  <c:v>0.90777776300000002</c:v>
                </c:pt>
                <c:pt idx="269">
                  <c:v>0.89299593399999999</c:v>
                </c:pt>
                <c:pt idx="270">
                  <c:v>0.85583098899999999</c:v>
                </c:pt>
                <c:pt idx="271">
                  <c:v>0.80511447400000002</c:v>
                </c:pt>
                <c:pt idx="272">
                  <c:v>0.747280838</c:v>
                </c:pt>
                <c:pt idx="273">
                  <c:v>0.68680030400000003</c:v>
                </c:pt>
                <c:pt idx="274">
                  <c:v>0.62664764299999998</c:v>
                </c:pt>
                <c:pt idx="275">
                  <c:v>0.56870839900000003</c:v>
                </c:pt>
                <c:pt idx="276">
                  <c:v>0.51409914999999995</c:v>
                </c:pt>
                <c:pt idx="277">
                  <c:v>0.463407491</c:v>
                </c:pt>
                <c:pt idx="278">
                  <c:v>0.41686627700000001</c:v>
                </c:pt>
                <c:pt idx="279">
                  <c:v>0.37447740499999999</c:v>
                </c:pt>
                <c:pt idx="280">
                  <c:v>0.33609823799999999</c:v>
                </c:pt>
                <c:pt idx="281">
                  <c:v>0.30150101899999998</c:v>
                </c:pt>
                <c:pt idx="282">
                  <c:v>0.27041304700000002</c:v>
                </c:pt>
                <c:pt idx="283">
                  <c:v>0.242543327</c:v>
                </c:pt>
                <c:pt idx="284">
                  <c:v>0.21759980700000001</c:v>
                </c:pt>
                <c:pt idx="285">
                  <c:v>0.19530012499999999</c:v>
                </c:pt>
                <c:pt idx="286">
                  <c:v>0.17537793300000001</c:v>
                </c:pt>
                <c:pt idx="287">
                  <c:v>0.15758623999999999</c:v>
                </c:pt>
                <c:pt idx="288">
                  <c:v>0.14169879899999999</c:v>
                </c:pt>
                <c:pt idx="289">
                  <c:v>0.12751021000000001</c:v>
                </c:pt>
                <c:pt idx="290">
                  <c:v>0.11483524000000001</c:v>
                </c:pt>
                <c:pt idx="291">
                  <c:v>0.10350767900000001</c:v>
                </c:pt>
                <c:pt idx="292">
                  <c:v>9.3378936499999995E-2</c:v>
                </c:pt>
                <c:pt idx="293">
                  <c:v>8.4316550000000004E-2</c:v>
                </c:pt>
                <c:pt idx="294">
                  <c:v>7.6202676299999994E-2</c:v>
                </c:pt>
                <c:pt idx="295">
                  <c:v>6.8932633800000004E-2</c:v>
                </c:pt>
                <c:pt idx="296">
                  <c:v>6.2413528900000001E-2</c:v>
                </c:pt>
                <c:pt idx="297">
                  <c:v>5.6562983599999998E-2</c:v>
                </c:pt>
                <c:pt idx="298">
                  <c:v>5.1307973100000001E-2</c:v>
                </c:pt>
                <c:pt idx="299">
                  <c:v>4.6583772500000002E-2</c:v>
                </c:pt>
                <c:pt idx="300">
                  <c:v>4.2333010599999998E-2</c:v>
                </c:pt>
                <c:pt idx="301">
                  <c:v>3.8504824E-2</c:v>
                </c:pt>
                <c:pt idx="302">
                  <c:v>3.5054102900000002E-2</c:v>
                </c:pt>
                <c:pt idx="303">
                  <c:v>3.1940823299999997E-2</c:v>
                </c:pt>
                <c:pt idx="304">
                  <c:v>2.91294538E-2</c:v>
                </c:pt>
                <c:pt idx="305">
                  <c:v>2.6588433099999999E-2</c:v>
                </c:pt>
                <c:pt idx="306">
                  <c:v>2.4289707300000001E-2</c:v>
                </c:pt>
                <c:pt idx="307">
                  <c:v>2.2208322499999999E-2</c:v>
                </c:pt>
                <c:pt idx="308">
                  <c:v>2.0322066E-2</c:v>
                </c:pt>
                <c:pt idx="309">
                  <c:v>1.8611149300000001E-2</c:v>
                </c:pt>
                <c:pt idx="310">
                  <c:v>1.7057929900000001E-2</c:v>
                </c:pt>
                <c:pt idx="311">
                  <c:v>1.5646665000000001E-2</c:v>
                </c:pt>
                <c:pt idx="312">
                  <c:v>1.43632959E-2</c:v>
                </c:pt>
                <c:pt idx="313">
                  <c:v>1.3195256799999999E-2</c:v>
                </c:pt>
                <c:pt idx="314">
                  <c:v>1.21313067E-2</c:v>
                </c:pt>
                <c:pt idx="315">
                  <c:v>1.11613813E-2</c:v>
                </c:pt>
                <c:pt idx="316">
                  <c:v>1.0276462E-2</c:v>
                </c:pt>
                <c:pt idx="317">
                  <c:v>9.4684599700000007E-3</c:v>
                </c:pt>
                <c:pt idx="318">
                  <c:v>8.7301146700000005E-3</c:v>
                </c:pt>
                <c:pt idx="319">
                  <c:v>8.0549029899999996E-3</c:v>
                </c:pt>
                <c:pt idx="320">
                  <c:v>7.4369595300000004E-3</c:v>
                </c:pt>
                <c:pt idx="321">
                  <c:v>6.8710058299999996E-3</c:v>
                </c:pt>
                <c:pt idx="322">
                  <c:v>6.35228761E-3</c:v>
                </c:pt>
                <c:pt idx="323">
                  <c:v>5.8765191800000003E-3</c:v>
                </c:pt>
                <c:pt idx="324">
                  <c:v>5.4398340699999999E-3</c:v>
                </c:pt>
                <c:pt idx="325">
                  <c:v>5.0387411299999997E-3</c:v>
                </c:pt>
                <c:pt idx="326">
                  <c:v>4.6700856100000002E-3</c:v>
                </c:pt>
                <c:pt idx="327">
                  <c:v>4.3310144200000003E-3</c:v>
                </c:pt>
                <c:pt idx="328">
                  <c:v>4.0189452600000002E-3</c:v>
                </c:pt>
                <c:pt idx="329">
                  <c:v>3.7315390899999999E-3</c:v>
                </c:pt>
                <c:pt idx="330">
                  <c:v>3.46667561E-3</c:v>
                </c:pt>
                <c:pt idx="331">
                  <c:v>3.2224312700000002E-3</c:v>
                </c:pt>
                <c:pt idx="332">
                  <c:v>2.9970597699999998E-3</c:v>
                </c:pt>
                <c:pt idx="333">
                  <c:v>2.7889745100000002E-3</c:v>
                </c:pt>
                <c:pt idx="334">
                  <c:v>2.5967329500000001E-3</c:v>
                </c:pt>
                <c:pt idx="335">
                  <c:v>2.4190225399999998E-3</c:v>
                </c:pt>
                <c:pt idx="336">
                  <c:v>2.2546482100000002E-3</c:v>
                </c:pt>
                <c:pt idx="337">
                  <c:v>2.1025210600000002E-3</c:v>
                </c:pt>
                <c:pt idx="338">
                  <c:v>1.9616482299999998E-3</c:v>
                </c:pt>
                <c:pt idx="339">
                  <c:v>1.83112382E-3</c:v>
                </c:pt>
                <c:pt idx="340">
                  <c:v>1.7101207100000001E-3</c:v>
                </c:pt>
                <c:pt idx="341">
                  <c:v>1.59788323E-3</c:v>
                </c:pt>
                <c:pt idx="342">
                  <c:v>1.4937205E-3</c:v>
                </c:pt>
                <c:pt idx="343">
                  <c:v>1.3970004700000001E-3</c:v>
                </c:pt>
                <c:pt idx="344">
                  <c:v>1.30714457E-3</c:v>
                </c:pt>
                <c:pt idx="345">
                  <c:v>1.22362281E-3</c:v>
                </c:pt>
                <c:pt idx="346">
                  <c:v>1.14594945E-3</c:v>
                </c:pt>
                <c:pt idx="347">
                  <c:v>1.07367898E-3</c:v>
                </c:pt>
                <c:pt idx="348">
                  <c:v>1.0064025599999999E-3</c:v>
                </c:pt>
                <c:pt idx="349">
                  <c:v>9.4374480499999998E-4</c:v>
                </c:pt>
                <c:pt idx="350">
                  <c:v>8.8536080699999999E-4</c:v>
                </c:pt>
                <c:pt idx="351">
                  <c:v>8.3093349400000004E-4</c:v>
                </c:pt>
                <c:pt idx="352">
                  <c:v>7.8017121599999997E-4</c:v>
                </c:pt>
                <c:pt idx="353">
                  <c:v>7.3280555499999995E-4</c:v>
                </c:pt>
                <c:pt idx="354">
                  <c:v>6.8858933299999995E-4</c:v>
                </c:pt>
                <c:pt idx="355">
                  <c:v>6.4729481399999997E-4</c:v>
                </c:pt>
                <c:pt idx="356">
                  <c:v>6.0871205299999997E-4</c:v>
                </c:pt>
                <c:pt idx="357">
                  <c:v>5.7264740800000002E-4</c:v>
                </c:pt>
                <c:pt idx="358">
                  <c:v>5.3892217899999999E-4</c:v>
                </c:pt>
                <c:pt idx="359">
                  <c:v>5.07371367E-4</c:v>
                </c:pt>
                <c:pt idx="360">
                  <c:v>4.77842548E-4</c:v>
                </c:pt>
                <c:pt idx="361">
                  <c:v>4.50194844E-4</c:v>
                </c:pt>
                <c:pt idx="362">
                  <c:v>4.2429798000000001E-4</c:v>
                </c:pt>
                <c:pt idx="363">
                  <c:v>4.0003142899999999E-4</c:v>
                </c:pt>
                <c:pt idx="364">
                  <c:v>3.77283627E-4</c:v>
                </c:pt>
                <c:pt idx="365">
                  <c:v>3.5595126100000001E-4</c:v>
                </c:pt>
                <c:pt idx="366">
                  <c:v>3.35938606E-4</c:v>
                </c:pt>
                <c:pt idx="367">
                  <c:v>3.1715693199999999E-4</c:v>
                </c:pt>
                <c:pt idx="368">
                  <c:v>2.9952395599999997E-4</c:v>
                </c:pt>
                <c:pt idx="369">
                  <c:v>2.8296333199999998E-4</c:v>
                </c:pt>
                <c:pt idx="370">
                  <c:v>2.6740419699999998E-4</c:v>
                </c:pt>
                <c:pt idx="371">
                  <c:v>2.5278074599999998E-4</c:v>
                </c:pt>
                <c:pt idx="372">
                  <c:v>2.39031843E-4</c:v>
                </c:pt>
                <c:pt idx="373">
                  <c:v>2.2610066800000001E-4</c:v>
                </c:pt>
                <c:pt idx="374">
                  <c:v>2.1393438499999999E-4</c:v>
                </c:pt>
                <c:pt idx="375">
                  <c:v>2.0248384799999999E-4</c:v>
                </c:pt>
                <c:pt idx="376">
                  <c:v>1.9170331799999999E-4</c:v>
                </c:pt>
                <c:pt idx="377">
                  <c:v>1.8155021400000001E-4</c:v>
                </c:pt>
                <c:pt idx="378">
                  <c:v>1.7198487799999999E-4</c:v>
                </c:pt>
                <c:pt idx="379">
                  <c:v>1.6297035600000001E-4</c:v>
                </c:pt>
                <c:pt idx="380">
                  <c:v>1.5447220400000001E-4</c:v>
                </c:pt>
                <c:pt idx="381">
                  <c:v>1.46458304E-4</c:v>
                </c:pt>
                <c:pt idx="382">
                  <c:v>1.38898694E-4</c:v>
                </c:pt>
                <c:pt idx="383">
                  <c:v>1.31765414E-4</c:v>
                </c:pt>
                <c:pt idx="384">
                  <c:v>1.2503235999999999E-4</c:v>
                </c:pt>
                <c:pt idx="385">
                  <c:v>1.1867515400000001E-4</c:v>
                </c:pt>
                <c:pt idx="386">
                  <c:v>1.12671023E-4</c:v>
                </c:pt>
                <c:pt idx="387">
                  <c:v>1.0699868E-4</c:v>
                </c:pt>
                <c:pt idx="388">
                  <c:v>1.01638225E-4</c:v>
                </c:pt>
                <c:pt idx="389">
                  <c:v>9.6571046900000005E-5</c:v>
                </c:pt>
                <c:pt idx="390">
                  <c:v>9.1779731100000001E-5</c:v>
                </c:pt>
                <c:pt idx="391">
                  <c:v>8.7247980199999997E-5</c:v>
                </c:pt>
                <c:pt idx="392">
                  <c:v>8.2960535599999998E-5</c:v>
                </c:pt>
                <c:pt idx="393">
                  <c:v>7.89031066E-5</c:v>
                </c:pt>
                <c:pt idx="394">
                  <c:v>7.5062304199999995E-5</c:v>
                </c:pt>
                <c:pt idx="395">
                  <c:v>7.1425580600000004E-5</c:v>
                </c:pt>
                <c:pt idx="396">
                  <c:v>6.7981172099999994E-5</c:v>
                </c:pt>
                <c:pt idx="397">
                  <c:v>6.4718046500000003E-5</c:v>
                </c:pt>
                <c:pt idx="398">
                  <c:v>6.1625854299999998E-5</c:v>
                </c:pt>
                <c:pt idx="399">
                  <c:v>5.8694883399999999E-5</c:v>
                </c:pt>
                <c:pt idx="400">
                  <c:v>5.5916016999999998E-5</c:v>
                </c:pt>
                <c:pt idx="401">
                  <c:v>5.3280694500000001E-5</c:v>
                </c:pt>
                <c:pt idx="402">
                  <c:v>5.0780874599999999E-5</c:v>
                </c:pt>
                <c:pt idx="403">
                  <c:v>4.8409002299999997E-5</c:v>
                </c:pt>
                <c:pt idx="404">
                  <c:v>4.61579765E-5</c:v>
                </c:pt>
                <c:pt idx="405">
                  <c:v>4.4021121400000002E-5</c:v>
                </c:pt>
                <c:pt idx="406">
                  <c:v>4.1992158799999999E-5</c:v>
                </c:pt>
                <c:pt idx="407">
                  <c:v>4.0065182700000003E-5</c:v>
                </c:pt>
                <c:pt idx="408">
                  <c:v>3.8234635799999997E-5</c:v>
                </c:pt>
                <c:pt idx="409">
                  <c:v>3.6495287300000002E-5</c:v>
                </c:pt>
                <c:pt idx="410">
                  <c:v>3.4842212299999998E-5</c:v>
                </c:pt>
                <c:pt idx="411">
                  <c:v>3.32707726E-5</c:v>
                </c:pt>
                <c:pt idx="412">
                  <c:v>3.1776598900000002E-5</c:v>
                </c:pt>
                <c:pt idx="413">
                  <c:v>3.0355574E-5</c:v>
                </c:pt>
                <c:pt idx="414">
                  <c:v>2.9003817200000001E-5</c:v>
                </c:pt>
                <c:pt idx="415">
                  <c:v>2.7717669500000001E-5</c:v>
                </c:pt>
                <c:pt idx="416">
                  <c:v>2.6493680599999998E-5</c:v>
                </c:pt>
                <c:pt idx="417">
                  <c:v>2.5328595500000001E-5</c:v>
                </c:pt>
                <c:pt idx="418">
                  <c:v>2.42193431E-5</c:v>
                </c:pt>
                <c:pt idx="419">
                  <c:v>2.31630246E-5</c:v>
                </c:pt>
                <c:pt idx="420">
                  <c:v>2.2156903700000001E-5</c:v>
                </c:pt>
                <c:pt idx="421">
                  <c:v>2.1198396300000001E-5</c:v>
                </c:pt>
                <c:pt idx="422">
                  <c:v>2.0285061700000001E-5</c:v>
                </c:pt>
                <c:pt idx="423">
                  <c:v>1.9414594199999999E-5</c:v>
                </c:pt>
                <c:pt idx="424">
                  <c:v>1.8584814499999998E-5</c:v>
                </c:pt>
                <c:pt idx="425">
                  <c:v>1.7793663000000001E-5</c:v>
                </c:pt>
                <c:pt idx="426">
                  <c:v>1.7039192500000001E-5</c:v>
                </c:pt>
                <c:pt idx="427">
                  <c:v>1.63195611E-5</c:v>
                </c:pt>
                <c:pt idx="428">
                  <c:v>1.5633027000000001E-5</c:v>
                </c:pt>
                <c:pt idx="429">
                  <c:v>1.4977941899999999E-5</c:v>
                </c:pt>
                <c:pt idx="430">
                  <c:v>1.43527462E-5</c:v>
                </c:pt>
                <c:pt idx="431">
                  <c:v>1.37559633E-5</c:v>
                </c:pt>
                <c:pt idx="432">
                  <c:v>1.31861954E-5</c:v>
                </c:pt>
                <c:pt idx="433">
                  <c:v>1.2642118599999999E-5</c:v>
                </c:pt>
                <c:pt idx="434">
                  <c:v>1.21224791E-5</c:v>
                </c:pt>
                <c:pt idx="435">
                  <c:v>1.16260887E-5</c:v>
                </c:pt>
                <c:pt idx="436">
                  <c:v>1.1151821699999999E-5</c:v>
                </c:pt>
                <c:pt idx="437">
                  <c:v>1.06986108E-5</c:v>
                </c:pt>
                <c:pt idx="438">
                  <c:v>1.02654445E-5</c:v>
                </c:pt>
                <c:pt idx="439">
                  <c:v>9.8513632300000001E-6</c:v>
                </c:pt>
                <c:pt idx="440">
                  <c:v>9.4554571900000003E-6</c:v>
                </c:pt>
                <c:pt idx="441">
                  <c:v>9.0768631299999993E-6</c:v>
                </c:pt>
                <c:pt idx="442">
                  <c:v>8.7147619699999999E-6</c:v>
                </c:pt>
                <c:pt idx="443">
                  <c:v>8.3683763499999993E-6</c:v>
                </c:pt>
                <c:pt idx="444">
                  <c:v>8.0369683399999994E-6</c:v>
                </c:pt>
                <c:pt idx="445">
                  <c:v>7.7198373300000007E-6</c:v>
                </c:pt>
                <c:pt idx="446">
                  <c:v>7.4163179600000004E-6</c:v>
                </c:pt>
                <c:pt idx="447">
                  <c:v>7.1257782799999996E-6</c:v>
                </c:pt>
                <c:pt idx="448">
                  <c:v>6.8476178899999998E-6</c:v>
                </c:pt>
                <c:pt idx="449">
                  <c:v>6.5812662900000003E-6</c:v>
                </c:pt>
                <c:pt idx="450">
                  <c:v>6.3261812800000004E-6</c:v>
                </c:pt>
                <c:pt idx="451">
                  <c:v>6.0818474499999999E-6</c:v>
                </c:pt>
                <c:pt idx="452">
                  <c:v>5.8477747600000001E-6</c:v>
                </c:pt>
                <c:pt idx="453">
                  <c:v>5.6234971999999996E-6</c:v>
                </c:pt>
                <c:pt idx="454">
                  <c:v>5.4085715499999997E-6</c:v>
                </c:pt>
                <c:pt idx="455">
                  <c:v>5.2025761599999999E-6</c:v>
                </c:pt>
                <c:pt idx="456">
                  <c:v>5.0051098200000002E-6</c:v>
                </c:pt>
                <c:pt idx="457">
                  <c:v>4.8157907400000004E-6</c:v>
                </c:pt>
                <c:pt idx="458">
                  <c:v>4.6342554999999998E-6</c:v>
                </c:pt>
                <c:pt idx="459">
                  <c:v>4.4601581199999998E-6</c:v>
                </c:pt>
                <c:pt idx="460">
                  <c:v>4.2931691800000003E-6</c:v>
                </c:pt>
                <c:pt idx="461">
                  <c:v>4.1329749300000004E-6</c:v>
                </c:pt>
                <c:pt idx="462">
                  <c:v>3.9792765400000002E-6</c:v>
                </c:pt>
                <c:pt idx="463">
                  <c:v>3.8317892900000002E-6</c:v>
                </c:pt>
                <c:pt idx="464">
                  <c:v>3.69024191E-6</c:v>
                </c:pt>
                <c:pt idx="465">
                  <c:v>3.5543758500000001E-6</c:v>
                </c:pt>
                <c:pt idx="466">
                  <c:v>3.4239446799999998E-6</c:v>
                </c:pt>
                <c:pt idx="467">
                  <c:v>3.2987134699999998E-6</c:v>
                </c:pt>
                <c:pt idx="468">
                  <c:v>3.1784581899999999E-6</c:v>
                </c:pt>
                <c:pt idx="469">
                  <c:v>3.0629652000000001E-6</c:v>
                </c:pt>
                <c:pt idx="470">
                  <c:v>2.9520307300000002E-6</c:v>
                </c:pt>
                <c:pt idx="471">
                  <c:v>2.8454603700000001E-6</c:v>
                </c:pt>
                <c:pt idx="472">
                  <c:v>2.74306865E-6</c:v>
                </c:pt>
                <c:pt idx="473">
                  <c:v>2.6446785500000002E-6</c:v>
                </c:pt>
                <c:pt idx="474">
                  <c:v>2.5501211199999999E-6</c:v>
                </c:pt>
                <c:pt idx="475">
                  <c:v>2.4592350900000001E-6</c:v>
                </c:pt>
                <c:pt idx="476">
                  <c:v>2.3718664699999998E-6</c:v>
                </c:pt>
                <c:pt idx="477">
                  <c:v>2.2878682200000001E-6</c:v>
                </c:pt>
                <c:pt idx="478">
                  <c:v>2.2070999099999999E-6</c:v>
                </c:pt>
                <c:pt idx="479">
                  <c:v>2.1294274000000002E-6</c:v>
                </c:pt>
                <c:pt idx="480">
                  <c:v>2.05472254E-6</c:v>
                </c:pt>
                <c:pt idx="481">
                  <c:v>1.9828628699999999E-6</c:v>
                </c:pt>
                <c:pt idx="482">
                  <c:v>1.9137313700000001E-6</c:v>
                </c:pt>
                <c:pt idx="483">
                  <c:v>1.8472161899999999E-6</c:v>
                </c:pt>
                <c:pt idx="484">
                  <c:v>1.78321042E-6</c:v>
                </c:pt>
                <c:pt idx="485">
                  <c:v>1.7216118399999999E-6</c:v>
                </c:pt>
                <c:pt idx="486">
                  <c:v>1.6623226800000001E-6</c:v>
                </c:pt>
                <c:pt idx="487">
                  <c:v>1.60524947E-6</c:v>
                </c:pt>
                <c:pt idx="488">
                  <c:v>1.5503028E-6</c:v>
                </c:pt>
                <c:pt idx="489">
                  <c:v>1.4973971099999999E-6</c:v>
                </c:pt>
                <c:pt idx="490">
                  <c:v>1.4464505799999999E-6</c:v>
                </c:pt>
                <c:pt idx="491">
                  <c:v>1.39738488E-6</c:v>
                </c:pt>
                <c:pt idx="492">
                  <c:v>1.3501250700000001E-6</c:v>
                </c:pt>
                <c:pt idx="493">
                  <c:v>1.3045993900000001E-6</c:v>
                </c:pt>
                <c:pt idx="494">
                  <c:v>1.2607391700000001E-6</c:v>
                </c:pt>
                <c:pt idx="495">
                  <c:v>1.2184786499999999E-6</c:v>
                </c:pt>
                <c:pt idx="496">
                  <c:v>1.1777548500000001E-6</c:v>
                </c:pt>
                <c:pt idx="497">
                  <c:v>1.13850747E-6</c:v>
                </c:pt>
                <c:pt idx="498">
                  <c:v>1.1006787599999999E-6</c:v>
                </c:pt>
                <c:pt idx="499">
                  <c:v>1.0642133600000001E-6</c:v>
                </c:pt>
                <c:pt idx="500">
                  <c:v>1.02905826E-6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3430-4449-9B85-572DECA418A2}"/>
            </c:ext>
          </c:extLst>
        </c:ser>
        <c:ser>
          <c:idx val="7"/>
          <c:order val="7"/>
          <c:tx>
            <c:v>模板分量 8</c:v>
          </c:tx>
          <c:spPr>
            <a:ln w="8890">
              <a:solidFill>
                <a:srgbClr val="CDB6D4"/>
              </a:solidFill>
            </a:ln>
          </c:spPr>
          <c:marker>
            <c:symbol val="none"/>
          </c:marker>
          <c:xVal>
            <c:numRef>
              <c:f>Data!$O$2:$O$502</c:f>
              <c:numCache>
                <c:formatCode>General</c:formatCode>
                <c:ptCount val="50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  <c:pt idx="251">
                  <c:v>251</c:v>
                </c:pt>
                <c:pt idx="252">
                  <c:v>252</c:v>
                </c:pt>
                <c:pt idx="253">
                  <c:v>253</c:v>
                </c:pt>
                <c:pt idx="254">
                  <c:v>254</c:v>
                </c:pt>
                <c:pt idx="255">
                  <c:v>255</c:v>
                </c:pt>
                <c:pt idx="256">
                  <c:v>256</c:v>
                </c:pt>
                <c:pt idx="257">
                  <c:v>257</c:v>
                </c:pt>
                <c:pt idx="258">
                  <c:v>258</c:v>
                </c:pt>
                <c:pt idx="259">
                  <c:v>259</c:v>
                </c:pt>
                <c:pt idx="260">
                  <c:v>260</c:v>
                </c:pt>
                <c:pt idx="261">
                  <c:v>261</c:v>
                </c:pt>
                <c:pt idx="262">
                  <c:v>262</c:v>
                </c:pt>
                <c:pt idx="263">
                  <c:v>263</c:v>
                </c:pt>
                <c:pt idx="264">
                  <c:v>264</c:v>
                </c:pt>
                <c:pt idx="265">
                  <c:v>265</c:v>
                </c:pt>
                <c:pt idx="266">
                  <c:v>266</c:v>
                </c:pt>
                <c:pt idx="267">
                  <c:v>267</c:v>
                </c:pt>
                <c:pt idx="268">
                  <c:v>268</c:v>
                </c:pt>
                <c:pt idx="269">
                  <c:v>269</c:v>
                </c:pt>
                <c:pt idx="270">
                  <c:v>270</c:v>
                </c:pt>
                <c:pt idx="271">
                  <c:v>271</c:v>
                </c:pt>
                <c:pt idx="272">
                  <c:v>272</c:v>
                </c:pt>
                <c:pt idx="273">
                  <c:v>273</c:v>
                </c:pt>
                <c:pt idx="274">
                  <c:v>274</c:v>
                </c:pt>
                <c:pt idx="275">
                  <c:v>275</c:v>
                </c:pt>
                <c:pt idx="276">
                  <c:v>276</c:v>
                </c:pt>
                <c:pt idx="277">
                  <c:v>277</c:v>
                </c:pt>
                <c:pt idx="278">
                  <c:v>278</c:v>
                </c:pt>
                <c:pt idx="279">
                  <c:v>279</c:v>
                </c:pt>
                <c:pt idx="280">
                  <c:v>280</c:v>
                </c:pt>
                <c:pt idx="281">
                  <c:v>281</c:v>
                </c:pt>
                <c:pt idx="282">
                  <c:v>282</c:v>
                </c:pt>
                <c:pt idx="283">
                  <c:v>283</c:v>
                </c:pt>
                <c:pt idx="284">
                  <c:v>284</c:v>
                </c:pt>
                <c:pt idx="285">
                  <c:v>285</c:v>
                </c:pt>
                <c:pt idx="286">
                  <c:v>286</c:v>
                </c:pt>
                <c:pt idx="287">
                  <c:v>287</c:v>
                </c:pt>
                <c:pt idx="288">
                  <c:v>288</c:v>
                </c:pt>
                <c:pt idx="289">
                  <c:v>289</c:v>
                </c:pt>
                <c:pt idx="290">
                  <c:v>290</c:v>
                </c:pt>
                <c:pt idx="291">
                  <c:v>291</c:v>
                </c:pt>
                <c:pt idx="292">
                  <c:v>292</c:v>
                </c:pt>
                <c:pt idx="293">
                  <c:v>293</c:v>
                </c:pt>
                <c:pt idx="294">
                  <c:v>294</c:v>
                </c:pt>
                <c:pt idx="295">
                  <c:v>295</c:v>
                </c:pt>
                <c:pt idx="296">
                  <c:v>296</c:v>
                </c:pt>
                <c:pt idx="297">
                  <c:v>297</c:v>
                </c:pt>
                <c:pt idx="298">
                  <c:v>298</c:v>
                </c:pt>
                <c:pt idx="299">
                  <c:v>299</c:v>
                </c:pt>
                <c:pt idx="300">
                  <c:v>300</c:v>
                </c:pt>
                <c:pt idx="301">
                  <c:v>301</c:v>
                </c:pt>
                <c:pt idx="302">
                  <c:v>302</c:v>
                </c:pt>
                <c:pt idx="303">
                  <c:v>303</c:v>
                </c:pt>
                <c:pt idx="304">
                  <c:v>304</c:v>
                </c:pt>
                <c:pt idx="305">
                  <c:v>305</c:v>
                </c:pt>
                <c:pt idx="306">
                  <c:v>306</c:v>
                </c:pt>
                <c:pt idx="307">
                  <c:v>307</c:v>
                </c:pt>
                <c:pt idx="308">
                  <c:v>308</c:v>
                </c:pt>
                <c:pt idx="309">
                  <c:v>309</c:v>
                </c:pt>
                <c:pt idx="310">
                  <c:v>310</c:v>
                </c:pt>
                <c:pt idx="311">
                  <c:v>311</c:v>
                </c:pt>
                <c:pt idx="312">
                  <c:v>312</c:v>
                </c:pt>
                <c:pt idx="313">
                  <c:v>313</c:v>
                </c:pt>
                <c:pt idx="314">
                  <c:v>314</c:v>
                </c:pt>
                <c:pt idx="315">
                  <c:v>315</c:v>
                </c:pt>
                <c:pt idx="316">
                  <c:v>316</c:v>
                </c:pt>
                <c:pt idx="317">
                  <c:v>317</c:v>
                </c:pt>
                <c:pt idx="318">
                  <c:v>318</c:v>
                </c:pt>
                <c:pt idx="319">
                  <c:v>319</c:v>
                </c:pt>
                <c:pt idx="320">
                  <c:v>320</c:v>
                </c:pt>
                <c:pt idx="321">
                  <c:v>321</c:v>
                </c:pt>
                <c:pt idx="322">
                  <c:v>322</c:v>
                </c:pt>
                <c:pt idx="323">
                  <c:v>323</c:v>
                </c:pt>
                <c:pt idx="324">
                  <c:v>324</c:v>
                </c:pt>
                <c:pt idx="325">
                  <c:v>325</c:v>
                </c:pt>
                <c:pt idx="326">
                  <c:v>326</c:v>
                </c:pt>
                <c:pt idx="327">
                  <c:v>327</c:v>
                </c:pt>
                <c:pt idx="328">
                  <c:v>328</c:v>
                </c:pt>
                <c:pt idx="329">
                  <c:v>329</c:v>
                </c:pt>
                <c:pt idx="330">
                  <c:v>330</c:v>
                </c:pt>
                <c:pt idx="331">
                  <c:v>331</c:v>
                </c:pt>
                <c:pt idx="332">
                  <c:v>332</c:v>
                </c:pt>
                <c:pt idx="333">
                  <c:v>333</c:v>
                </c:pt>
                <c:pt idx="334">
                  <c:v>334</c:v>
                </c:pt>
                <c:pt idx="335">
                  <c:v>335</c:v>
                </c:pt>
                <c:pt idx="336">
                  <c:v>336</c:v>
                </c:pt>
                <c:pt idx="337">
                  <c:v>337</c:v>
                </c:pt>
                <c:pt idx="338">
                  <c:v>338</c:v>
                </c:pt>
                <c:pt idx="339">
                  <c:v>339</c:v>
                </c:pt>
                <c:pt idx="340">
                  <c:v>340</c:v>
                </c:pt>
                <c:pt idx="341">
                  <c:v>341</c:v>
                </c:pt>
                <c:pt idx="342">
                  <c:v>342</c:v>
                </c:pt>
                <c:pt idx="343">
                  <c:v>343</c:v>
                </c:pt>
                <c:pt idx="344">
                  <c:v>344</c:v>
                </c:pt>
                <c:pt idx="345">
                  <c:v>345</c:v>
                </c:pt>
                <c:pt idx="346">
                  <c:v>346</c:v>
                </c:pt>
                <c:pt idx="347">
                  <c:v>347</c:v>
                </c:pt>
                <c:pt idx="348">
                  <c:v>348</c:v>
                </c:pt>
                <c:pt idx="349">
                  <c:v>349</c:v>
                </c:pt>
                <c:pt idx="350">
                  <c:v>350</c:v>
                </c:pt>
                <c:pt idx="351">
                  <c:v>351</c:v>
                </c:pt>
                <c:pt idx="352">
                  <c:v>352</c:v>
                </c:pt>
                <c:pt idx="353">
                  <c:v>353</c:v>
                </c:pt>
                <c:pt idx="354">
                  <c:v>354</c:v>
                </c:pt>
                <c:pt idx="355">
                  <c:v>355</c:v>
                </c:pt>
                <c:pt idx="356">
                  <c:v>356</c:v>
                </c:pt>
                <c:pt idx="357">
                  <c:v>357</c:v>
                </c:pt>
                <c:pt idx="358">
                  <c:v>358</c:v>
                </c:pt>
                <c:pt idx="359">
                  <c:v>359</c:v>
                </c:pt>
                <c:pt idx="360">
                  <c:v>360</c:v>
                </c:pt>
                <c:pt idx="361">
                  <c:v>361</c:v>
                </c:pt>
                <c:pt idx="362">
                  <c:v>362</c:v>
                </c:pt>
                <c:pt idx="363">
                  <c:v>363</c:v>
                </c:pt>
                <c:pt idx="364">
                  <c:v>364</c:v>
                </c:pt>
                <c:pt idx="365">
                  <c:v>365</c:v>
                </c:pt>
                <c:pt idx="366">
                  <c:v>366</c:v>
                </c:pt>
                <c:pt idx="367">
                  <c:v>367</c:v>
                </c:pt>
                <c:pt idx="368">
                  <c:v>368</c:v>
                </c:pt>
                <c:pt idx="369">
                  <c:v>369</c:v>
                </c:pt>
                <c:pt idx="370">
                  <c:v>370</c:v>
                </c:pt>
                <c:pt idx="371">
                  <c:v>371</c:v>
                </c:pt>
                <c:pt idx="372">
                  <c:v>372</c:v>
                </c:pt>
                <c:pt idx="373">
                  <c:v>373</c:v>
                </c:pt>
                <c:pt idx="374">
                  <c:v>374</c:v>
                </c:pt>
                <c:pt idx="375">
                  <c:v>375</c:v>
                </c:pt>
                <c:pt idx="376">
                  <c:v>376</c:v>
                </c:pt>
                <c:pt idx="377">
                  <c:v>377</c:v>
                </c:pt>
                <c:pt idx="378">
                  <c:v>378</c:v>
                </c:pt>
                <c:pt idx="379">
                  <c:v>379</c:v>
                </c:pt>
                <c:pt idx="380">
                  <c:v>380</c:v>
                </c:pt>
                <c:pt idx="381">
                  <c:v>381</c:v>
                </c:pt>
                <c:pt idx="382">
                  <c:v>382</c:v>
                </c:pt>
                <c:pt idx="383">
                  <c:v>383</c:v>
                </c:pt>
                <c:pt idx="384">
                  <c:v>384</c:v>
                </c:pt>
                <c:pt idx="385">
                  <c:v>385</c:v>
                </c:pt>
                <c:pt idx="386">
                  <c:v>386</c:v>
                </c:pt>
                <c:pt idx="387">
                  <c:v>387</c:v>
                </c:pt>
                <c:pt idx="388">
                  <c:v>388</c:v>
                </c:pt>
                <c:pt idx="389">
                  <c:v>389</c:v>
                </c:pt>
                <c:pt idx="390">
                  <c:v>390</c:v>
                </c:pt>
                <c:pt idx="391">
                  <c:v>391</c:v>
                </c:pt>
                <c:pt idx="392">
                  <c:v>392</c:v>
                </c:pt>
                <c:pt idx="393">
                  <c:v>393</c:v>
                </c:pt>
                <c:pt idx="394">
                  <c:v>394</c:v>
                </c:pt>
                <c:pt idx="395">
                  <c:v>395</c:v>
                </c:pt>
                <c:pt idx="396">
                  <c:v>396</c:v>
                </c:pt>
                <c:pt idx="397">
                  <c:v>397</c:v>
                </c:pt>
                <c:pt idx="398">
                  <c:v>398</c:v>
                </c:pt>
                <c:pt idx="399">
                  <c:v>399</c:v>
                </c:pt>
                <c:pt idx="400">
                  <c:v>400</c:v>
                </c:pt>
                <c:pt idx="401">
                  <c:v>401</c:v>
                </c:pt>
                <c:pt idx="402">
                  <c:v>402</c:v>
                </c:pt>
                <c:pt idx="403">
                  <c:v>403</c:v>
                </c:pt>
                <c:pt idx="404">
                  <c:v>404</c:v>
                </c:pt>
                <c:pt idx="405">
                  <c:v>405</c:v>
                </c:pt>
                <c:pt idx="406">
                  <c:v>406</c:v>
                </c:pt>
                <c:pt idx="407">
                  <c:v>407</c:v>
                </c:pt>
                <c:pt idx="408">
                  <c:v>408</c:v>
                </c:pt>
                <c:pt idx="409">
                  <c:v>409</c:v>
                </c:pt>
                <c:pt idx="410">
                  <c:v>410</c:v>
                </c:pt>
                <c:pt idx="411">
                  <c:v>411</c:v>
                </c:pt>
                <c:pt idx="412">
                  <c:v>412</c:v>
                </c:pt>
                <c:pt idx="413">
                  <c:v>413</c:v>
                </c:pt>
                <c:pt idx="414">
                  <c:v>414</c:v>
                </c:pt>
                <c:pt idx="415">
                  <c:v>415</c:v>
                </c:pt>
                <c:pt idx="416">
                  <c:v>416</c:v>
                </c:pt>
                <c:pt idx="417">
                  <c:v>417</c:v>
                </c:pt>
                <c:pt idx="418">
                  <c:v>418</c:v>
                </c:pt>
                <c:pt idx="419">
                  <c:v>419</c:v>
                </c:pt>
                <c:pt idx="420">
                  <c:v>420</c:v>
                </c:pt>
                <c:pt idx="421">
                  <c:v>421</c:v>
                </c:pt>
                <c:pt idx="422">
                  <c:v>422</c:v>
                </c:pt>
                <c:pt idx="423">
                  <c:v>423</c:v>
                </c:pt>
                <c:pt idx="424">
                  <c:v>424</c:v>
                </c:pt>
                <c:pt idx="425">
                  <c:v>425</c:v>
                </c:pt>
                <c:pt idx="426">
                  <c:v>426</c:v>
                </c:pt>
                <c:pt idx="427">
                  <c:v>427</c:v>
                </c:pt>
                <c:pt idx="428">
                  <c:v>428</c:v>
                </c:pt>
                <c:pt idx="429">
                  <c:v>429</c:v>
                </c:pt>
                <c:pt idx="430">
                  <c:v>430</c:v>
                </c:pt>
                <c:pt idx="431">
                  <c:v>431</c:v>
                </c:pt>
                <c:pt idx="432">
                  <c:v>432</c:v>
                </c:pt>
                <c:pt idx="433">
                  <c:v>433</c:v>
                </c:pt>
                <c:pt idx="434">
                  <c:v>434</c:v>
                </c:pt>
                <c:pt idx="435">
                  <c:v>435</c:v>
                </c:pt>
                <c:pt idx="436">
                  <c:v>436</c:v>
                </c:pt>
                <c:pt idx="437">
                  <c:v>437</c:v>
                </c:pt>
                <c:pt idx="438">
                  <c:v>438</c:v>
                </c:pt>
                <c:pt idx="439">
                  <c:v>439</c:v>
                </c:pt>
                <c:pt idx="440">
                  <c:v>440</c:v>
                </c:pt>
                <c:pt idx="441">
                  <c:v>441</c:v>
                </c:pt>
                <c:pt idx="442">
                  <c:v>442</c:v>
                </c:pt>
                <c:pt idx="443">
                  <c:v>443</c:v>
                </c:pt>
                <c:pt idx="444">
                  <c:v>444</c:v>
                </c:pt>
                <c:pt idx="445">
                  <c:v>445</c:v>
                </c:pt>
                <c:pt idx="446">
                  <c:v>446</c:v>
                </c:pt>
                <c:pt idx="447">
                  <c:v>447</c:v>
                </c:pt>
                <c:pt idx="448">
                  <c:v>448</c:v>
                </c:pt>
                <c:pt idx="449">
                  <c:v>449</c:v>
                </c:pt>
                <c:pt idx="450">
                  <c:v>450</c:v>
                </c:pt>
                <c:pt idx="451">
                  <c:v>451</c:v>
                </c:pt>
                <c:pt idx="452">
                  <c:v>452</c:v>
                </c:pt>
                <c:pt idx="453">
                  <c:v>453</c:v>
                </c:pt>
                <c:pt idx="454">
                  <c:v>454</c:v>
                </c:pt>
                <c:pt idx="455">
                  <c:v>455</c:v>
                </c:pt>
                <c:pt idx="456">
                  <c:v>456</c:v>
                </c:pt>
                <c:pt idx="457">
                  <c:v>457</c:v>
                </c:pt>
                <c:pt idx="458">
                  <c:v>458</c:v>
                </c:pt>
                <c:pt idx="459">
                  <c:v>459</c:v>
                </c:pt>
                <c:pt idx="460">
                  <c:v>460</c:v>
                </c:pt>
                <c:pt idx="461">
                  <c:v>461</c:v>
                </c:pt>
                <c:pt idx="462">
                  <c:v>462</c:v>
                </c:pt>
                <c:pt idx="463">
                  <c:v>463</c:v>
                </c:pt>
                <c:pt idx="464">
                  <c:v>464</c:v>
                </c:pt>
                <c:pt idx="465">
                  <c:v>465</c:v>
                </c:pt>
                <c:pt idx="466">
                  <c:v>466</c:v>
                </c:pt>
                <c:pt idx="467">
                  <c:v>467</c:v>
                </c:pt>
                <c:pt idx="468">
                  <c:v>468</c:v>
                </c:pt>
                <c:pt idx="469">
                  <c:v>469</c:v>
                </c:pt>
                <c:pt idx="470">
                  <c:v>470</c:v>
                </c:pt>
                <c:pt idx="471">
                  <c:v>471</c:v>
                </c:pt>
                <c:pt idx="472">
                  <c:v>472</c:v>
                </c:pt>
                <c:pt idx="473">
                  <c:v>473</c:v>
                </c:pt>
                <c:pt idx="474">
                  <c:v>474</c:v>
                </c:pt>
                <c:pt idx="475">
                  <c:v>475</c:v>
                </c:pt>
                <c:pt idx="476">
                  <c:v>476</c:v>
                </c:pt>
                <c:pt idx="477">
                  <c:v>477</c:v>
                </c:pt>
                <c:pt idx="478">
                  <c:v>478</c:v>
                </c:pt>
                <c:pt idx="479">
                  <c:v>479</c:v>
                </c:pt>
                <c:pt idx="480">
                  <c:v>480</c:v>
                </c:pt>
                <c:pt idx="481">
                  <c:v>481</c:v>
                </c:pt>
                <c:pt idx="482">
                  <c:v>482</c:v>
                </c:pt>
                <c:pt idx="483">
                  <c:v>483</c:v>
                </c:pt>
                <c:pt idx="484">
                  <c:v>484</c:v>
                </c:pt>
                <c:pt idx="485">
                  <c:v>485</c:v>
                </c:pt>
                <c:pt idx="486">
                  <c:v>486</c:v>
                </c:pt>
                <c:pt idx="487">
                  <c:v>487</c:v>
                </c:pt>
                <c:pt idx="488">
                  <c:v>488</c:v>
                </c:pt>
                <c:pt idx="489">
                  <c:v>489</c:v>
                </c:pt>
                <c:pt idx="490">
                  <c:v>490</c:v>
                </c:pt>
                <c:pt idx="491">
                  <c:v>491</c:v>
                </c:pt>
                <c:pt idx="492">
                  <c:v>492</c:v>
                </c:pt>
                <c:pt idx="493">
                  <c:v>493</c:v>
                </c:pt>
                <c:pt idx="494">
                  <c:v>494</c:v>
                </c:pt>
                <c:pt idx="495">
                  <c:v>495</c:v>
                </c:pt>
                <c:pt idx="496">
                  <c:v>496</c:v>
                </c:pt>
                <c:pt idx="497">
                  <c:v>497</c:v>
                </c:pt>
                <c:pt idx="498">
                  <c:v>498</c:v>
                </c:pt>
                <c:pt idx="499">
                  <c:v>499</c:v>
                </c:pt>
                <c:pt idx="500">
                  <c:v>500</c:v>
                </c:pt>
              </c:numCache>
            </c:numRef>
          </c:xVal>
          <c:yVal>
            <c:numRef>
              <c:f>Data!$P$2:$P$502</c:f>
              <c:numCache>
                <c:formatCode>General</c:formatCode>
                <c:ptCount val="50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6.3125504999999996E-4</c:v>
                </c:pt>
                <c:pt idx="341">
                  <c:v>1.0835978499999999E-2</c:v>
                </c:pt>
                <c:pt idx="342">
                  <c:v>3.3740989499999999E-2</c:v>
                </c:pt>
                <c:pt idx="343">
                  <c:v>5.9657644099999997E-2</c:v>
                </c:pt>
                <c:pt idx="344">
                  <c:v>8.1107998599999995E-2</c:v>
                </c:pt>
                <c:pt idx="345">
                  <c:v>9.5513133E-2</c:v>
                </c:pt>
                <c:pt idx="346">
                  <c:v>0.103141765</c:v>
                </c:pt>
                <c:pt idx="347">
                  <c:v>0.105341319</c:v>
                </c:pt>
                <c:pt idx="348">
                  <c:v>0.10362599</c:v>
                </c:pt>
                <c:pt idx="349">
                  <c:v>9.9313256200000005E-2</c:v>
                </c:pt>
                <c:pt idx="350">
                  <c:v>9.3427956000000006E-2</c:v>
                </c:pt>
                <c:pt idx="351">
                  <c:v>8.6716763200000005E-2</c:v>
                </c:pt>
                <c:pt idx="352">
                  <c:v>7.9698416300000005E-2</c:v>
                </c:pt>
                <c:pt idx="353">
                  <c:v>7.2718116900000004E-2</c:v>
                </c:pt>
                <c:pt idx="354">
                  <c:v>6.59946691E-2</c:v>
                </c:pt>
                <c:pt idx="355">
                  <c:v>5.9657644099999997E-2</c:v>
                </c:pt>
                <c:pt idx="356">
                  <c:v>5.3775228299999998E-2</c:v>
                </c:pt>
                <c:pt idx="357">
                  <c:v>4.8374443000000003E-2</c:v>
                </c:pt>
                <c:pt idx="358">
                  <c:v>4.3455508099999998E-2</c:v>
                </c:pt>
                <c:pt idx="359">
                  <c:v>3.9001871700000003E-2</c:v>
                </c:pt>
                <c:pt idx="360">
                  <c:v>3.4987104200000001E-2</c:v>
                </c:pt>
                <c:pt idx="361">
                  <c:v>3.1379560399999999E-2</c:v>
                </c:pt>
                <c:pt idx="362">
                  <c:v>2.8145472500000001E-2</c:v>
                </c:pt>
                <c:pt idx="363">
                  <c:v>2.5250949799999999E-2</c:v>
                </c:pt>
                <c:pt idx="364">
                  <c:v>2.2663226299999999E-2</c:v>
                </c:pt>
                <c:pt idx="365">
                  <c:v>2.03513939E-2</c:v>
                </c:pt>
                <c:pt idx="366">
                  <c:v>1.8286791300000001E-2</c:v>
                </c:pt>
                <c:pt idx="367">
                  <c:v>1.64431638E-2</c:v>
                </c:pt>
                <c:pt idx="368">
                  <c:v>1.47966763E-2</c:v>
                </c:pt>
                <c:pt idx="369">
                  <c:v>1.3325834E-2</c:v>
                </c:pt>
                <c:pt idx="370">
                  <c:v>1.20113489E-2</c:v>
                </c:pt>
                <c:pt idx="371">
                  <c:v>1.0835978499999999E-2</c:v>
                </c:pt>
                <c:pt idx="372">
                  <c:v>9.7843513899999995E-3</c:v>
                </c:pt>
                <c:pt idx="373">
                  <c:v>8.8427925700000007E-3</c:v>
                </c:pt>
                <c:pt idx="374">
                  <c:v>7.9991545100000002E-3</c:v>
                </c:pt>
                <c:pt idx="375">
                  <c:v>7.2426575599999999E-3</c:v>
                </c:pt>
                <c:pt idx="376">
                  <c:v>6.5637423199999996E-3</c:v>
                </c:pt>
                <c:pt idx="377">
                  <c:v>5.9539347599999997E-3</c:v>
                </c:pt>
                <c:pt idx="378">
                  <c:v>5.4057240099999997E-3</c:v>
                </c:pt>
                <c:pt idx="379">
                  <c:v>4.9124525599999998E-3</c:v>
                </c:pt>
                <c:pt idx="380">
                  <c:v>4.4682180200000003E-3</c:v>
                </c:pt>
                <c:pt idx="381">
                  <c:v>4.0677857499999996E-3</c:v>
                </c:pt>
                <c:pt idx="382">
                  <c:v>3.70651122E-3</c:v>
                </c:pt>
                <c:pt idx="383">
                  <c:v>3.38027128E-3</c:v>
                </c:pt>
                <c:pt idx="384">
                  <c:v>3.08540343E-3</c:v>
                </c:pt>
                <c:pt idx="385">
                  <c:v>2.81865222E-3</c:v>
                </c:pt>
                <c:pt idx="386">
                  <c:v>2.57712195E-3</c:v>
                </c:pt>
                <c:pt idx="387">
                  <c:v>2.35823495E-3</c:v>
                </c:pt>
                <c:pt idx="388">
                  <c:v>2.15969492E-3</c:v>
                </c:pt>
                <c:pt idx="389">
                  <c:v>1.9794545600000002E-3</c:v>
                </c:pt>
                <c:pt idx="390">
                  <c:v>1.8156870500000001E-3</c:v>
                </c:pt>
                <c:pt idx="391">
                  <c:v>1.6667609600000001E-3</c:v>
                </c:pt>
                <c:pt idx="392">
                  <c:v>1.5312181199999999E-3</c:v>
                </c:pt>
                <c:pt idx="393">
                  <c:v>1.4077540800000001E-3</c:v>
                </c:pt>
                <c:pt idx="394">
                  <c:v>1.2952009700000001E-3</c:v>
                </c:pt>
                <c:pt idx="395">
                  <c:v>1.1925122E-3</c:v>
                </c:pt>
                <c:pt idx="396">
                  <c:v>1.09874917E-3</c:v>
                </c:pt>
                <c:pt idx="397">
                  <c:v>1.0130693199999999E-3</c:v>
                </c:pt>
                <c:pt idx="398">
                  <c:v>9.3471567900000002E-4</c:v>
                </c:pt>
                <c:pt idx="399">
                  <c:v>8.6300762199999995E-4</c:v>
                </c:pt>
                <c:pt idx="400">
                  <c:v>7.9733261600000002E-4</c:v>
                </c:pt>
                <c:pt idx="401">
                  <c:v>7.3713896099999998E-4</c:v>
                </c:pt>
                <c:pt idx="402">
                  <c:v>6.8192933200000004E-4</c:v>
                </c:pt>
                <c:pt idx="403">
                  <c:v>6.3125504999999996E-4</c:v>
                </c:pt>
                <c:pt idx="404">
                  <c:v>5.8471099400000004E-4</c:v>
                </c:pt>
                <c:pt idx="405">
                  <c:v>5.4193107599999997E-4</c:v>
                </c:pt>
                <c:pt idx="406">
                  <c:v>5.0258421299999995E-4</c:v>
                </c:pt>
                <c:pt idx="407">
                  <c:v>4.6637074900000001E-4</c:v>
                </c:pt>
                <c:pt idx="408">
                  <c:v>4.3301925599999999E-4</c:v>
                </c:pt>
                <c:pt idx="409">
                  <c:v>4.0228368300000001E-4</c:v>
                </c:pt>
                <c:pt idx="410">
                  <c:v>3.7394081999999999E-4</c:v>
                </c:pt>
                <c:pt idx="411">
                  <c:v>3.4778802E-4</c:v>
                </c:pt>
                <c:pt idx="412">
                  <c:v>3.2364116699999998E-4</c:v>
                </c:pt>
                <c:pt idx="413">
                  <c:v>3.0133286499999998E-4</c:v>
                </c:pt>
                <c:pt idx="414">
                  <c:v>2.8071080399999997E-4</c:v>
                </c:pt>
                <c:pt idx="415">
                  <c:v>2.6163630300000002E-4</c:v>
                </c:pt>
                <c:pt idx="416">
                  <c:v>2.4398300099999999E-4</c:v>
                </c:pt>
                <c:pt idx="417">
                  <c:v>2.2763568399999999E-4</c:v>
                </c:pt>
                <c:pt idx="418">
                  <c:v>2.12489231E-4</c:v>
                </c:pt>
                <c:pt idx="419">
                  <c:v>1.98447659E-4</c:v>
                </c:pt>
                <c:pt idx="420">
                  <c:v>1.8542327699999999E-4</c:v>
                </c:pt>
                <c:pt idx="421">
                  <c:v>1.73335914E-4</c:v>
                </c:pt>
                <c:pt idx="422">
                  <c:v>1.6211222400000001E-4</c:v>
                </c:pt>
                <c:pt idx="423">
                  <c:v>1.5168507E-4</c:v>
                </c:pt>
                <c:pt idx="424">
                  <c:v>1.4199294899999999E-4</c:v>
                </c:pt>
                <c:pt idx="425">
                  <c:v>1.3297949300000001E-4</c:v>
                </c:pt>
                <c:pt idx="426">
                  <c:v>1.2459300599999999E-4</c:v>
                </c:pt>
                <c:pt idx="427">
                  <c:v>1.16786044E-4</c:v>
                </c:pt>
                <c:pt idx="428">
                  <c:v>1.0951504499999999E-4</c:v>
                </c:pt>
                <c:pt idx="429">
                  <c:v>1.0273998699999999E-4</c:v>
                </c:pt>
                <c:pt idx="430">
                  <c:v>9.6424074400000006E-5</c:v>
                </c:pt>
                <c:pt idx="431">
                  <c:v>9.0533463800000001E-5</c:v>
                </c:pt>
                <c:pt idx="432">
                  <c:v>8.5037007000000005E-5</c:v>
                </c:pt>
                <c:pt idx="433">
                  <c:v>7.9906020899999996E-5</c:v>
                </c:pt>
                <c:pt idx="434">
                  <c:v>7.5114077999999999E-5</c:v>
                </c:pt>
                <c:pt idx="435">
                  <c:v>7.0636815900000007E-5</c:v>
                </c:pt>
                <c:pt idx="436">
                  <c:v>6.6451763800000005E-5</c:v>
                </c:pt>
                <c:pt idx="437">
                  <c:v>6.2538184600000003E-5</c:v>
                </c:pt>
                <c:pt idx="438">
                  <c:v>5.8876931500000002E-5</c:v>
                </c:pt>
                <c:pt idx="439">
                  <c:v>5.5450316699999998E-5</c:v>
                </c:pt>
                <c:pt idx="440">
                  <c:v>5.22419922E-5</c:v>
                </c:pt>
                <c:pt idx="441">
                  <c:v>4.9236840600000002E-5</c:v>
                </c:pt>
                <c:pt idx="442">
                  <c:v>4.6420875499999998E-5</c:v>
                </c:pt>
                <c:pt idx="443">
                  <c:v>4.3781150699999998E-5</c:v>
                </c:pt>
                <c:pt idx="444">
                  <c:v>4.1305677399999997E-5</c:v>
                </c:pt>
                <c:pt idx="445">
                  <c:v>3.8983347399999998E-5</c:v>
                </c:pt>
                <c:pt idx="446">
                  <c:v>3.6803864400000003E-5</c:v>
                </c:pt>
                <c:pt idx="447">
                  <c:v>3.4757679699999998E-5</c:v>
                </c:pt>
                <c:pt idx="448">
                  <c:v>3.2835934000000002E-5</c:v>
                </c:pt>
                <c:pt idx="449">
                  <c:v>3.1030404200000001E-5</c:v>
                </c:pt>
                <c:pt idx="450">
                  <c:v>2.9333454099999999E-5</c:v>
                </c:pt>
                <c:pt idx="451">
                  <c:v>2.7737989200000001E-5</c:v>
                </c:pt>
                <c:pt idx="452">
                  <c:v>2.6237415800000001E-5</c:v>
                </c:pt>
                <c:pt idx="453">
                  <c:v>2.4825603E-5</c:v>
                </c:pt>
                <c:pt idx="454">
                  <c:v>2.3496847499999998E-5</c:v>
                </c:pt>
                <c:pt idx="455">
                  <c:v>2.22458417E-5</c:v>
                </c:pt>
                <c:pt idx="456">
                  <c:v>2.1067644400000002E-5</c:v>
                </c:pt>
                <c:pt idx="457">
                  <c:v>1.9957653400000002E-5</c:v>
                </c:pt>
                <c:pt idx="458">
                  <c:v>1.8911580599999999E-5</c:v>
                </c:pt>
                <c:pt idx="459">
                  <c:v>1.7925428999999999E-5</c:v>
                </c:pt>
                <c:pt idx="460">
                  <c:v>1.6995471400000001E-5</c:v>
                </c:pt>
                <c:pt idx="461">
                  <c:v>1.6118231100000001E-5</c:v>
                </c:pt>
                <c:pt idx="462">
                  <c:v>1.5290463299999999E-5</c:v>
                </c:pt>
                <c:pt idx="463">
                  <c:v>1.4509139E-5</c:v>
                </c:pt>
                <c:pt idx="464">
                  <c:v>1.3771429300000001E-5</c:v>
                </c:pt>
                <c:pt idx="465">
                  <c:v>1.30746915E-5</c:v>
                </c:pt>
                <c:pt idx="466">
                  <c:v>1.24164554E-5</c:v>
                </c:pt>
                <c:pt idx="467">
                  <c:v>1.17944118E-5</c:v>
                </c:pt>
                <c:pt idx="468">
                  <c:v>1.1206400799999999E-5</c:v>
                </c:pt>
                <c:pt idx="469">
                  <c:v>1.0650401799999999E-5</c:v>
                </c:pt>
                <c:pt idx="470">
                  <c:v>1.01245236E-5</c:v>
                </c:pt>
                <c:pt idx="471">
                  <c:v>9.6269953200000003E-6</c:v>
                </c:pt>
                <c:pt idx="472">
                  <c:v>9.1561587900000003E-6</c:v>
                </c:pt>
                <c:pt idx="473">
                  <c:v>8.7104602899999996E-6</c:v>
                </c:pt>
                <c:pt idx="474">
                  <c:v>8.2884437200000003E-6</c:v>
                </c:pt>
                <c:pt idx="475">
                  <c:v>7.8887439800000003E-6</c:v>
                </c:pt>
                <c:pt idx="476">
                  <c:v>7.5100808599999999E-6</c:v>
                </c:pt>
                <c:pt idx="477">
                  <c:v>7.1512533800000003E-6</c:v>
                </c:pt>
                <c:pt idx="478">
                  <c:v>6.8111345199999998E-6</c:v>
                </c:pt>
                <c:pt idx="479">
                  <c:v>6.4886663299999999E-6</c:v>
                </c:pt>
                <c:pt idx="480">
                  <c:v>6.1828554100000004E-6</c:v>
                </c:pt>
                <c:pt idx="481">
                  <c:v>5.8927686400000003E-6</c:v>
                </c:pt>
                <c:pt idx="482">
                  <c:v>5.6175292900000002E-6</c:v>
                </c:pt>
                <c:pt idx="483">
                  <c:v>5.3563133500000002E-6</c:v>
                </c:pt>
                <c:pt idx="484">
                  <c:v>5.1083461200000003E-6</c:v>
                </c:pt>
                <c:pt idx="485">
                  <c:v>4.8728990599999999E-6</c:v>
                </c:pt>
                <c:pt idx="486">
                  <c:v>4.6492868400000002E-6</c:v>
                </c:pt>
                <c:pt idx="487">
                  <c:v>4.43686456E-6</c:v>
                </c:pt>
                <c:pt idx="488">
                  <c:v>4.2350252099999999E-6</c:v>
                </c:pt>
                <c:pt idx="489">
                  <c:v>4.0431973100000003E-6</c:v>
                </c:pt>
                <c:pt idx="490">
                  <c:v>3.8608426300000002E-6</c:v>
                </c:pt>
                <c:pt idx="491">
                  <c:v>3.6874541300000001E-6</c:v>
                </c:pt>
                <c:pt idx="492">
                  <c:v>3.5225540299999998E-6</c:v>
                </c:pt>
                <c:pt idx="493">
                  <c:v>3.3656920099999998E-6</c:v>
                </c:pt>
                <c:pt idx="494">
                  <c:v>3.2164434899999998E-6</c:v>
                </c:pt>
                <c:pt idx="495">
                  <c:v>3.0744080600000002E-6</c:v>
                </c:pt>
                <c:pt idx="496">
                  <c:v>2.9392080099999998E-6</c:v>
                </c:pt>
                <c:pt idx="497">
                  <c:v>2.8104869499999999E-6</c:v>
                </c:pt>
                <c:pt idx="498">
                  <c:v>2.6879085099999999E-6</c:v>
                </c:pt>
                <c:pt idx="499">
                  <c:v>2.5711551500000002E-6</c:v>
                </c:pt>
                <c:pt idx="500">
                  <c:v>2.4599270099999999E-6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3430-4449-9B85-572DECA418A2}"/>
            </c:ext>
          </c:extLst>
        </c:ser>
        <c:ser>
          <c:idx val="8"/>
          <c:order val="8"/>
          <c:tx>
            <c:v>模板分量 9</c:v>
          </c:tx>
          <c:spPr>
            <a:ln w="8890">
              <a:solidFill>
                <a:srgbClr val="CDB6D4"/>
              </a:solidFill>
            </a:ln>
          </c:spPr>
          <c:marker>
            <c:symbol val="none"/>
          </c:marker>
          <c:xVal>
            <c:numRef>
              <c:f>Data!$Q$2:$Q$502</c:f>
              <c:numCache>
                <c:formatCode>General</c:formatCode>
                <c:ptCount val="50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  <c:pt idx="251">
                  <c:v>251</c:v>
                </c:pt>
                <c:pt idx="252">
                  <c:v>252</c:v>
                </c:pt>
                <c:pt idx="253">
                  <c:v>253</c:v>
                </c:pt>
                <c:pt idx="254">
                  <c:v>254</c:v>
                </c:pt>
                <c:pt idx="255">
                  <c:v>255</c:v>
                </c:pt>
                <c:pt idx="256">
                  <c:v>256</c:v>
                </c:pt>
                <c:pt idx="257">
                  <c:v>257</c:v>
                </c:pt>
                <c:pt idx="258">
                  <c:v>258</c:v>
                </c:pt>
                <c:pt idx="259">
                  <c:v>259</c:v>
                </c:pt>
                <c:pt idx="260">
                  <c:v>260</c:v>
                </c:pt>
                <c:pt idx="261">
                  <c:v>261</c:v>
                </c:pt>
                <c:pt idx="262">
                  <c:v>262</c:v>
                </c:pt>
                <c:pt idx="263">
                  <c:v>263</c:v>
                </c:pt>
                <c:pt idx="264">
                  <c:v>264</c:v>
                </c:pt>
                <c:pt idx="265">
                  <c:v>265</c:v>
                </c:pt>
                <c:pt idx="266">
                  <c:v>266</c:v>
                </c:pt>
                <c:pt idx="267">
                  <c:v>267</c:v>
                </c:pt>
                <c:pt idx="268">
                  <c:v>268</c:v>
                </c:pt>
                <c:pt idx="269">
                  <c:v>269</c:v>
                </c:pt>
                <c:pt idx="270">
                  <c:v>270</c:v>
                </c:pt>
                <c:pt idx="271">
                  <c:v>271</c:v>
                </c:pt>
                <c:pt idx="272">
                  <c:v>272</c:v>
                </c:pt>
                <c:pt idx="273">
                  <c:v>273</c:v>
                </c:pt>
                <c:pt idx="274">
                  <c:v>274</c:v>
                </c:pt>
                <c:pt idx="275">
                  <c:v>275</c:v>
                </c:pt>
                <c:pt idx="276">
                  <c:v>276</c:v>
                </c:pt>
                <c:pt idx="277">
                  <c:v>277</c:v>
                </c:pt>
                <c:pt idx="278">
                  <c:v>278</c:v>
                </c:pt>
                <c:pt idx="279">
                  <c:v>279</c:v>
                </c:pt>
                <c:pt idx="280">
                  <c:v>280</c:v>
                </c:pt>
                <c:pt idx="281">
                  <c:v>281</c:v>
                </c:pt>
                <c:pt idx="282">
                  <c:v>282</c:v>
                </c:pt>
                <c:pt idx="283">
                  <c:v>283</c:v>
                </c:pt>
                <c:pt idx="284">
                  <c:v>284</c:v>
                </c:pt>
                <c:pt idx="285">
                  <c:v>285</c:v>
                </c:pt>
                <c:pt idx="286">
                  <c:v>286</c:v>
                </c:pt>
                <c:pt idx="287">
                  <c:v>287</c:v>
                </c:pt>
                <c:pt idx="288">
                  <c:v>288</c:v>
                </c:pt>
                <c:pt idx="289">
                  <c:v>289</c:v>
                </c:pt>
                <c:pt idx="290">
                  <c:v>290</c:v>
                </c:pt>
                <c:pt idx="291">
                  <c:v>291</c:v>
                </c:pt>
                <c:pt idx="292">
                  <c:v>292</c:v>
                </c:pt>
                <c:pt idx="293">
                  <c:v>293</c:v>
                </c:pt>
                <c:pt idx="294">
                  <c:v>294</c:v>
                </c:pt>
                <c:pt idx="295">
                  <c:v>295</c:v>
                </c:pt>
                <c:pt idx="296">
                  <c:v>296</c:v>
                </c:pt>
                <c:pt idx="297">
                  <c:v>297</c:v>
                </c:pt>
                <c:pt idx="298">
                  <c:v>298</c:v>
                </c:pt>
                <c:pt idx="299">
                  <c:v>299</c:v>
                </c:pt>
                <c:pt idx="300">
                  <c:v>300</c:v>
                </c:pt>
                <c:pt idx="301">
                  <c:v>301</c:v>
                </c:pt>
                <c:pt idx="302">
                  <c:v>302</c:v>
                </c:pt>
                <c:pt idx="303">
                  <c:v>303</c:v>
                </c:pt>
                <c:pt idx="304">
                  <c:v>304</c:v>
                </c:pt>
                <c:pt idx="305">
                  <c:v>305</c:v>
                </c:pt>
                <c:pt idx="306">
                  <c:v>306</c:v>
                </c:pt>
                <c:pt idx="307">
                  <c:v>307</c:v>
                </c:pt>
                <c:pt idx="308">
                  <c:v>308</c:v>
                </c:pt>
                <c:pt idx="309">
                  <c:v>309</c:v>
                </c:pt>
                <c:pt idx="310">
                  <c:v>310</c:v>
                </c:pt>
                <c:pt idx="311">
                  <c:v>311</c:v>
                </c:pt>
                <c:pt idx="312">
                  <c:v>312</c:v>
                </c:pt>
                <c:pt idx="313">
                  <c:v>313</c:v>
                </c:pt>
                <c:pt idx="314">
                  <c:v>314</c:v>
                </c:pt>
                <c:pt idx="315">
                  <c:v>315</c:v>
                </c:pt>
                <c:pt idx="316">
                  <c:v>316</c:v>
                </c:pt>
                <c:pt idx="317">
                  <c:v>317</c:v>
                </c:pt>
                <c:pt idx="318">
                  <c:v>318</c:v>
                </c:pt>
                <c:pt idx="319">
                  <c:v>319</c:v>
                </c:pt>
                <c:pt idx="320">
                  <c:v>320</c:v>
                </c:pt>
                <c:pt idx="321">
                  <c:v>321</c:v>
                </c:pt>
                <c:pt idx="322">
                  <c:v>322</c:v>
                </c:pt>
                <c:pt idx="323">
                  <c:v>323</c:v>
                </c:pt>
                <c:pt idx="324">
                  <c:v>324</c:v>
                </c:pt>
                <c:pt idx="325">
                  <c:v>325</c:v>
                </c:pt>
                <c:pt idx="326">
                  <c:v>326</c:v>
                </c:pt>
                <c:pt idx="327">
                  <c:v>327</c:v>
                </c:pt>
                <c:pt idx="328">
                  <c:v>328</c:v>
                </c:pt>
                <c:pt idx="329">
                  <c:v>329</c:v>
                </c:pt>
                <c:pt idx="330">
                  <c:v>330</c:v>
                </c:pt>
                <c:pt idx="331">
                  <c:v>331</c:v>
                </c:pt>
                <c:pt idx="332">
                  <c:v>332</c:v>
                </c:pt>
                <c:pt idx="333">
                  <c:v>333</c:v>
                </c:pt>
                <c:pt idx="334">
                  <c:v>334</c:v>
                </c:pt>
                <c:pt idx="335">
                  <c:v>335</c:v>
                </c:pt>
                <c:pt idx="336">
                  <c:v>336</c:v>
                </c:pt>
                <c:pt idx="337">
                  <c:v>337</c:v>
                </c:pt>
                <c:pt idx="338">
                  <c:v>338</c:v>
                </c:pt>
                <c:pt idx="339">
                  <c:v>339</c:v>
                </c:pt>
                <c:pt idx="340">
                  <c:v>340</c:v>
                </c:pt>
                <c:pt idx="341">
                  <c:v>341</c:v>
                </c:pt>
                <c:pt idx="342">
                  <c:v>342</c:v>
                </c:pt>
                <c:pt idx="343">
                  <c:v>343</c:v>
                </c:pt>
                <c:pt idx="344">
                  <c:v>344</c:v>
                </c:pt>
                <c:pt idx="345">
                  <c:v>345</c:v>
                </c:pt>
                <c:pt idx="346">
                  <c:v>346</c:v>
                </c:pt>
                <c:pt idx="347">
                  <c:v>347</c:v>
                </c:pt>
                <c:pt idx="348">
                  <c:v>348</c:v>
                </c:pt>
                <c:pt idx="349">
                  <c:v>349</c:v>
                </c:pt>
                <c:pt idx="350">
                  <c:v>350</c:v>
                </c:pt>
                <c:pt idx="351">
                  <c:v>351</c:v>
                </c:pt>
                <c:pt idx="352">
                  <c:v>352</c:v>
                </c:pt>
                <c:pt idx="353">
                  <c:v>353</c:v>
                </c:pt>
                <c:pt idx="354">
                  <c:v>354</c:v>
                </c:pt>
                <c:pt idx="355">
                  <c:v>355</c:v>
                </c:pt>
                <c:pt idx="356">
                  <c:v>356</c:v>
                </c:pt>
                <c:pt idx="357">
                  <c:v>357</c:v>
                </c:pt>
                <c:pt idx="358">
                  <c:v>358</c:v>
                </c:pt>
                <c:pt idx="359">
                  <c:v>359</c:v>
                </c:pt>
                <c:pt idx="360">
                  <c:v>360</c:v>
                </c:pt>
                <c:pt idx="361">
                  <c:v>361</c:v>
                </c:pt>
                <c:pt idx="362">
                  <c:v>362</c:v>
                </c:pt>
                <c:pt idx="363">
                  <c:v>363</c:v>
                </c:pt>
                <c:pt idx="364">
                  <c:v>364</c:v>
                </c:pt>
                <c:pt idx="365">
                  <c:v>365</c:v>
                </c:pt>
                <c:pt idx="366">
                  <c:v>366</c:v>
                </c:pt>
                <c:pt idx="367">
                  <c:v>367</c:v>
                </c:pt>
                <c:pt idx="368">
                  <c:v>368</c:v>
                </c:pt>
                <c:pt idx="369">
                  <c:v>369</c:v>
                </c:pt>
                <c:pt idx="370">
                  <c:v>370</c:v>
                </c:pt>
                <c:pt idx="371">
                  <c:v>371</c:v>
                </c:pt>
                <c:pt idx="372">
                  <c:v>372</c:v>
                </c:pt>
                <c:pt idx="373">
                  <c:v>373</c:v>
                </c:pt>
                <c:pt idx="374">
                  <c:v>374</c:v>
                </c:pt>
                <c:pt idx="375">
                  <c:v>375</c:v>
                </c:pt>
                <c:pt idx="376">
                  <c:v>376</c:v>
                </c:pt>
                <c:pt idx="377">
                  <c:v>377</c:v>
                </c:pt>
                <c:pt idx="378">
                  <c:v>378</c:v>
                </c:pt>
                <c:pt idx="379">
                  <c:v>379</c:v>
                </c:pt>
                <c:pt idx="380">
                  <c:v>380</c:v>
                </c:pt>
                <c:pt idx="381">
                  <c:v>381</c:v>
                </c:pt>
                <c:pt idx="382">
                  <c:v>382</c:v>
                </c:pt>
                <c:pt idx="383">
                  <c:v>383</c:v>
                </c:pt>
                <c:pt idx="384">
                  <c:v>384</c:v>
                </c:pt>
                <c:pt idx="385">
                  <c:v>385</c:v>
                </c:pt>
                <c:pt idx="386">
                  <c:v>386</c:v>
                </c:pt>
                <c:pt idx="387">
                  <c:v>387</c:v>
                </c:pt>
                <c:pt idx="388">
                  <c:v>388</c:v>
                </c:pt>
                <c:pt idx="389">
                  <c:v>389</c:v>
                </c:pt>
                <c:pt idx="390">
                  <c:v>390</c:v>
                </c:pt>
                <c:pt idx="391">
                  <c:v>391</c:v>
                </c:pt>
                <c:pt idx="392">
                  <c:v>392</c:v>
                </c:pt>
                <c:pt idx="393">
                  <c:v>393</c:v>
                </c:pt>
                <c:pt idx="394">
                  <c:v>394</c:v>
                </c:pt>
                <c:pt idx="395">
                  <c:v>395</c:v>
                </c:pt>
                <c:pt idx="396">
                  <c:v>396</c:v>
                </c:pt>
                <c:pt idx="397">
                  <c:v>397</c:v>
                </c:pt>
                <c:pt idx="398">
                  <c:v>398</c:v>
                </c:pt>
                <c:pt idx="399">
                  <c:v>399</c:v>
                </c:pt>
                <c:pt idx="400">
                  <c:v>400</c:v>
                </c:pt>
                <c:pt idx="401">
                  <c:v>401</c:v>
                </c:pt>
                <c:pt idx="402">
                  <c:v>402</c:v>
                </c:pt>
                <c:pt idx="403">
                  <c:v>403</c:v>
                </c:pt>
                <c:pt idx="404">
                  <c:v>404</c:v>
                </c:pt>
                <c:pt idx="405">
                  <c:v>405</c:v>
                </c:pt>
                <c:pt idx="406">
                  <c:v>406</c:v>
                </c:pt>
                <c:pt idx="407">
                  <c:v>407</c:v>
                </c:pt>
                <c:pt idx="408">
                  <c:v>408</c:v>
                </c:pt>
                <c:pt idx="409">
                  <c:v>409</c:v>
                </c:pt>
                <c:pt idx="410">
                  <c:v>410</c:v>
                </c:pt>
                <c:pt idx="411">
                  <c:v>411</c:v>
                </c:pt>
                <c:pt idx="412">
                  <c:v>412</c:v>
                </c:pt>
                <c:pt idx="413">
                  <c:v>413</c:v>
                </c:pt>
                <c:pt idx="414">
                  <c:v>414</c:v>
                </c:pt>
                <c:pt idx="415">
                  <c:v>415</c:v>
                </c:pt>
                <c:pt idx="416">
                  <c:v>416</c:v>
                </c:pt>
                <c:pt idx="417">
                  <c:v>417</c:v>
                </c:pt>
                <c:pt idx="418">
                  <c:v>418</c:v>
                </c:pt>
                <c:pt idx="419">
                  <c:v>419</c:v>
                </c:pt>
                <c:pt idx="420">
                  <c:v>420</c:v>
                </c:pt>
                <c:pt idx="421">
                  <c:v>421</c:v>
                </c:pt>
                <c:pt idx="422">
                  <c:v>422</c:v>
                </c:pt>
                <c:pt idx="423">
                  <c:v>423</c:v>
                </c:pt>
                <c:pt idx="424">
                  <c:v>424</c:v>
                </c:pt>
                <c:pt idx="425">
                  <c:v>425</c:v>
                </c:pt>
                <c:pt idx="426">
                  <c:v>426</c:v>
                </c:pt>
                <c:pt idx="427">
                  <c:v>427</c:v>
                </c:pt>
                <c:pt idx="428">
                  <c:v>428</c:v>
                </c:pt>
                <c:pt idx="429">
                  <c:v>429</c:v>
                </c:pt>
                <c:pt idx="430">
                  <c:v>430</c:v>
                </c:pt>
                <c:pt idx="431">
                  <c:v>431</c:v>
                </c:pt>
                <c:pt idx="432">
                  <c:v>432</c:v>
                </c:pt>
                <c:pt idx="433">
                  <c:v>433</c:v>
                </c:pt>
                <c:pt idx="434">
                  <c:v>434</c:v>
                </c:pt>
                <c:pt idx="435">
                  <c:v>435</c:v>
                </c:pt>
                <c:pt idx="436">
                  <c:v>436</c:v>
                </c:pt>
                <c:pt idx="437">
                  <c:v>437</c:v>
                </c:pt>
                <c:pt idx="438">
                  <c:v>438</c:v>
                </c:pt>
                <c:pt idx="439">
                  <c:v>439</c:v>
                </c:pt>
                <c:pt idx="440">
                  <c:v>440</c:v>
                </c:pt>
                <c:pt idx="441">
                  <c:v>441</c:v>
                </c:pt>
                <c:pt idx="442">
                  <c:v>442</c:v>
                </c:pt>
                <c:pt idx="443">
                  <c:v>443</c:v>
                </c:pt>
                <c:pt idx="444">
                  <c:v>444</c:v>
                </c:pt>
                <c:pt idx="445">
                  <c:v>445</c:v>
                </c:pt>
                <c:pt idx="446">
                  <c:v>446</c:v>
                </c:pt>
                <c:pt idx="447">
                  <c:v>447</c:v>
                </c:pt>
                <c:pt idx="448">
                  <c:v>448</c:v>
                </c:pt>
                <c:pt idx="449">
                  <c:v>449</c:v>
                </c:pt>
                <c:pt idx="450">
                  <c:v>450</c:v>
                </c:pt>
                <c:pt idx="451">
                  <c:v>451</c:v>
                </c:pt>
                <c:pt idx="452">
                  <c:v>452</c:v>
                </c:pt>
                <c:pt idx="453">
                  <c:v>453</c:v>
                </c:pt>
                <c:pt idx="454">
                  <c:v>454</c:v>
                </c:pt>
                <c:pt idx="455">
                  <c:v>455</c:v>
                </c:pt>
                <c:pt idx="456">
                  <c:v>456</c:v>
                </c:pt>
                <c:pt idx="457">
                  <c:v>457</c:v>
                </c:pt>
                <c:pt idx="458">
                  <c:v>458</c:v>
                </c:pt>
                <c:pt idx="459">
                  <c:v>459</c:v>
                </c:pt>
                <c:pt idx="460">
                  <c:v>460</c:v>
                </c:pt>
                <c:pt idx="461">
                  <c:v>461</c:v>
                </c:pt>
                <c:pt idx="462">
                  <c:v>462</c:v>
                </c:pt>
                <c:pt idx="463">
                  <c:v>463</c:v>
                </c:pt>
                <c:pt idx="464">
                  <c:v>464</c:v>
                </c:pt>
                <c:pt idx="465">
                  <c:v>465</c:v>
                </c:pt>
                <c:pt idx="466">
                  <c:v>466</c:v>
                </c:pt>
                <c:pt idx="467">
                  <c:v>467</c:v>
                </c:pt>
                <c:pt idx="468">
                  <c:v>468</c:v>
                </c:pt>
                <c:pt idx="469">
                  <c:v>469</c:v>
                </c:pt>
                <c:pt idx="470">
                  <c:v>470</c:v>
                </c:pt>
                <c:pt idx="471">
                  <c:v>471</c:v>
                </c:pt>
                <c:pt idx="472">
                  <c:v>472</c:v>
                </c:pt>
                <c:pt idx="473">
                  <c:v>473</c:v>
                </c:pt>
                <c:pt idx="474">
                  <c:v>474</c:v>
                </c:pt>
                <c:pt idx="475">
                  <c:v>475</c:v>
                </c:pt>
                <c:pt idx="476">
                  <c:v>476</c:v>
                </c:pt>
                <c:pt idx="477">
                  <c:v>477</c:v>
                </c:pt>
                <c:pt idx="478">
                  <c:v>478</c:v>
                </c:pt>
                <c:pt idx="479">
                  <c:v>479</c:v>
                </c:pt>
                <c:pt idx="480">
                  <c:v>480</c:v>
                </c:pt>
                <c:pt idx="481">
                  <c:v>481</c:v>
                </c:pt>
                <c:pt idx="482">
                  <c:v>482</c:v>
                </c:pt>
                <c:pt idx="483">
                  <c:v>483</c:v>
                </c:pt>
                <c:pt idx="484">
                  <c:v>484</c:v>
                </c:pt>
                <c:pt idx="485">
                  <c:v>485</c:v>
                </c:pt>
                <c:pt idx="486">
                  <c:v>486</c:v>
                </c:pt>
                <c:pt idx="487">
                  <c:v>487</c:v>
                </c:pt>
                <c:pt idx="488">
                  <c:v>488</c:v>
                </c:pt>
                <c:pt idx="489">
                  <c:v>489</c:v>
                </c:pt>
                <c:pt idx="490">
                  <c:v>490</c:v>
                </c:pt>
                <c:pt idx="491">
                  <c:v>491</c:v>
                </c:pt>
                <c:pt idx="492">
                  <c:v>492</c:v>
                </c:pt>
                <c:pt idx="493">
                  <c:v>493</c:v>
                </c:pt>
                <c:pt idx="494">
                  <c:v>494</c:v>
                </c:pt>
                <c:pt idx="495">
                  <c:v>495</c:v>
                </c:pt>
                <c:pt idx="496">
                  <c:v>496</c:v>
                </c:pt>
                <c:pt idx="497">
                  <c:v>497</c:v>
                </c:pt>
                <c:pt idx="498">
                  <c:v>498</c:v>
                </c:pt>
                <c:pt idx="499">
                  <c:v>499</c:v>
                </c:pt>
                <c:pt idx="500">
                  <c:v>500</c:v>
                </c:pt>
              </c:numCache>
            </c:numRef>
          </c:xVal>
          <c:yVal>
            <c:numRef>
              <c:f>Data!$R$2:$R$502</c:f>
              <c:numCache>
                <c:formatCode>General</c:formatCode>
                <c:ptCount val="50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6.6153844400000002E-3</c:v>
                </c:pt>
                <c:pt idx="342">
                  <c:v>0.113558163</c:v>
                </c:pt>
                <c:pt idx="343">
                  <c:v>0.353596564</c:v>
                </c:pt>
                <c:pt idx="344">
                  <c:v>0.62519618700000001</c:v>
                </c:pt>
                <c:pt idx="345">
                  <c:v>0.84999017600000004</c:v>
                </c:pt>
                <c:pt idx="346">
                  <c:v>1.0009521400000001</c:v>
                </c:pt>
                <c:pt idx="347">
                  <c:v>1.0808981600000001</c:v>
                </c:pt>
                <c:pt idx="348">
                  <c:v>1.1039489099999999</c:v>
                </c:pt>
                <c:pt idx="349">
                  <c:v>1.08597272</c:v>
                </c:pt>
                <c:pt idx="350">
                  <c:v>1.04077642</c:v>
                </c:pt>
                <c:pt idx="351">
                  <c:v>0.979100042</c:v>
                </c:pt>
                <c:pt idx="352">
                  <c:v>0.90876853300000004</c:v>
                </c:pt>
                <c:pt idx="353">
                  <c:v>0.83521813099999997</c:v>
                </c:pt>
                <c:pt idx="354">
                  <c:v>0.762066456</c:v>
                </c:pt>
                <c:pt idx="355">
                  <c:v>0.69160651699999998</c:v>
                </c:pt>
                <c:pt idx="356">
                  <c:v>0.62519618700000001</c:v>
                </c:pt>
                <c:pt idx="357">
                  <c:v>0.56355003999999997</c:v>
                </c:pt>
                <c:pt idx="358">
                  <c:v>0.50695125100000005</c:v>
                </c:pt>
                <c:pt idx="359">
                  <c:v>0.45540212600000002</c:v>
                </c:pt>
                <c:pt idx="360">
                  <c:v>0.40872920499999998</c:v>
                </c:pt>
                <c:pt idx="361">
                  <c:v>0.36665551299999999</c:v>
                </c:pt>
                <c:pt idx="362">
                  <c:v>0.32884941699999998</c:v>
                </c:pt>
                <c:pt idx="363">
                  <c:v>0.29495703899999998</c:v>
                </c:pt>
                <c:pt idx="364">
                  <c:v>0.26462321500000002</c:v>
                </c:pt>
                <c:pt idx="365">
                  <c:v>0.237504563</c:v>
                </c:pt>
                <c:pt idx="366">
                  <c:v>0.21327717600000001</c:v>
                </c:pt>
                <c:pt idx="367">
                  <c:v>0.191640691</c:v>
                </c:pt>
                <c:pt idx="368">
                  <c:v>0.17231996699999999</c:v>
                </c:pt>
                <c:pt idx="369">
                  <c:v>0.155065218</c:v>
                </c:pt>
                <c:pt idx="370">
                  <c:v>0.13965118300000001</c:v>
                </c:pt>
                <c:pt idx="371">
                  <c:v>0.12587573099999999</c:v>
                </c:pt>
                <c:pt idx="372">
                  <c:v>0.113558163</c:v>
                </c:pt>
                <c:pt idx="373">
                  <c:v>0.10253739100000001</c:v>
                </c:pt>
                <c:pt idx="374">
                  <c:v>9.2670105899999994E-2</c:v>
                </c:pt>
                <c:pt idx="375">
                  <c:v>8.3829004200000001E-2</c:v>
                </c:pt>
                <c:pt idx="376">
                  <c:v>7.5901118000000004E-2</c:v>
                </c:pt>
                <c:pt idx="377">
                  <c:v>6.8786267600000006E-2</c:v>
                </c:pt>
                <c:pt idx="378">
                  <c:v>6.23956471E-2</c:v>
                </c:pt>
                <c:pt idx="379">
                  <c:v>5.6650544800000001E-2</c:v>
                </c:pt>
                <c:pt idx="380">
                  <c:v>5.1481191599999997E-2</c:v>
                </c:pt>
                <c:pt idx="381">
                  <c:v>4.6825732199999998E-2</c:v>
                </c:pt>
                <c:pt idx="382">
                  <c:v>4.2629308900000003E-2</c:v>
                </c:pt>
                <c:pt idx="383">
                  <c:v>3.8843248300000001E-2</c:v>
                </c:pt>
                <c:pt idx="384">
                  <c:v>3.5424340700000001E-2</c:v>
                </c:pt>
                <c:pt idx="385">
                  <c:v>3.2334204399999997E-2</c:v>
                </c:pt>
                <c:pt idx="386">
                  <c:v>2.9538722999999999E-2</c:v>
                </c:pt>
                <c:pt idx="387">
                  <c:v>2.70075501E-2</c:v>
                </c:pt>
                <c:pt idx="388">
                  <c:v>2.4713672799999999E-2</c:v>
                </c:pt>
                <c:pt idx="389">
                  <c:v>2.2633026300000001E-2</c:v>
                </c:pt>
                <c:pt idx="390">
                  <c:v>2.07441555E-2</c:v>
                </c:pt>
                <c:pt idx="391">
                  <c:v>1.9027915699999998E-2</c:v>
                </c:pt>
                <c:pt idx="392">
                  <c:v>1.746721E-2</c:v>
                </c:pt>
                <c:pt idx="393">
                  <c:v>1.6046757200000001E-2</c:v>
                </c:pt>
                <c:pt idx="394">
                  <c:v>1.4752887100000001E-2</c:v>
                </c:pt>
                <c:pt idx="395">
                  <c:v>1.35733604E-2</c:v>
                </c:pt>
                <c:pt idx="396">
                  <c:v>1.24972096E-2</c:v>
                </c:pt>
                <c:pt idx="397">
                  <c:v>1.15145981E-2</c:v>
                </c:pt>
                <c:pt idx="398">
                  <c:v>1.0616696E-2</c:v>
                </c:pt>
                <c:pt idx="399">
                  <c:v>9.7955708299999993E-3</c:v>
                </c:pt>
                <c:pt idx="400">
                  <c:v>9.0440895300000004E-3</c:v>
                </c:pt>
                <c:pt idx="401">
                  <c:v>8.355833E-3</c:v>
                </c:pt>
                <c:pt idx="402">
                  <c:v>7.72501956E-3</c:v>
                </c:pt>
                <c:pt idx="403">
                  <c:v>7.1464373899999996E-3</c:v>
                </c:pt>
                <c:pt idx="404">
                  <c:v>6.6153844400000002E-3</c:v>
                </c:pt>
                <c:pt idx="405">
                  <c:v>6.1276151499999997E-3</c:v>
                </c:pt>
                <c:pt idx="406">
                  <c:v>5.6792930200000001E-3</c:v>
                </c:pt>
                <c:pt idx="407">
                  <c:v>5.2669484099999997E-3</c:v>
                </c:pt>
                <c:pt idx="408">
                  <c:v>4.8874409700000003E-3</c:v>
                </c:pt>
                <c:pt idx="409">
                  <c:v>4.5379262200000003E-3</c:v>
                </c:pt>
                <c:pt idx="410">
                  <c:v>4.2158256300000004E-3</c:v>
                </c:pt>
                <c:pt idx="411">
                  <c:v>3.9187999900000001E-3</c:v>
                </c:pt>
                <c:pt idx="412">
                  <c:v>3.6447256199999998E-3</c:v>
                </c:pt>
                <c:pt idx="413">
                  <c:v>3.3916730499999998E-3</c:v>
                </c:pt>
                <c:pt idx="414">
                  <c:v>3.1578880000000002E-3</c:v>
                </c:pt>
                <c:pt idx="415">
                  <c:v>2.9417743E-3</c:v>
                </c:pt>
                <c:pt idx="416">
                  <c:v>2.7418786199999998E-3</c:v>
                </c:pt>
                <c:pt idx="417">
                  <c:v>2.5568767200000002E-3</c:v>
                </c:pt>
                <c:pt idx="418">
                  <c:v>2.38556121E-3</c:v>
                </c:pt>
                <c:pt idx="419">
                  <c:v>2.22683042E-3</c:v>
                </c:pt>
                <c:pt idx="420">
                  <c:v>2.0796784999999999E-3</c:v>
                </c:pt>
                <c:pt idx="421">
                  <c:v>1.9431864499999999E-3</c:v>
                </c:pt>
                <c:pt idx="422">
                  <c:v>1.81651411E-3</c:v>
                </c:pt>
                <c:pt idx="423">
                  <c:v>1.6988928399999999E-3</c:v>
                </c:pt>
                <c:pt idx="424">
                  <c:v>1.5896190400000001E-3</c:v>
                </c:pt>
                <c:pt idx="425">
                  <c:v>1.4880481999999999E-3</c:v>
                </c:pt>
                <c:pt idx="426">
                  <c:v>1.3935896E-3</c:v>
                </c:pt>
                <c:pt idx="427">
                  <c:v>1.30570144E-3</c:v>
                </c:pt>
                <c:pt idx="428">
                  <c:v>1.2238865700000001E-3</c:v>
                </c:pt>
                <c:pt idx="429">
                  <c:v>1.14768844E-3</c:v>
                </c:pt>
                <c:pt idx="430">
                  <c:v>1.07668764E-3</c:v>
                </c:pt>
                <c:pt idx="431">
                  <c:v>1.01049856E-3</c:v>
                </c:pt>
                <c:pt idx="432">
                  <c:v>9.48766536E-4</c:v>
                </c:pt>
                <c:pt idx="433">
                  <c:v>8.9116513599999997E-4</c:v>
                </c:pt>
                <c:pt idx="434">
                  <c:v>8.3739377100000003E-4</c:v>
                </c:pt>
                <c:pt idx="435">
                  <c:v>7.8717548899999998E-4</c:v>
                </c:pt>
                <c:pt idx="436">
                  <c:v>7.4025497699999998E-4</c:v>
                </c:pt>
                <c:pt idx="437">
                  <c:v>6.96396748E-4</c:v>
                </c:pt>
                <c:pt idx="438">
                  <c:v>6.5538348199999997E-4</c:v>
                </c:pt>
                <c:pt idx="439">
                  <c:v>6.1701452699999999E-4</c:v>
                </c:pt>
                <c:pt idx="440">
                  <c:v>5.8110451900000003E-4</c:v>
                </c:pt>
                <c:pt idx="441">
                  <c:v>5.4748213499999996E-4</c:v>
                </c:pt>
                <c:pt idx="442">
                  <c:v>5.15988947E-4</c:v>
                </c:pt>
                <c:pt idx="443">
                  <c:v>4.8647838400000002E-4</c:v>
                </c:pt>
                <c:pt idx="444">
                  <c:v>4.5881477399999999E-4</c:v>
                </c:pt>
                <c:pt idx="445">
                  <c:v>4.32872474E-4</c:v>
                </c:pt>
                <c:pt idx="446">
                  <c:v>4.0853507599999999E-4</c:v>
                </c:pt>
                <c:pt idx="447">
                  <c:v>3.8569467600000002E-4</c:v>
                </c:pt>
                <c:pt idx="448">
                  <c:v>3.64251206E-4</c:v>
                </c:pt>
                <c:pt idx="449">
                  <c:v>3.4411182399999999E-4</c:v>
                </c:pt>
                <c:pt idx="450">
                  <c:v>3.2519035399999999E-4</c:v>
                </c:pt>
                <c:pt idx="451">
                  <c:v>3.0740676899999999E-4</c:v>
                </c:pt>
                <c:pt idx="452">
                  <c:v>2.90686723E-4</c:v>
                </c:pt>
                <c:pt idx="453">
                  <c:v>2.7496111499999997E-4</c:v>
                </c:pt>
                <c:pt idx="454">
                  <c:v>2.6016569300000002E-4</c:v>
                </c:pt>
                <c:pt idx="455">
                  <c:v>2.4624069000000001E-4</c:v>
                </c:pt>
                <c:pt idx="456">
                  <c:v>2.3313048300000001E-4</c:v>
                </c:pt>
                <c:pt idx="457">
                  <c:v>2.2078329000000001E-4</c:v>
                </c:pt>
                <c:pt idx="458">
                  <c:v>2.0915088E-4</c:v>
                </c:pt>
                <c:pt idx="459">
                  <c:v>1.98188316E-4</c:v>
                </c:pt>
                <c:pt idx="460">
                  <c:v>1.8785371100000001E-4</c:v>
                </c:pt>
                <c:pt idx="461">
                  <c:v>1.7810800399999999E-4</c:v>
                </c:pt>
                <c:pt idx="462">
                  <c:v>1.6891475899999999E-4</c:v>
                </c:pt>
                <c:pt idx="463">
                  <c:v>1.6023997399999999E-4</c:v>
                </c:pt>
                <c:pt idx="464">
                  <c:v>1.5205190399999999E-4</c:v>
                </c:pt>
                <c:pt idx="465">
                  <c:v>1.4432090399999999E-4</c:v>
                </c:pt>
                <c:pt idx="466">
                  <c:v>1.37019277E-4</c:v>
                </c:pt>
                <c:pt idx="467">
                  <c:v>1.3012113900000001E-4</c:v>
                </c:pt>
                <c:pt idx="468">
                  <c:v>1.2360228699999999E-4</c:v>
                </c:pt>
                <c:pt idx="469">
                  <c:v>1.1744009000000001E-4</c:v>
                </c:pt>
                <c:pt idx="470">
                  <c:v>1.1161336900000001E-4</c:v>
                </c:pt>
                <c:pt idx="471">
                  <c:v>1.06102304E-4</c:v>
                </c:pt>
                <c:pt idx="472">
                  <c:v>1.0088834100000001E-4</c:v>
                </c:pt>
                <c:pt idx="473">
                  <c:v>9.59541002E-5</c:v>
                </c:pt>
                <c:pt idx="474">
                  <c:v>9.1283298900000006E-5</c:v>
                </c:pt>
                <c:pt idx="475">
                  <c:v>8.6860677900000002E-5</c:v>
                </c:pt>
                <c:pt idx="476">
                  <c:v>8.2671931300000003E-5</c:v>
                </c:pt>
                <c:pt idx="477">
                  <c:v>7.8703642899999996E-5</c:v>
                </c:pt>
                <c:pt idx="478">
                  <c:v>7.4943226599999998E-5</c:v>
                </c:pt>
                <c:pt idx="479">
                  <c:v>7.1378871799999995E-5</c:v>
                </c:pt>
                <c:pt idx="480">
                  <c:v>6.7999491199999997E-5</c:v>
                </c:pt>
                <c:pt idx="481">
                  <c:v>6.47946744E-5</c:v>
                </c:pt>
                <c:pt idx="482">
                  <c:v>6.17546425E-5</c:v>
                </c:pt>
                <c:pt idx="483">
                  <c:v>5.8870207500000001E-5</c:v>
                </c:pt>
                <c:pt idx="484">
                  <c:v>5.6132734200000002E-5</c:v>
                </c:pt>
                <c:pt idx="485">
                  <c:v>5.3534103800000001E-5</c:v>
                </c:pt>
                <c:pt idx="486">
                  <c:v>5.1066681500000003E-5</c:v>
                </c:pt>
                <c:pt idx="487">
                  <c:v>4.8723285099999999E-5</c:v>
                </c:pt>
                <c:pt idx="488">
                  <c:v>4.64971563E-5</c:v>
                </c:pt>
                <c:pt idx="489">
                  <c:v>4.4381933899999997E-5</c:v>
                </c:pt>
                <c:pt idx="490">
                  <c:v>4.2371628699999997E-5</c:v>
                </c:pt>
                <c:pt idx="491">
                  <c:v>4.04606002E-5</c:v>
                </c:pt>
                <c:pt idx="492">
                  <c:v>3.8643534999999999E-5</c:v>
                </c:pt>
                <c:pt idx="493">
                  <c:v>3.6915426E-5</c:v>
                </c:pt>
                <c:pt idx="494">
                  <c:v>3.5271553899999999E-5</c:v>
                </c:pt>
                <c:pt idx="495">
                  <c:v>3.3707469299999999E-5</c:v>
                </c:pt>
                <c:pt idx="496">
                  <c:v>3.2218975800000002E-5</c:v>
                </c:pt>
                <c:pt idx="497">
                  <c:v>3.0802115400000002E-5</c:v>
                </c:pt>
                <c:pt idx="498">
                  <c:v>2.9453152999999999E-5</c:v>
                </c:pt>
                <c:pt idx="499">
                  <c:v>2.81685637E-5</c:v>
                </c:pt>
                <c:pt idx="500">
                  <c:v>2.69450197E-5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8-3430-4449-9B85-572DECA418A2}"/>
            </c:ext>
          </c:extLst>
        </c:ser>
        <c:ser>
          <c:idx val="9"/>
          <c:order val="9"/>
          <c:tx>
            <c:v>模板分量 10</c:v>
          </c:tx>
          <c:spPr>
            <a:ln w="8890">
              <a:solidFill>
                <a:srgbClr val="CDB6D4"/>
              </a:solidFill>
            </a:ln>
          </c:spPr>
          <c:marker>
            <c:symbol val="none"/>
          </c:marker>
          <c:xVal>
            <c:numRef>
              <c:f>Data!$S$2:$S$502</c:f>
              <c:numCache>
                <c:formatCode>General</c:formatCode>
                <c:ptCount val="50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  <c:pt idx="251">
                  <c:v>251</c:v>
                </c:pt>
                <c:pt idx="252">
                  <c:v>252</c:v>
                </c:pt>
                <c:pt idx="253">
                  <c:v>253</c:v>
                </c:pt>
                <c:pt idx="254">
                  <c:v>254</c:v>
                </c:pt>
                <c:pt idx="255">
                  <c:v>255</c:v>
                </c:pt>
                <c:pt idx="256">
                  <c:v>256</c:v>
                </c:pt>
                <c:pt idx="257">
                  <c:v>257</c:v>
                </c:pt>
                <c:pt idx="258">
                  <c:v>258</c:v>
                </c:pt>
                <c:pt idx="259">
                  <c:v>259</c:v>
                </c:pt>
                <c:pt idx="260">
                  <c:v>260</c:v>
                </c:pt>
                <c:pt idx="261">
                  <c:v>261</c:v>
                </c:pt>
                <c:pt idx="262">
                  <c:v>262</c:v>
                </c:pt>
                <c:pt idx="263">
                  <c:v>263</c:v>
                </c:pt>
                <c:pt idx="264">
                  <c:v>264</c:v>
                </c:pt>
                <c:pt idx="265">
                  <c:v>265</c:v>
                </c:pt>
                <c:pt idx="266">
                  <c:v>266</c:v>
                </c:pt>
                <c:pt idx="267">
                  <c:v>267</c:v>
                </c:pt>
                <c:pt idx="268">
                  <c:v>268</c:v>
                </c:pt>
                <c:pt idx="269">
                  <c:v>269</c:v>
                </c:pt>
                <c:pt idx="270">
                  <c:v>270</c:v>
                </c:pt>
                <c:pt idx="271">
                  <c:v>271</c:v>
                </c:pt>
                <c:pt idx="272">
                  <c:v>272</c:v>
                </c:pt>
                <c:pt idx="273">
                  <c:v>273</c:v>
                </c:pt>
                <c:pt idx="274">
                  <c:v>274</c:v>
                </c:pt>
                <c:pt idx="275">
                  <c:v>275</c:v>
                </c:pt>
                <c:pt idx="276">
                  <c:v>276</c:v>
                </c:pt>
                <c:pt idx="277">
                  <c:v>277</c:v>
                </c:pt>
                <c:pt idx="278">
                  <c:v>278</c:v>
                </c:pt>
                <c:pt idx="279">
                  <c:v>279</c:v>
                </c:pt>
                <c:pt idx="280">
                  <c:v>280</c:v>
                </c:pt>
                <c:pt idx="281">
                  <c:v>281</c:v>
                </c:pt>
                <c:pt idx="282">
                  <c:v>282</c:v>
                </c:pt>
                <c:pt idx="283">
                  <c:v>283</c:v>
                </c:pt>
                <c:pt idx="284">
                  <c:v>284</c:v>
                </c:pt>
                <c:pt idx="285">
                  <c:v>285</c:v>
                </c:pt>
                <c:pt idx="286">
                  <c:v>286</c:v>
                </c:pt>
                <c:pt idx="287">
                  <c:v>287</c:v>
                </c:pt>
                <c:pt idx="288">
                  <c:v>288</c:v>
                </c:pt>
                <c:pt idx="289">
                  <c:v>289</c:v>
                </c:pt>
                <c:pt idx="290">
                  <c:v>290</c:v>
                </c:pt>
                <c:pt idx="291">
                  <c:v>291</c:v>
                </c:pt>
                <c:pt idx="292">
                  <c:v>292</c:v>
                </c:pt>
                <c:pt idx="293">
                  <c:v>293</c:v>
                </c:pt>
                <c:pt idx="294">
                  <c:v>294</c:v>
                </c:pt>
                <c:pt idx="295">
                  <c:v>295</c:v>
                </c:pt>
                <c:pt idx="296">
                  <c:v>296</c:v>
                </c:pt>
                <c:pt idx="297">
                  <c:v>297</c:v>
                </c:pt>
                <c:pt idx="298">
                  <c:v>298</c:v>
                </c:pt>
                <c:pt idx="299">
                  <c:v>299</c:v>
                </c:pt>
                <c:pt idx="300">
                  <c:v>300</c:v>
                </c:pt>
                <c:pt idx="301">
                  <c:v>301</c:v>
                </c:pt>
                <c:pt idx="302">
                  <c:v>302</c:v>
                </c:pt>
                <c:pt idx="303">
                  <c:v>303</c:v>
                </c:pt>
                <c:pt idx="304">
                  <c:v>304</c:v>
                </c:pt>
                <c:pt idx="305">
                  <c:v>305</c:v>
                </c:pt>
                <c:pt idx="306">
                  <c:v>306</c:v>
                </c:pt>
                <c:pt idx="307">
                  <c:v>307</c:v>
                </c:pt>
                <c:pt idx="308">
                  <c:v>308</c:v>
                </c:pt>
                <c:pt idx="309">
                  <c:v>309</c:v>
                </c:pt>
                <c:pt idx="310">
                  <c:v>310</c:v>
                </c:pt>
                <c:pt idx="311">
                  <c:v>311</c:v>
                </c:pt>
                <c:pt idx="312">
                  <c:v>312</c:v>
                </c:pt>
                <c:pt idx="313">
                  <c:v>313</c:v>
                </c:pt>
                <c:pt idx="314">
                  <c:v>314</c:v>
                </c:pt>
                <c:pt idx="315">
                  <c:v>315</c:v>
                </c:pt>
                <c:pt idx="316">
                  <c:v>316</c:v>
                </c:pt>
                <c:pt idx="317">
                  <c:v>317</c:v>
                </c:pt>
                <c:pt idx="318">
                  <c:v>318</c:v>
                </c:pt>
                <c:pt idx="319">
                  <c:v>319</c:v>
                </c:pt>
                <c:pt idx="320">
                  <c:v>320</c:v>
                </c:pt>
                <c:pt idx="321">
                  <c:v>321</c:v>
                </c:pt>
                <c:pt idx="322">
                  <c:v>322</c:v>
                </c:pt>
                <c:pt idx="323">
                  <c:v>323</c:v>
                </c:pt>
                <c:pt idx="324">
                  <c:v>324</c:v>
                </c:pt>
                <c:pt idx="325">
                  <c:v>325</c:v>
                </c:pt>
                <c:pt idx="326">
                  <c:v>326</c:v>
                </c:pt>
                <c:pt idx="327">
                  <c:v>327</c:v>
                </c:pt>
                <c:pt idx="328">
                  <c:v>328</c:v>
                </c:pt>
                <c:pt idx="329">
                  <c:v>329</c:v>
                </c:pt>
                <c:pt idx="330">
                  <c:v>330</c:v>
                </c:pt>
                <c:pt idx="331">
                  <c:v>331</c:v>
                </c:pt>
                <c:pt idx="332">
                  <c:v>332</c:v>
                </c:pt>
                <c:pt idx="333">
                  <c:v>333</c:v>
                </c:pt>
                <c:pt idx="334">
                  <c:v>334</c:v>
                </c:pt>
                <c:pt idx="335">
                  <c:v>335</c:v>
                </c:pt>
                <c:pt idx="336">
                  <c:v>336</c:v>
                </c:pt>
                <c:pt idx="337">
                  <c:v>337</c:v>
                </c:pt>
                <c:pt idx="338">
                  <c:v>338</c:v>
                </c:pt>
                <c:pt idx="339">
                  <c:v>339</c:v>
                </c:pt>
                <c:pt idx="340">
                  <c:v>340</c:v>
                </c:pt>
                <c:pt idx="341">
                  <c:v>341</c:v>
                </c:pt>
                <c:pt idx="342">
                  <c:v>342</c:v>
                </c:pt>
                <c:pt idx="343">
                  <c:v>343</c:v>
                </c:pt>
                <c:pt idx="344">
                  <c:v>344</c:v>
                </c:pt>
                <c:pt idx="345">
                  <c:v>345</c:v>
                </c:pt>
                <c:pt idx="346">
                  <c:v>346</c:v>
                </c:pt>
                <c:pt idx="347">
                  <c:v>347</c:v>
                </c:pt>
                <c:pt idx="348">
                  <c:v>348</c:v>
                </c:pt>
                <c:pt idx="349">
                  <c:v>349</c:v>
                </c:pt>
                <c:pt idx="350">
                  <c:v>350</c:v>
                </c:pt>
                <c:pt idx="351">
                  <c:v>351</c:v>
                </c:pt>
                <c:pt idx="352">
                  <c:v>352</c:v>
                </c:pt>
                <c:pt idx="353">
                  <c:v>353</c:v>
                </c:pt>
                <c:pt idx="354">
                  <c:v>354</c:v>
                </c:pt>
                <c:pt idx="355">
                  <c:v>355</c:v>
                </c:pt>
                <c:pt idx="356">
                  <c:v>356</c:v>
                </c:pt>
                <c:pt idx="357">
                  <c:v>357</c:v>
                </c:pt>
                <c:pt idx="358">
                  <c:v>358</c:v>
                </c:pt>
                <c:pt idx="359">
                  <c:v>359</c:v>
                </c:pt>
                <c:pt idx="360">
                  <c:v>360</c:v>
                </c:pt>
                <c:pt idx="361">
                  <c:v>361</c:v>
                </c:pt>
                <c:pt idx="362">
                  <c:v>362</c:v>
                </c:pt>
                <c:pt idx="363">
                  <c:v>363</c:v>
                </c:pt>
                <c:pt idx="364">
                  <c:v>364</c:v>
                </c:pt>
                <c:pt idx="365">
                  <c:v>365</c:v>
                </c:pt>
                <c:pt idx="366">
                  <c:v>366</c:v>
                </c:pt>
                <c:pt idx="367">
                  <c:v>367</c:v>
                </c:pt>
                <c:pt idx="368">
                  <c:v>368</c:v>
                </c:pt>
                <c:pt idx="369">
                  <c:v>369</c:v>
                </c:pt>
                <c:pt idx="370">
                  <c:v>370</c:v>
                </c:pt>
                <c:pt idx="371">
                  <c:v>371</c:v>
                </c:pt>
                <c:pt idx="372">
                  <c:v>372</c:v>
                </c:pt>
                <c:pt idx="373">
                  <c:v>373</c:v>
                </c:pt>
                <c:pt idx="374">
                  <c:v>374</c:v>
                </c:pt>
                <c:pt idx="375">
                  <c:v>375</c:v>
                </c:pt>
                <c:pt idx="376">
                  <c:v>376</c:v>
                </c:pt>
                <c:pt idx="377">
                  <c:v>377</c:v>
                </c:pt>
                <c:pt idx="378">
                  <c:v>378</c:v>
                </c:pt>
                <c:pt idx="379">
                  <c:v>379</c:v>
                </c:pt>
                <c:pt idx="380">
                  <c:v>380</c:v>
                </c:pt>
                <c:pt idx="381">
                  <c:v>381</c:v>
                </c:pt>
                <c:pt idx="382">
                  <c:v>382</c:v>
                </c:pt>
                <c:pt idx="383">
                  <c:v>383</c:v>
                </c:pt>
                <c:pt idx="384">
                  <c:v>384</c:v>
                </c:pt>
                <c:pt idx="385">
                  <c:v>385</c:v>
                </c:pt>
                <c:pt idx="386">
                  <c:v>386</c:v>
                </c:pt>
                <c:pt idx="387">
                  <c:v>387</c:v>
                </c:pt>
                <c:pt idx="388">
                  <c:v>388</c:v>
                </c:pt>
                <c:pt idx="389">
                  <c:v>389</c:v>
                </c:pt>
                <c:pt idx="390">
                  <c:v>390</c:v>
                </c:pt>
                <c:pt idx="391">
                  <c:v>391</c:v>
                </c:pt>
                <c:pt idx="392">
                  <c:v>392</c:v>
                </c:pt>
                <c:pt idx="393">
                  <c:v>393</c:v>
                </c:pt>
                <c:pt idx="394">
                  <c:v>394</c:v>
                </c:pt>
                <c:pt idx="395">
                  <c:v>395</c:v>
                </c:pt>
                <c:pt idx="396">
                  <c:v>396</c:v>
                </c:pt>
                <c:pt idx="397">
                  <c:v>397</c:v>
                </c:pt>
                <c:pt idx="398">
                  <c:v>398</c:v>
                </c:pt>
                <c:pt idx="399">
                  <c:v>399</c:v>
                </c:pt>
                <c:pt idx="400">
                  <c:v>400</c:v>
                </c:pt>
                <c:pt idx="401">
                  <c:v>401</c:v>
                </c:pt>
                <c:pt idx="402">
                  <c:v>402</c:v>
                </c:pt>
                <c:pt idx="403">
                  <c:v>403</c:v>
                </c:pt>
                <c:pt idx="404">
                  <c:v>404</c:v>
                </c:pt>
                <c:pt idx="405">
                  <c:v>405</c:v>
                </c:pt>
                <c:pt idx="406">
                  <c:v>406</c:v>
                </c:pt>
                <c:pt idx="407">
                  <c:v>407</c:v>
                </c:pt>
                <c:pt idx="408">
                  <c:v>408</c:v>
                </c:pt>
                <c:pt idx="409">
                  <c:v>409</c:v>
                </c:pt>
                <c:pt idx="410">
                  <c:v>410</c:v>
                </c:pt>
                <c:pt idx="411">
                  <c:v>411</c:v>
                </c:pt>
                <c:pt idx="412">
                  <c:v>412</c:v>
                </c:pt>
                <c:pt idx="413">
                  <c:v>413</c:v>
                </c:pt>
                <c:pt idx="414">
                  <c:v>414</c:v>
                </c:pt>
                <c:pt idx="415">
                  <c:v>415</c:v>
                </c:pt>
                <c:pt idx="416">
                  <c:v>416</c:v>
                </c:pt>
                <c:pt idx="417">
                  <c:v>417</c:v>
                </c:pt>
                <c:pt idx="418">
                  <c:v>418</c:v>
                </c:pt>
                <c:pt idx="419">
                  <c:v>419</c:v>
                </c:pt>
                <c:pt idx="420">
                  <c:v>420</c:v>
                </c:pt>
                <c:pt idx="421">
                  <c:v>421</c:v>
                </c:pt>
                <c:pt idx="422">
                  <c:v>422</c:v>
                </c:pt>
                <c:pt idx="423">
                  <c:v>423</c:v>
                </c:pt>
                <c:pt idx="424">
                  <c:v>424</c:v>
                </c:pt>
                <c:pt idx="425">
                  <c:v>425</c:v>
                </c:pt>
                <c:pt idx="426">
                  <c:v>426</c:v>
                </c:pt>
                <c:pt idx="427">
                  <c:v>427</c:v>
                </c:pt>
                <c:pt idx="428">
                  <c:v>428</c:v>
                </c:pt>
                <c:pt idx="429">
                  <c:v>429</c:v>
                </c:pt>
                <c:pt idx="430">
                  <c:v>430</c:v>
                </c:pt>
                <c:pt idx="431">
                  <c:v>431</c:v>
                </c:pt>
                <c:pt idx="432">
                  <c:v>432</c:v>
                </c:pt>
                <c:pt idx="433">
                  <c:v>433</c:v>
                </c:pt>
                <c:pt idx="434">
                  <c:v>434</c:v>
                </c:pt>
                <c:pt idx="435">
                  <c:v>435</c:v>
                </c:pt>
                <c:pt idx="436">
                  <c:v>436</c:v>
                </c:pt>
                <c:pt idx="437">
                  <c:v>437</c:v>
                </c:pt>
                <c:pt idx="438">
                  <c:v>438</c:v>
                </c:pt>
                <c:pt idx="439">
                  <c:v>439</c:v>
                </c:pt>
                <c:pt idx="440">
                  <c:v>440</c:v>
                </c:pt>
                <c:pt idx="441">
                  <c:v>441</c:v>
                </c:pt>
                <c:pt idx="442">
                  <c:v>442</c:v>
                </c:pt>
                <c:pt idx="443">
                  <c:v>443</c:v>
                </c:pt>
                <c:pt idx="444">
                  <c:v>444</c:v>
                </c:pt>
                <c:pt idx="445">
                  <c:v>445</c:v>
                </c:pt>
                <c:pt idx="446">
                  <c:v>446</c:v>
                </c:pt>
                <c:pt idx="447">
                  <c:v>447</c:v>
                </c:pt>
                <c:pt idx="448">
                  <c:v>448</c:v>
                </c:pt>
                <c:pt idx="449">
                  <c:v>449</c:v>
                </c:pt>
                <c:pt idx="450">
                  <c:v>450</c:v>
                </c:pt>
                <c:pt idx="451">
                  <c:v>451</c:v>
                </c:pt>
                <c:pt idx="452">
                  <c:v>452</c:v>
                </c:pt>
                <c:pt idx="453">
                  <c:v>453</c:v>
                </c:pt>
                <c:pt idx="454">
                  <c:v>454</c:v>
                </c:pt>
                <c:pt idx="455">
                  <c:v>455</c:v>
                </c:pt>
                <c:pt idx="456">
                  <c:v>456</c:v>
                </c:pt>
                <c:pt idx="457">
                  <c:v>457</c:v>
                </c:pt>
                <c:pt idx="458">
                  <c:v>458</c:v>
                </c:pt>
                <c:pt idx="459">
                  <c:v>459</c:v>
                </c:pt>
                <c:pt idx="460">
                  <c:v>460</c:v>
                </c:pt>
                <c:pt idx="461">
                  <c:v>461</c:v>
                </c:pt>
                <c:pt idx="462">
                  <c:v>462</c:v>
                </c:pt>
                <c:pt idx="463">
                  <c:v>463</c:v>
                </c:pt>
                <c:pt idx="464">
                  <c:v>464</c:v>
                </c:pt>
                <c:pt idx="465">
                  <c:v>465</c:v>
                </c:pt>
                <c:pt idx="466">
                  <c:v>466</c:v>
                </c:pt>
                <c:pt idx="467">
                  <c:v>467</c:v>
                </c:pt>
                <c:pt idx="468">
                  <c:v>468</c:v>
                </c:pt>
                <c:pt idx="469">
                  <c:v>469</c:v>
                </c:pt>
                <c:pt idx="470">
                  <c:v>470</c:v>
                </c:pt>
                <c:pt idx="471">
                  <c:v>471</c:v>
                </c:pt>
                <c:pt idx="472">
                  <c:v>472</c:v>
                </c:pt>
                <c:pt idx="473">
                  <c:v>473</c:v>
                </c:pt>
                <c:pt idx="474">
                  <c:v>474</c:v>
                </c:pt>
                <c:pt idx="475">
                  <c:v>475</c:v>
                </c:pt>
                <c:pt idx="476">
                  <c:v>476</c:v>
                </c:pt>
                <c:pt idx="477">
                  <c:v>477</c:v>
                </c:pt>
                <c:pt idx="478">
                  <c:v>478</c:v>
                </c:pt>
                <c:pt idx="479">
                  <c:v>479</c:v>
                </c:pt>
                <c:pt idx="480">
                  <c:v>480</c:v>
                </c:pt>
                <c:pt idx="481">
                  <c:v>481</c:v>
                </c:pt>
                <c:pt idx="482">
                  <c:v>482</c:v>
                </c:pt>
                <c:pt idx="483">
                  <c:v>483</c:v>
                </c:pt>
                <c:pt idx="484">
                  <c:v>484</c:v>
                </c:pt>
                <c:pt idx="485">
                  <c:v>485</c:v>
                </c:pt>
                <c:pt idx="486">
                  <c:v>486</c:v>
                </c:pt>
                <c:pt idx="487">
                  <c:v>487</c:v>
                </c:pt>
                <c:pt idx="488">
                  <c:v>488</c:v>
                </c:pt>
                <c:pt idx="489">
                  <c:v>489</c:v>
                </c:pt>
                <c:pt idx="490">
                  <c:v>490</c:v>
                </c:pt>
                <c:pt idx="491">
                  <c:v>491</c:v>
                </c:pt>
                <c:pt idx="492">
                  <c:v>492</c:v>
                </c:pt>
                <c:pt idx="493">
                  <c:v>493</c:v>
                </c:pt>
                <c:pt idx="494">
                  <c:v>494</c:v>
                </c:pt>
                <c:pt idx="495">
                  <c:v>495</c:v>
                </c:pt>
                <c:pt idx="496">
                  <c:v>496</c:v>
                </c:pt>
                <c:pt idx="497">
                  <c:v>497</c:v>
                </c:pt>
                <c:pt idx="498">
                  <c:v>498</c:v>
                </c:pt>
                <c:pt idx="499">
                  <c:v>499</c:v>
                </c:pt>
                <c:pt idx="500">
                  <c:v>500</c:v>
                </c:pt>
              </c:numCache>
            </c:numRef>
          </c:xVal>
          <c:yVal>
            <c:numRef>
              <c:f>Data!$T$2:$T$502</c:f>
              <c:numCache>
                <c:formatCode>General</c:formatCode>
                <c:ptCount val="50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7.0889087599999997E-4</c:v>
                </c:pt>
                <c:pt idx="353">
                  <c:v>1.21686572E-2</c:v>
                </c:pt>
                <c:pt idx="354">
                  <c:v>3.7890674399999998E-2</c:v>
                </c:pt>
                <c:pt idx="355">
                  <c:v>6.6994726700000007E-2</c:v>
                </c:pt>
                <c:pt idx="356">
                  <c:v>9.1083184299999995E-2</c:v>
                </c:pt>
                <c:pt idx="357">
                  <c:v>0.107259955</c:v>
                </c:pt>
                <c:pt idx="358">
                  <c:v>0.115826805</c:v>
                </c:pt>
                <c:pt idx="359">
                  <c:v>0.118296875</c:v>
                </c:pt>
                <c:pt idx="360">
                  <c:v>0.116370584</c:v>
                </c:pt>
                <c:pt idx="361">
                  <c:v>0.111527442</c:v>
                </c:pt>
                <c:pt idx="362">
                  <c:v>0.10491833</c:v>
                </c:pt>
                <c:pt idx="363">
                  <c:v>9.7381751099999997E-2</c:v>
                </c:pt>
                <c:pt idx="364">
                  <c:v>8.9500242600000002E-2</c:v>
                </c:pt>
                <c:pt idx="365">
                  <c:v>8.1661460800000002E-2</c:v>
                </c:pt>
                <c:pt idx="366">
                  <c:v>7.4111119899999994E-2</c:v>
                </c:pt>
                <c:pt idx="367">
                  <c:v>6.6994726700000007E-2</c:v>
                </c:pt>
                <c:pt idx="368">
                  <c:v>6.0388853399999998E-2</c:v>
                </c:pt>
                <c:pt idx="369">
                  <c:v>5.4323844599999997E-2</c:v>
                </c:pt>
                <c:pt idx="370">
                  <c:v>4.8799947199999999E-2</c:v>
                </c:pt>
                <c:pt idx="371">
                  <c:v>4.3798573899999999E-2</c:v>
                </c:pt>
                <c:pt idx="372">
                  <c:v>3.92900443E-2</c:v>
                </c:pt>
                <c:pt idx="373">
                  <c:v>3.5238821500000003E-2</c:v>
                </c:pt>
                <c:pt idx="374">
                  <c:v>3.1606984599999999E-2</c:v>
                </c:pt>
                <c:pt idx="375">
                  <c:v>2.83564748E-2</c:v>
                </c:pt>
                <c:pt idx="376">
                  <c:v>2.54504963E-2</c:v>
                </c:pt>
                <c:pt idx="377">
                  <c:v>2.2854339800000002E-2</c:v>
                </c:pt>
                <c:pt idx="378">
                  <c:v>2.0535819E-2</c:v>
                </c:pt>
                <c:pt idx="379">
                  <c:v>1.8465450299999998E-2</c:v>
                </c:pt>
                <c:pt idx="380">
                  <c:v>1.6616467199999999E-2</c:v>
                </c:pt>
                <c:pt idx="381">
                  <c:v>1.49647311E-2</c:v>
                </c:pt>
                <c:pt idx="382">
                  <c:v>1.34885822E-2</c:v>
                </c:pt>
                <c:pt idx="383">
                  <c:v>1.21686572E-2</c:v>
                </c:pt>
                <c:pt idx="384">
                  <c:v>1.09876942E-2</c:v>
                </c:pt>
                <c:pt idx="385">
                  <c:v>9.9303363400000001E-3</c:v>
                </c:pt>
                <c:pt idx="386">
                  <c:v>8.9829422199999998E-3</c:v>
                </c:pt>
                <c:pt idx="387">
                  <c:v>8.1334063799999995E-3</c:v>
                </c:pt>
                <c:pt idx="388">
                  <c:v>7.3709937599999997E-3</c:v>
                </c:pt>
                <c:pt idx="389">
                  <c:v>6.6861881300000004E-3</c:v>
                </c:pt>
                <c:pt idx="390">
                  <c:v>6.0705548799999997E-3</c:v>
                </c:pt>
                <c:pt idx="391">
                  <c:v>5.5166177100000003E-3</c:v>
                </c:pt>
                <c:pt idx="392">
                  <c:v>5.0177483400000002E-3</c:v>
                </c:pt>
                <c:pt idx="393">
                  <c:v>4.5680683300000002E-3</c:v>
                </c:pt>
                <c:pt idx="394">
                  <c:v>4.1623619199999996E-3</c:v>
                </c:pt>
                <c:pt idx="395">
                  <c:v>3.79599888E-3</c:v>
                </c:pt>
                <c:pt idx="396">
                  <c:v>3.4648662799999998E-3</c:v>
                </c:pt>
                <c:pt idx="397">
                  <c:v>3.1653082900000001E-3</c:v>
                </c:pt>
                <c:pt idx="398">
                  <c:v>2.8940730599999998E-3</c:v>
                </c:pt>
                <c:pt idx="399">
                  <c:v>2.6482659200000001E-3</c:v>
                </c:pt>
                <c:pt idx="400">
                  <c:v>2.4253081599999999E-3</c:v>
                </c:pt>
                <c:pt idx="401">
                  <c:v>2.2229006800000002E-3</c:v>
                </c:pt>
                <c:pt idx="402">
                  <c:v>2.03899198E-3</c:v>
                </c:pt>
                <c:pt idx="403">
                  <c:v>1.8717499999999999E-3</c:v>
                </c:pt>
                <c:pt idx="404">
                  <c:v>1.7195372199999999E-3</c:v>
                </c:pt>
                <c:pt idx="405">
                  <c:v>1.58088878E-3</c:v>
                </c:pt>
                <c:pt idx="406">
                  <c:v>1.4544931499999999E-3</c:v>
                </c:pt>
                <c:pt idx="407">
                  <c:v>1.3391750599999999E-3</c:v>
                </c:pt>
                <c:pt idx="408">
                  <c:v>1.2338804500000001E-3</c:v>
                </c:pt>
                <c:pt idx="409">
                  <c:v>1.13766313E-3</c:v>
                </c:pt>
                <c:pt idx="410">
                  <c:v>1.0496730499999999E-3</c:v>
                </c:pt>
                <c:pt idx="411">
                  <c:v>9.69145876E-4</c:v>
                </c:pt>
                <c:pt idx="412">
                  <c:v>8.9539373399999996E-4</c:v>
                </c:pt>
                <c:pt idx="413">
                  <c:v>8.2779707400000005E-4</c:v>
                </c:pt>
                <c:pt idx="414">
                  <c:v>7.6579740800000002E-4</c:v>
                </c:pt>
                <c:pt idx="415">
                  <c:v>7.0889087599999997E-4</c:v>
                </c:pt>
                <c:pt idx="416">
                  <c:v>6.5662253099999998E-4</c:v>
                </c:pt>
                <c:pt idx="417">
                  <c:v>6.0858126100000001E-4</c:v>
                </c:pt>
                <c:pt idx="418">
                  <c:v>5.64395267E-4</c:v>
                </c:pt>
                <c:pt idx="419">
                  <c:v>5.2372803799999995E-4</c:v>
                </c:pt>
                <c:pt idx="420">
                  <c:v>4.8627476200000002E-4</c:v>
                </c:pt>
                <c:pt idx="421">
                  <c:v>4.5175913E-4</c:v>
                </c:pt>
                <c:pt idx="422">
                  <c:v>4.1993047899999998E-4</c:v>
                </c:pt>
                <c:pt idx="423">
                  <c:v>3.9056123800000001E-4</c:v>
                </c:pt>
                <c:pt idx="424">
                  <c:v>3.6344464899999999E-4</c:v>
                </c:pt>
                <c:pt idx="425">
                  <c:v>3.3839272799999999E-4</c:v>
                </c:pt>
                <c:pt idx="426">
                  <c:v>3.1523443300000002E-4</c:v>
                </c:pt>
                <c:pt idx="427">
                  <c:v>2.9381402599999999E-4</c:v>
                </c:pt>
                <c:pt idx="428">
                  <c:v>2.73989607E-4</c:v>
                </c:pt>
                <c:pt idx="429">
                  <c:v>2.5563179200000001E-4</c:v>
                </c:pt>
                <c:pt idx="430">
                  <c:v>2.3862252999999999E-4</c:v>
                </c:pt>
                <c:pt idx="431">
                  <c:v>2.22854035E-4</c:v>
                </c:pt>
                <c:pt idx="432">
                  <c:v>2.0822783E-4</c:v>
                </c:pt>
                <c:pt idx="433">
                  <c:v>1.94653884E-4</c:v>
                </c:pt>
                <c:pt idx="434">
                  <c:v>1.82049833E-4</c:v>
                </c:pt>
                <c:pt idx="435">
                  <c:v>1.7034027999999999E-4</c:v>
                </c:pt>
                <c:pt idx="436">
                  <c:v>1.59456159E-4</c:v>
                </c:pt>
                <c:pt idx="437">
                  <c:v>1.4933417100000001E-4</c:v>
                </c:pt>
                <c:pt idx="438">
                  <c:v>1.3991625799999999E-4</c:v>
                </c:pt>
                <c:pt idx="439">
                  <c:v>1.3114914599999999E-4</c:v>
                </c:pt>
                <c:pt idx="440">
                  <c:v>1.22983913E-4</c:v>
                </c:pt>
                <c:pt idx="441">
                  <c:v>1.15375614E-4</c:v>
                </c:pt>
                <c:pt idx="442">
                  <c:v>1.0828293E-4</c:v>
                </c:pt>
                <c:pt idx="443">
                  <c:v>1.01667854E-4</c:v>
                </c:pt>
                <c:pt idx="444">
                  <c:v>9.5495407599999996E-5</c:v>
                </c:pt>
                <c:pt idx="445">
                  <c:v>8.9733379700000001E-5</c:v>
                </c:pt>
                <c:pt idx="446">
                  <c:v>8.4352092700000001E-5</c:v>
                </c:pt>
                <c:pt idx="447">
                  <c:v>7.9324187999999996E-5</c:v>
                </c:pt>
                <c:pt idx="448">
                  <c:v>7.46244311E-5</c:v>
                </c:pt>
                <c:pt idx="449">
                  <c:v>7.0229534600000005E-5</c:v>
                </c:pt>
                <c:pt idx="450">
                  <c:v>6.6117997000000005E-5</c:v>
                </c:pt>
                <c:pt idx="451">
                  <c:v>6.2269955000000002E-5</c:v>
                </c:pt>
                <c:pt idx="452">
                  <c:v>5.8667050000000003E-5</c:v>
                </c:pt>
                <c:pt idx="453">
                  <c:v>5.5292305399999999E-5</c:v>
                </c:pt>
                <c:pt idx="454">
                  <c:v>5.2130014699999997E-5</c:v>
                </c:pt>
                <c:pt idx="455">
                  <c:v>4.9165639599999999E-5</c:v>
                </c:pt>
                <c:pt idx="456">
                  <c:v>4.6385716500000001E-5</c:v>
                </c:pt>
                <c:pt idx="457">
                  <c:v>4.37777714E-5</c:v>
                </c:pt>
                <c:pt idx="458">
                  <c:v>4.1330241500000003E-5</c:v>
                </c:pt>
                <c:pt idx="459">
                  <c:v>3.9032403699999999E-5</c:v>
                </c:pt>
                <c:pt idx="460">
                  <c:v>3.68743093E-5</c:v>
                </c:pt>
                <c:pt idx="461">
                  <c:v>3.4846723800000002E-5</c:v>
                </c:pt>
                <c:pt idx="462">
                  <c:v>3.2941071800000002E-5</c:v>
                </c:pt>
                <c:pt idx="463">
                  <c:v>3.11493863E-5</c:v>
                </c:pt>
                <c:pt idx="464">
                  <c:v>2.9464262800000001E-5</c:v>
                </c:pt>
                <c:pt idx="465">
                  <c:v>2.78788161E-5</c:v>
                </c:pt>
                <c:pt idx="466">
                  <c:v>2.6386641600000001E-5</c:v>
                </c:pt>
                <c:pt idx="467">
                  <c:v>2.4981779000000001E-5</c:v>
                </c:pt>
                <c:pt idx="468">
                  <c:v>2.36586794E-5</c:v>
                </c:pt>
                <c:pt idx="469">
                  <c:v>2.2412174499999999E-5</c:v>
                </c:pt>
                <c:pt idx="470">
                  <c:v>2.12374489E-5</c:v>
                </c:pt>
                <c:pt idx="471">
                  <c:v>2.0130014E-5</c:v>
                </c:pt>
                <c:pt idx="472">
                  <c:v>1.90856843E-5</c:v>
                </c:pt>
                <c:pt idx="473">
                  <c:v>1.8100555299999999E-5</c:v>
                </c:pt>
                <c:pt idx="474">
                  <c:v>1.7170983199999999E-5</c:v>
                </c:pt>
                <c:pt idx="475">
                  <c:v>1.6293566599999999E-5</c:v>
                </c:pt>
                <c:pt idx="476">
                  <c:v>1.54651287E-5</c:v>
                </c:pt>
                <c:pt idx="477">
                  <c:v>1.46827015E-5</c:v>
                </c:pt>
                <c:pt idx="478">
                  <c:v>1.3943511299999999E-5</c:v>
                </c:pt>
                <c:pt idx="479">
                  <c:v>1.32449648E-5</c:v>
                </c:pt>
                <c:pt idx="480">
                  <c:v>1.25846364E-5</c:v>
                </c:pt>
                <c:pt idx="481">
                  <c:v>1.19602571E-5</c:v>
                </c:pt>
                <c:pt idx="482">
                  <c:v>1.1369702900000001E-5</c:v>
                </c:pt>
                <c:pt idx="483">
                  <c:v>1.0810985400000001E-5</c:v>
                </c:pt>
                <c:pt idx="484">
                  <c:v>1.0282242399999999E-5</c:v>
                </c:pt>
                <c:pt idx="485">
                  <c:v>9.7817289799999995E-6</c:v>
                </c:pt>
                <c:pt idx="486">
                  <c:v>9.30781009E-6</c:v>
                </c:pt>
                <c:pt idx="487">
                  <c:v>8.8589526899999995E-6</c:v>
                </c:pt>
                <c:pt idx="488">
                  <c:v>8.43371913E-6</c:v>
                </c:pt>
                <c:pt idx="489">
                  <c:v>8.0307607300000007E-6</c:v>
                </c:pt>
                <c:pt idx="490">
                  <c:v>7.6488118500000008E-6</c:v>
                </c:pt>
                <c:pt idx="491">
                  <c:v>7.2866844500000002E-6</c:v>
                </c:pt>
                <c:pt idx="492">
                  <c:v>6.9432629200000003E-6</c:v>
                </c:pt>
                <c:pt idx="493">
                  <c:v>6.6174994000000001E-6</c:v>
                </c:pt>
                <c:pt idx="494">
                  <c:v>6.30840934E-6</c:v>
                </c:pt>
                <c:pt idx="495">
                  <c:v>6.0150673700000002E-6</c:v>
                </c:pt>
                <c:pt idx="496">
                  <c:v>5.7366035300000002E-6</c:v>
                </c:pt>
                <c:pt idx="497">
                  <c:v>5.4721996800000004E-6</c:v>
                </c:pt>
                <c:pt idx="498">
                  <c:v>5.2210861800000001E-6</c:v>
                </c:pt>
                <c:pt idx="499">
                  <c:v>4.9825388299999998E-6</c:v>
                </c:pt>
                <c:pt idx="500">
                  <c:v>4.7558759800000002E-6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3430-4449-9B85-572DECA418A2}"/>
            </c:ext>
          </c:extLst>
        </c:ser>
        <c:ser>
          <c:idx val="10"/>
          <c:order val="10"/>
          <c:tx>
            <c:v>模板分量 11</c:v>
          </c:tx>
          <c:spPr>
            <a:ln w="8890">
              <a:solidFill>
                <a:srgbClr val="CDB6D4"/>
              </a:solidFill>
            </a:ln>
          </c:spPr>
          <c:marker>
            <c:symbol val="none"/>
          </c:marker>
          <c:xVal>
            <c:numRef>
              <c:f>Data!$U$2:$U$502</c:f>
              <c:numCache>
                <c:formatCode>General</c:formatCode>
                <c:ptCount val="50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  <c:pt idx="251">
                  <c:v>251</c:v>
                </c:pt>
                <c:pt idx="252">
                  <c:v>252</c:v>
                </c:pt>
                <c:pt idx="253">
                  <c:v>253</c:v>
                </c:pt>
                <c:pt idx="254">
                  <c:v>254</c:v>
                </c:pt>
                <c:pt idx="255">
                  <c:v>255</c:v>
                </c:pt>
                <c:pt idx="256">
                  <c:v>256</c:v>
                </c:pt>
                <c:pt idx="257">
                  <c:v>257</c:v>
                </c:pt>
                <c:pt idx="258">
                  <c:v>258</c:v>
                </c:pt>
                <c:pt idx="259">
                  <c:v>259</c:v>
                </c:pt>
                <c:pt idx="260">
                  <c:v>260</c:v>
                </c:pt>
                <c:pt idx="261">
                  <c:v>261</c:v>
                </c:pt>
                <c:pt idx="262">
                  <c:v>262</c:v>
                </c:pt>
                <c:pt idx="263">
                  <c:v>263</c:v>
                </c:pt>
                <c:pt idx="264">
                  <c:v>264</c:v>
                </c:pt>
                <c:pt idx="265">
                  <c:v>265</c:v>
                </c:pt>
                <c:pt idx="266">
                  <c:v>266</c:v>
                </c:pt>
                <c:pt idx="267">
                  <c:v>267</c:v>
                </c:pt>
                <c:pt idx="268">
                  <c:v>268</c:v>
                </c:pt>
                <c:pt idx="269">
                  <c:v>269</c:v>
                </c:pt>
                <c:pt idx="270">
                  <c:v>270</c:v>
                </c:pt>
                <c:pt idx="271">
                  <c:v>271</c:v>
                </c:pt>
                <c:pt idx="272">
                  <c:v>272</c:v>
                </c:pt>
                <c:pt idx="273">
                  <c:v>273</c:v>
                </c:pt>
                <c:pt idx="274">
                  <c:v>274</c:v>
                </c:pt>
                <c:pt idx="275">
                  <c:v>275</c:v>
                </c:pt>
                <c:pt idx="276">
                  <c:v>276</c:v>
                </c:pt>
                <c:pt idx="277">
                  <c:v>277</c:v>
                </c:pt>
                <c:pt idx="278">
                  <c:v>278</c:v>
                </c:pt>
                <c:pt idx="279">
                  <c:v>279</c:v>
                </c:pt>
                <c:pt idx="280">
                  <c:v>280</c:v>
                </c:pt>
                <c:pt idx="281">
                  <c:v>281</c:v>
                </c:pt>
                <c:pt idx="282">
                  <c:v>282</c:v>
                </c:pt>
                <c:pt idx="283">
                  <c:v>283</c:v>
                </c:pt>
                <c:pt idx="284">
                  <c:v>284</c:v>
                </c:pt>
                <c:pt idx="285">
                  <c:v>285</c:v>
                </c:pt>
                <c:pt idx="286">
                  <c:v>286</c:v>
                </c:pt>
                <c:pt idx="287">
                  <c:v>287</c:v>
                </c:pt>
                <c:pt idx="288">
                  <c:v>288</c:v>
                </c:pt>
                <c:pt idx="289">
                  <c:v>289</c:v>
                </c:pt>
                <c:pt idx="290">
                  <c:v>290</c:v>
                </c:pt>
                <c:pt idx="291">
                  <c:v>291</c:v>
                </c:pt>
                <c:pt idx="292">
                  <c:v>292</c:v>
                </c:pt>
                <c:pt idx="293">
                  <c:v>293</c:v>
                </c:pt>
                <c:pt idx="294">
                  <c:v>294</c:v>
                </c:pt>
                <c:pt idx="295">
                  <c:v>295</c:v>
                </c:pt>
                <c:pt idx="296">
                  <c:v>296</c:v>
                </c:pt>
                <c:pt idx="297">
                  <c:v>297</c:v>
                </c:pt>
                <c:pt idx="298">
                  <c:v>298</c:v>
                </c:pt>
                <c:pt idx="299">
                  <c:v>299</c:v>
                </c:pt>
                <c:pt idx="300">
                  <c:v>300</c:v>
                </c:pt>
                <c:pt idx="301">
                  <c:v>301</c:v>
                </c:pt>
                <c:pt idx="302">
                  <c:v>302</c:v>
                </c:pt>
                <c:pt idx="303">
                  <c:v>303</c:v>
                </c:pt>
                <c:pt idx="304">
                  <c:v>304</c:v>
                </c:pt>
                <c:pt idx="305">
                  <c:v>305</c:v>
                </c:pt>
                <c:pt idx="306">
                  <c:v>306</c:v>
                </c:pt>
                <c:pt idx="307">
                  <c:v>307</c:v>
                </c:pt>
                <c:pt idx="308">
                  <c:v>308</c:v>
                </c:pt>
                <c:pt idx="309">
                  <c:v>309</c:v>
                </c:pt>
                <c:pt idx="310">
                  <c:v>310</c:v>
                </c:pt>
                <c:pt idx="311">
                  <c:v>311</c:v>
                </c:pt>
                <c:pt idx="312">
                  <c:v>312</c:v>
                </c:pt>
                <c:pt idx="313">
                  <c:v>313</c:v>
                </c:pt>
                <c:pt idx="314">
                  <c:v>314</c:v>
                </c:pt>
                <c:pt idx="315">
                  <c:v>315</c:v>
                </c:pt>
                <c:pt idx="316">
                  <c:v>316</c:v>
                </c:pt>
                <c:pt idx="317">
                  <c:v>317</c:v>
                </c:pt>
                <c:pt idx="318">
                  <c:v>318</c:v>
                </c:pt>
                <c:pt idx="319">
                  <c:v>319</c:v>
                </c:pt>
                <c:pt idx="320">
                  <c:v>320</c:v>
                </c:pt>
                <c:pt idx="321">
                  <c:v>321</c:v>
                </c:pt>
                <c:pt idx="322">
                  <c:v>322</c:v>
                </c:pt>
                <c:pt idx="323">
                  <c:v>323</c:v>
                </c:pt>
                <c:pt idx="324">
                  <c:v>324</c:v>
                </c:pt>
                <c:pt idx="325">
                  <c:v>325</c:v>
                </c:pt>
                <c:pt idx="326">
                  <c:v>326</c:v>
                </c:pt>
                <c:pt idx="327">
                  <c:v>327</c:v>
                </c:pt>
                <c:pt idx="328">
                  <c:v>328</c:v>
                </c:pt>
                <c:pt idx="329">
                  <c:v>329</c:v>
                </c:pt>
                <c:pt idx="330">
                  <c:v>330</c:v>
                </c:pt>
                <c:pt idx="331">
                  <c:v>331</c:v>
                </c:pt>
                <c:pt idx="332">
                  <c:v>332</c:v>
                </c:pt>
                <c:pt idx="333">
                  <c:v>333</c:v>
                </c:pt>
                <c:pt idx="334">
                  <c:v>334</c:v>
                </c:pt>
                <c:pt idx="335">
                  <c:v>335</c:v>
                </c:pt>
                <c:pt idx="336">
                  <c:v>336</c:v>
                </c:pt>
                <c:pt idx="337">
                  <c:v>337</c:v>
                </c:pt>
                <c:pt idx="338">
                  <c:v>338</c:v>
                </c:pt>
                <c:pt idx="339">
                  <c:v>339</c:v>
                </c:pt>
                <c:pt idx="340">
                  <c:v>340</c:v>
                </c:pt>
                <c:pt idx="341">
                  <c:v>341</c:v>
                </c:pt>
                <c:pt idx="342">
                  <c:v>342</c:v>
                </c:pt>
                <c:pt idx="343">
                  <c:v>343</c:v>
                </c:pt>
                <c:pt idx="344">
                  <c:v>344</c:v>
                </c:pt>
                <c:pt idx="345">
                  <c:v>345</c:v>
                </c:pt>
                <c:pt idx="346">
                  <c:v>346</c:v>
                </c:pt>
                <c:pt idx="347">
                  <c:v>347</c:v>
                </c:pt>
                <c:pt idx="348">
                  <c:v>348</c:v>
                </c:pt>
                <c:pt idx="349">
                  <c:v>349</c:v>
                </c:pt>
                <c:pt idx="350">
                  <c:v>350</c:v>
                </c:pt>
                <c:pt idx="351">
                  <c:v>351</c:v>
                </c:pt>
                <c:pt idx="352">
                  <c:v>352</c:v>
                </c:pt>
                <c:pt idx="353">
                  <c:v>353</c:v>
                </c:pt>
                <c:pt idx="354">
                  <c:v>354</c:v>
                </c:pt>
                <c:pt idx="355">
                  <c:v>355</c:v>
                </c:pt>
                <c:pt idx="356">
                  <c:v>356</c:v>
                </c:pt>
                <c:pt idx="357">
                  <c:v>357</c:v>
                </c:pt>
                <c:pt idx="358">
                  <c:v>358</c:v>
                </c:pt>
                <c:pt idx="359">
                  <c:v>359</c:v>
                </c:pt>
                <c:pt idx="360">
                  <c:v>360</c:v>
                </c:pt>
                <c:pt idx="361">
                  <c:v>361</c:v>
                </c:pt>
                <c:pt idx="362">
                  <c:v>362</c:v>
                </c:pt>
                <c:pt idx="363">
                  <c:v>363</c:v>
                </c:pt>
                <c:pt idx="364">
                  <c:v>364</c:v>
                </c:pt>
                <c:pt idx="365">
                  <c:v>365</c:v>
                </c:pt>
                <c:pt idx="366">
                  <c:v>366</c:v>
                </c:pt>
                <c:pt idx="367">
                  <c:v>367</c:v>
                </c:pt>
                <c:pt idx="368">
                  <c:v>368</c:v>
                </c:pt>
                <c:pt idx="369">
                  <c:v>369</c:v>
                </c:pt>
                <c:pt idx="370">
                  <c:v>370</c:v>
                </c:pt>
                <c:pt idx="371">
                  <c:v>371</c:v>
                </c:pt>
                <c:pt idx="372">
                  <c:v>372</c:v>
                </c:pt>
                <c:pt idx="373">
                  <c:v>373</c:v>
                </c:pt>
                <c:pt idx="374">
                  <c:v>374</c:v>
                </c:pt>
                <c:pt idx="375">
                  <c:v>375</c:v>
                </c:pt>
                <c:pt idx="376">
                  <c:v>376</c:v>
                </c:pt>
                <c:pt idx="377">
                  <c:v>377</c:v>
                </c:pt>
                <c:pt idx="378">
                  <c:v>378</c:v>
                </c:pt>
                <c:pt idx="379">
                  <c:v>379</c:v>
                </c:pt>
                <c:pt idx="380">
                  <c:v>380</c:v>
                </c:pt>
                <c:pt idx="381">
                  <c:v>381</c:v>
                </c:pt>
                <c:pt idx="382">
                  <c:v>382</c:v>
                </c:pt>
                <c:pt idx="383">
                  <c:v>383</c:v>
                </c:pt>
                <c:pt idx="384">
                  <c:v>384</c:v>
                </c:pt>
                <c:pt idx="385">
                  <c:v>385</c:v>
                </c:pt>
                <c:pt idx="386">
                  <c:v>386</c:v>
                </c:pt>
                <c:pt idx="387">
                  <c:v>387</c:v>
                </c:pt>
                <c:pt idx="388">
                  <c:v>388</c:v>
                </c:pt>
                <c:pt idx="389">
                  <c:v>389</c:v>
                </c:pt>
                <c:pt idx="390">
                  <c:v>390</c:v>
                </c:pt>
                <c:pt idx="391">
                  <c:v>391</c:v>
                </c:pt>
                <c:pt idx="392">
                  <c:v>392</c:v>
                </c:pt>
                <c:pt idx="393">
                  <c:v>393</c:v>
                </c:pt>
                <c:pt idx="394">
                  <c:v>394</c:v>
                </c:pt>
                <c:pt idx="395">
                  <c:v>395</c:v>
                </c:pt>
                <c:pt idx="396">
                  <c:v>396</c:v>
                </c:pt>
                <c:pt idx="397">
                  <c:v>397</c:v>
                </c:pt>
                <c:pt idx="398">
                  <c:v>398</c:v>
                </c:pt>
                <c:pt idx="399">
                  <c:v>399</c:v>
                </c:pt>
                <c:pt idx="400">
                  <c:v>400</c:v>
                </c:pt>
                <c:pt idx="401">
                  <c:v>401</c:v>
                </c:pt>
                <c:pt idx="402">
                  <c:v>402</c:v>
                </c:pt>
                <c:pt idx="403">
                  <c:v>403</c:v>
                </c:pt>
                <c:pt idx="404">
                  <c:v>404</c:v>
                </c:pt>
                <c:pt idx="405">
                  <c:v>405</c:v>
                </c:pt>
                <c:pt idx="406">
                  <c:v>406</c:v>
                </c:pt>
                <c:pt idx="407">
                  <c:v>407</c:v>
                </c:pt>
                <c:pt idx="408">
                  <c:v>408</c:v>
                </c:pt>
                <c:pt idx="409">
                  <c:v>409</c:v>
                </c:pt>
                <c:pt idx="410">
                  <c:v>410</c:v>
                </c:pt>
                <c:pt idx="411">
                  <c:v>411</c:v>
                </c:pt>
                <c:pt idx="412">
                  <c:v>412</c:v>
                </c:pt>
                <c:pt idx="413">
                  <c:v>413</c:v>
                </c:pt>
                <c:pt idx="414">
                  <c:v>414</c:v>
                </c:pt>
                <c:pt idx="415">
                  <c:v>415</c:v>
                </c:pt>
                <c:pt idx="416">
                  <c:v>416</c:v>
                </c:pt>
                <c:pt idx="417">
                  <c:v>417</c:v>
                </c:pt>
                <c:pt idx="418">
                  <c:v>418</c:v>
                </c:pt>
                <c:pt idx="419">
                  <c:v>419</c:v>
                </c:pt>
                <c:pt idx="420">
                  <c:v>420</c:v>
                </c:pt>
                <c:pt idx="421">
                  <c:v>421</c:v>
                </c:pt>
                <c:pt idx="422">
                  <c:v>422</c:v>
                </c:pt>
                <c:pt idx="423">
                  <c:v>423</c:v>
                </c:pt>
                <c:pt idx="424">
                  <c:v>424</c:v>
                </c:pt>
                <c:pt idx="425">
                  <c:v>425</c:v>
                </c:pt>
                <c:pt idx="426">
                  <c:v>426</c:v>
                </c:pt>
                <c:pt idx="427">
                  <c:v>427</c:v>
                </c:pt>
                <c:pt idx="428">
                  <c:v>428</c:v>
                </c:pt>
                <c:pt idx="429">
                  <c:v>429</c:v>
                </c:pt>
                <c:pt idx="430">
                  <c:v>430</c:v>
                </c:pt>
                <c:pt idx="431">
                  <c:v>431</c:v>
                </c:pt>
                <c:pt idx="432">
                  <c:v>432</c:v>
                </c:pt>
                <c:pt idx="433">
                  <c:v>433</c:v>
                </c:pt>
                <c:pt idx="434">
                  <c:v>434</c:v>
                </c:pt>
                <c:pt idx="435">
                  <c:v>435</c:v>
                </c:pt>
                <c:pt idx="436">
                  <c:v>436</c:v>
                </c:pt>
                <c:pt idx="437">
                  <c:v>437</c:v>
                </c:pt>
                <c:pt idx="438">
                  <c:v>438</c:v>
                </c:pt>
                <c:pt idx="439">
                  <c:v>439</c:v>
                </c:pt>
                <c:pt idx="440">
                  <c:v>440</c:v>
                </c:pt>
                <c:pt idx="441">
                  <c:v>441</c:v>
                </c:pt>
                <c:pt idx="442">
                  <c:v>442</c:v>
                </c:pt>
                <c:pt idx="443">
                  <c:v>443</c:v>
                </c:pt>
                <c:pt idx="444">
                  <c:v>444</c:v>
                </c:pt>
                <c:pt idx="445">
                  <c:v>445</c:v>
                </c:pt>
                <c:pt idx="446">
                  <c:v>446</c:v>
                </c:pt>
                <c:pt idx="447">
                  <c:v>447</c:v>
                </c:pt>
                <c:pt idx="448">
                  <c:v>448</c:v>
                </c:pt>
                <c:pt idx="449">
                  <c:v>449</c:v>
                </c:pt>
                <c:pt idx="450">
                  <c:v>450</c:v>
                </c:pt>
                <c:pt idx="451">
                  <c:v>451</c:v>
                </c:pt>
                <c:pt idx="452">
                  <c:v>452</c:v>
                </c:pt>
                <c:pt idx="453">
                  <c:v>453</c:v>
                </c:pt>
                <c:pt idx="454">
                  <c:v>454</c:v>
                </c:pt>
                <c:pt idx="455">
                  <c:v>455</c:v>
                </c:pt>
                <c:pt idx="456">
                  <c:v>456</c:v>
                </c:pt>
                <c:pt idx="457">
                  <c:v>457</c:v>
                </c:pt>
                <c:pt idx="458">
                  <c:v>458</c:v>
                </c:pt>
                <c:pt idx="459">
                  <c:v>459</c:v>
                </c:pt>
                <c:pt idx="460">
                  <c:v>460</c:v>
                </c:pt>
                <c:pt idx="461">
                  <c:v>461</c:v>
                </c:pt>
                <c:pt idx="462">
                  <c:v>462</c:v>
                </c:pt>
                <c:pt idx="463">
                  <c:v>463</c:v>
                </c:pt>
                <c:pt idx="464">
                  <c:v>464</c:v>
                </c:pt>
                <c:pt idx="465">
                  <c:v>465</c:v>
                </c:pt>
                <c:pt idx="466">
                  <c:v>466</c:v>
                </c:pt>
                <c:pt idx="467">
                  <c:v>467</c:v>
                </c:pt>
                <c:pt idx="468">
                  <c:v>468</c:v>
                </c:pt>
                <c:pt idx="469">
                  <c:v>469</c:v>
                </c:pt>
                <c:pt idx="470">
                  <c:v>470</c:v>
                </c:pt>
                <c:pt idx="471">
                  <c:v>471</c:v>
                </c:pt>
                <c:pt idx="472">
                  <c:v>472</c:v>
                </c:pt>
                <c:pt idx="473">
                  <c:v>473</c:v>
                </c:pt>
                <c:pt idx="474">
                  <c:v>474</c:v>
                </c:pt>
                <c:pt idx="475">
                  <c:v>475</c:v>
                </c:pt>
                <c:pt idx="476">
                  <c:v>476</c:v>
                </c:pt>
                <c:pt idx="477">
                  <c:v>477</c:v>
                </c:pt>
                <c:pt idx="478">
                  <c:v>478</c:v>
                </c:pt>
                <c:pt idx="479">
                  <c:v>479</c:v>
                </c:pt>
                <c:pt idx="480">
                  <c:v>480</c:v>
                </c:pt>
                <c:pt idx="481">
                  <c:v>481</c:v>
                </c:pt>
                <c:pt idx="482">
                  <c:v>482</c:v>
                </c:pt>
                <c:pt idx="483">
                  <c:v>483</c:v>
                </c:pt>
                <c:pt idx="484">
                  <c:v>484</c:v>
                </c:pt>
                <c:pt idx="485">
                  <c:v>485</c:v>
                </c:pt>
                <c:pt idx="486">
                  <c:v>486</c:v>
                </c:pt>
                <c:pt idx="487">
                  <c:v>487</c:v>
                </c:pt>
                <c:pt idx="488">
                  <c:v>488</c:v>
                </c:pt>
                <c:pt idx="489">
                  <c:v>489</c:v>
                </c:pt>
                <c:pt idx="490">
                  <c:v>490</c:v>
                </c:pt>
                <c:pt idx="491">
                  <c:v>491</c:v>
                </c:pt>
                <c:pt idx="492">
                  <c:v>492</c:v>
                </c:pt>
                <c:pt idx="493">
                  <c:v>493</c:v>
                </c:pt>
                <c:pt idx="494">
                  <c:v>494</c:v>
                </c:pt>
                <c:pt idx="495">
                  <c:v>495</c:v>
                </c:pt>
                <c:pt idx="496">
                  <c:v>496</c:v>
                </c:pt>
                <c:pt idx="497">
                  <c:v>497</c:v>
                </c:pt>
                <c:pt idx="498">
                  <c:v>498</c:v>
                </c:pt>
                <c:pt idx="499">
                  <c:v>499</c:v>
                </c:pt>
                <c:pt idx="500">
                  <c:v>500</c:v>
                </c:pt>
              </c:numCache>
            </c:numRef>
          </c:xVal>
          <c:yVal>
            <c:numRef>
              <c:f>Data!$V$2:$V$502</c:f>
              <c:numCache>
                <c:formatCode>General</c:formatCode>
                <c:ptCount val="50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4.4968385599999999E-3</c:v>
                </c:pt>
                <c:pt idx="354">
                  <c:v>7.71916931E-2</c:v>
                </c:pt>
                <c:pt idx="355">
                  <c:v>0.24035892</c:v>
                </c:pt>
                <c:pt idx="356">
                  <c:v>0.42498003600000001</c:v>
                </c:pt>
                <c:pt idx="357">
                  <c:v>0.57778480300000001</c:v>
                </c:pt>
                <c:pt idx="358">
                  <c:v>0.68040190499999997</c:v>
                </c:pt>
                <c:pt idx="359">
                  <c:v>0.73474558899999998</c:v>
                </c:pt>
                <c:pt idx="360">
                  <c:v>0.75041444099999999</c:v>
                </c:pt>
                <c:pt idx="361">
                  <c:v>0.73819504400000002</c:v>
                </c:pt>
                <c:pt idx="362">
                  <c:v>0.70747264399999998</c:v>
                </c:pt>
                <c:pt idx="363">
                  <c:v>0.66554783900000003</c:v>
                </c:pt>
                <c:pt idx="364">
                  <c:v>0.61773966700000005</c:v>
                </c:pt>
                <c:pt idx="365">
                  <c:v>0.56774343599999999</c:v>
                </c:pt>
                <c:pt idx="366">
                  <c:v>0.51801824299999999</c:v>
                </c:pt>
                <c:pt idx="367">
                  <c:v>0.470122769</c:v>
                </c:pt>
                <c:pt idx="368">
                  <c:v>0.42498003600000001</c:v>
                </c:pt>
                <c:pt idx="369">
                  <c:v>0.38307577900000001</c:v>
                </c:pt>
                <c:pt idx="370">
                  <c:v>0.34460248700000001</c:v>
                </c:pt>
                <c:pt idx="371">
                  <c:v>0.30956172799999998</c:v>
                </c:pt>
                <c:pt idx="372">
                  <c:v>0.27783559200000002</c:v>
                </c:pt>
                <c:pt idx="373">
                  <c:v>0.24923580200000001</c:v>
                </c:pt>
                <c:pt idx="374">
                  <c:v>0.22353693199999999</c:v>
                </c:pt>
                <c:pt idx="375">
                  <c:v>0.20049842900000001</c:v>
                </c:pt>
                <c:pt idx="376">
                  <c:v>0.179878869</c:v>
                </c:pt>
                <c:pt idx="377">
                  <c:v>0.16144483900000001</c:v>
                </c:pt>
                <c:pt idx="378">
                  <c:v>0.14497615899999999</c:v>
                </c:pt>
                <c:pt idx="379">
                  <c:v>0.13026865800000001</c:v>
                </c:pt>
                <c:pt idx="380">
                  <c:v>0.117135305</c:v>
                </c:pt>
                <c:pt idx="381">
                  <c:v>0.105406308</c:v>
                </c:pt>
                <c:pt idx="382">
                  <c:v>9.4928545700000005E-2</c:v>
                </c:pt>
                <c:pt idx="383">
                  <c:v>8.5564617600000004E-2</c:v>
                </c:pt>
                <c:pt idx="384">
                  <c:v>7.71916931E-2</c:v>
                </c:pt>
                <c:pt idx="385">
                  <c:v>6.9700271800000005E-2</c:v>
                </c:pt>
                <c:pt idx="386">
                  <c:v>6.2992938499999998E-2</c:v>
                </c:pt>
                <c:pt idx="387">
                  <c:v>5.6983158200000002E-2</c:v>
                </c:pt>
                <c:pt idx="388">
                  <c:v>5.1594140500000003E-2</c:v>
                </c:pt>
                <c:pt idx="389">
                  <c:v>4.6757787500000002E-2</c:v>
                </c:pt>
                <c:pt idx="390">
                  <c:v>4.24137334E-2</c:v>
                </c:pt>
                <c:pt idx="391">
                  <c:v>3.8508473199999997E-2</c:v>
                </c:pt>
                <c:pt idx="392">
                  <c:v>3.4994581099999998E-2</c:v>
                </c:pt>
                <c:pt idx="393">
                  <c:v>3.1830010800000003E-2</c:v>
                </c:pt>
                <c:pt idx="394">
                  <c:v>2.8977472399999999E-2</c:v>
                </c:pt>
                <c:pt idx="395">
                  <c:v>2.64038799E-2</c:v>
                </c:pt>
                <c:pt idx="396">
                  <c:v>2.4079861500000001E-2</c:v>
                </c:pt>
                <c:pt idx="397">
                  <c:v>2.1979326899999999E-2</c:v>
                </c:pt>
                <c:pt idx="398">
                  <c:v>2.0079085300000001E-2</c:v>
                </c:pt>
                <c:pt idx="399">
                  <c:v>1.8358508700000001E-2</c:v>
                </c:pt>
                <c:pt idx="400">
                  <c:v>1.67992348E-2</c:v>
                </c:pt>
                <c:pt idx="401">
                  <c:v>1.53849057E-2</c:v>
                </c:pt>
                <c:pt idx="402">
                  <c:v>1.41009369E-2</c:v>
                </c:pt>
                <c:pt idx="403">
                  <c:v>1.2934314800000001E-2</c:v>
                </c:pt>
                <c:pt idx="404">
                  <c:v>1.1873417799999999E-2</c:v>
                </c:pt>
                <c:pt idx="405">
                  <c:v>1.09078583E-2</c:v>
                </c:pt>
                <c:pt idx="406">
                  <c:v>1.0028344099999999E-2</c:v>
                </c:pt>
                <c:pt idx="407">
                  <c:v>9.2265553199999996E-3</c:v>
                </c:pt>
                <c:pt idx="408">
                  <c:v>8.4950367599999996E-3</c:v>
                </c:pt>
                <c:pt idx="409">
                  <c:v>7.8271019599999991E-3</c:v>
                </c:pt>
                <c:pt idx="410">
                  <c:v>7.2167488500000003E-3</c:v>
                </c:pt>
                <c:pt idx="411">
                  <c:v>6.6585851500000001E-3</c:v>
                </c:pt>
                <c:pt idx="412">
                  <c:v>6.1477622200000002E-3</c:v>
                </c:pt>
                <c:pt idx="413">
                  <c:v>5.6799166200000003E-3</c:v>
                </c:pt>
                <c:pt idx="414">
                  <c:v>5.2511182299999999E-3</c:v>
                </c:pt>
                <c:pt idx="415">
                  <c:v>4.8578242799999999E-3</c:v>
                </c:pt>
                <c:pt idx="416">
                  <c:v>4.4968385599999999E-3</c:v>
                </c:pt>
                <c:pt idx="417">
                  <c:v>4.1652751E-3</c:v>
                </c:pt>
                <c:pt idx="418">
                  <c:v>3.8605260299999999E-3</c:v>
                </c:pt>
                <c:pt idx="419">
                  <c:v>3.5802328500000001E-3</c:v>
                </c:pt>
                <c:pt idx="420">
                  <c:v>3.32226089E-3</c:v>
                </c:pt>
                <c:pt idx="421">
                  <c:v>3.0846765999999999E-3</c:v>
                </c:pt>
                <c:pt idx="422">
                  <c:v>2.8657272200000002E-3</c:v>
                </c:pt>
                <c:pt idx="423">
                  <c:v>2.6638226500000002E-3</c:v>
                </c:pt>
                <c:pt idx="424">
                  <c:v>2.4775193100000001E-3</c:v>
                </c:pt>
                <c:pt idx="425">
                  <c:v>2.3055056399999998E-3</c:v>
                </c:pt>
                <c:pt idx="426">
                  <c:v>2.1465891600000002E-3</c:v>
                </c:pt>
                <c:pt idx="427">
                  <c:v>1.9996848599999999E-3</c:v>
                </c:pt>
                <c:pt idx="428">
                  <c:v>1.8638048300000001E-3</c:v>
                </c:pt>
                <c:pt idx="429">
                  <c:v>1.73804893E-3</c:v>
                </c:pt>
                <c:pt idx="430">
                  <c:v>1.62159641E-3</c:v>
                </c:pt>
                <c:pt idx="431">
                  <c:v>1.51369841E-3</c:v>
                </c:pt>
                <c:pt idx="432">
                  <c:v>1.4136712000000001E-3</c:v>
                </c:pt>
                <c:pt idx="433">
                  <c:v>1.32089009E-3</c:v>
                </c:pt>
                <c:pt idx="434">
                  <c:v>1.23478397E-3</c:v>
                </c:pt>
                <c:pt idx="435">
                  <c:v>1.15483037E-3</c:v>
                </c:pt>
                <c:pt idx="436">
                  <c:v>1.0805509899999999E-3</c:v>
                </c:pt>
                <c:pt idx="437">
                  <c:v>1.0115077399999999E-3</c:v>
                </c:pt>
                <c:pt idx="438">
                  <c:v>9.4729905499999997E-4</c:v>
                </c:pt>
                <c:pt idx="439">
                  <c:v>8.8755667099999999E-4</c:v>
                </c:pt>
                <c:pt idx="440">
                  <c:v>8.3194262500000001E-4</c:v>
                </c:pt>
                <c:pt idx="441">
                  <c:v>7.8014659600000001E-4</c:v>
                </c:pt>
                <c:pt idx="442">
                  <c:v>7.3188346599999999E-4</c:v>
                </c:pt>
                <c:pt idx="443">
                  <c:v>6.8689113100000004E-4</c:v>
                </c:pt>
                <c:pt idx="444">
                  <c:v>6.4492849699999998E-4</c:v>
                </c:pt>
                <c:pt idx="445">
                  <c:v>6.05773675E-4</c:v>
                </c:pt>
                <c:pt idx="446">
                  <c:v>5.6922233800000004E-4</c:v>
                </c:pt>
                <c:pt idx="447">
                  <c:v>5.3508622500000002E-4</c:v>
                </c:pt>
                <c:pt idx="448">
                  <c:v>5.0319178800000005E-4</c:v>
                </c:pt>
                <c:pt idx="449">
                  <c:v>4.7337895099999999E-4</c:v>
                </c:pt>
                <c:pt idx="450">
                  <c:v>4.4549999200000002E-4</c:v>
                </c:pt>
                <c:pt idx="451">
                  <c:v>4.1941851500000002E-4</c:v>
                </c:pt>
                <c:pt idx="452">
                  <c:v>3.9500851800000001E-4</c:v>
                </c:pt>
                <c:pt idx="453">
                  <c:v>3.72153545E-4</c:v>
                </c:pt>
                <c:pt idx="454">
                  <c:v>3.5074590399999998E-4</c:v>
                </c:pt>
                <c:pt idx="455">
                  <c:v>3.3068596000000001E-4</c:v>
                </c:pt>
                <c:pt idx="456">
                  <c:v>3.11881492E-4</c:v>
                </c:pt>
                <c:pt idx="457">
                  <c:v>2.9424709199999999E-4</c:v>
                </c:pt>
                <c:pt idx="458">
                  <c:v>2.7770363099999999E-4</c:v>
                </c:pt>
                <c:pt idx="459">
                  <c:v>2.6217776199999998E-4</c:v>
                </c:pt>
                <c:pt idx="460">
                  <c:v>2.4760146300000001E-4</c:v>
                </c:pt>
                <c:pt idx="461">
                  <c:v>2.33911624E-4</c:v>
                </c:pt>
                <c:pt idx="462">
                  <c:v>2.2104966600000001E-4</c:v>
                </c:pt>
                <c:pt idx="463">
                  <c:v>2.0896119099999999E-4</c:v>
                </c:pt>
                <c:pt idx="464">
                  <c:v>1.97595661E-4</c:v>
                </c:pt>
                <c:pt idx="465">
                  <c:v>1.8690610600000001E-4</c:v>
                </c:pt>
                <c:pt idx="466">
                  <c:v>1.7684884900000001E-4</c:v>
                </c:pt>
                <c:pt idx="467">
                  <c:v>1.6738326199999999E-4</c:v>
                </c:pt>
                <c:pt idx="468">
                  <c:v>1.58471538E-4</c:v>
                </c:pt>
                <c:pt idx="469">
                  <c:v>1.5007847499999999E-4</c:v>
                </c:pt>
                <c:pt idx="470">
                  <c:v>1.4217129E-4</c:v>
                </c:pt>
                <c:pt idx="471">
                  <c:v>1.3471943599999999E-4</c:v>
                </c:pt>
                <c:pt idx="472">
                  <c:v>1.2769444E-4</c:v>
                </c:pt>
                <c:pt idx="473">
                  <c:v>1.2106975E-4</c:v>
                </c:pt>
                <c:pt idx="474">
                  <c:v>1.1482059899999999E-4</c:v>
                </c:pt>
                <c:pt idx="475">
                  <c:v>1.08923873E-4</c:v>
                </c:pt>
                <c:pt idx="476">
                  <c:v>1.0335799400000001E-4</c:v>
                </c:pt>
                <c:pt idx="477">
                  <c:v>9.8102810200000003E-5</c:v>
                </c:pt>
                <c:pt idx="478">
                  <c:v>9.3139495300000006E-5</c:v>
                </c:pt>
                <c:pt idx="479">
                  <c:v>8.8450453300000003E-5</c:v>
                </c:pt>
                <c:pt idx="480">
                  <c:v>8.40192338E-5</c:v>
                </c:pt>
                <c:pt idx="481">
                  <c:v>7.9830451E-5</c:v>
                </c:pt>
                <c:pt idx="482">
                  <c:v>7.5869709999999997E-5</c:v>
                </c:pt>
                <c:pt idx="483">
                  <c:v>7.2123538399999999E-5</c:v>
                </c:pt>
                <c:pt idx="484">
                  <c:v>6.8579322599999999E-5</c:v>
                </c:pt>
                <c:pt idx="485">
                  <c:v>6.5225248999999994E-5</c:v>
                </c:pt>
                <c:pt idx="486">
                  <c:v>6.2050249999999994E-5</c:v>
                </c:pt>
                <c:pt idx="487">
                  <c:v>5.9043952599999997E-5</c:v>
                </c:pt>
                <c:pt idx="488">
                  <c:v>5.6196632500000002E-5</c:v>
                </c:pt>
                <c:pt idx="489">
                  <c:v>5.3499169899999997E-5</c:v>
                </c:pt>
                <c:pt idx="490">
                  <c:v>5.0943009300000003E-5</c:v>
                </c:pt>
                <c:pt idx="491">
                  <c:v>4.8520122400000003E-5</c:v>
                </c:pt>
                <c:pt idx="492">
                  <c:v>4.6222972699999999E-5</c:v>
                </c:pt>
                <c:pt idx="493">
                  <c:v>4.4044483400000001E-5</c:v>
                </c:pt>
                <c:pt idx="494">
                  <c:v>4.1978007500000001E-5</c:v>
                </c:pt>
                <c:pt idx="495">
                  <c:v>4.0017299299999999E-5</c:v>
                </c:pt>
                <c:pt idx="496">
                  <c:v>3.8156489000000003E-5</c:v>
                </c:pt>
                <c:pt idx="497">
                  <c:v>3.6390057799999998E-5</c:v>
                </c:pt>
                <c:pt idx="498">
                  <c:v>3.4712816000000001E-5</c:v>
                </c:pt>
                <c:pt idx="499">
                  <c:v>3.3119881299999997E-5</c:v>
                </c:pt>
                <c:pt idx="500">
                  <c:v>3.1606659799999997E-5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A-3430-4449-9B85-572DECA418A2}"/>
            </c:ext>
          </c:extLst>
        </c:ser>
        <c:ser>
          <c:idx val="11"/>
          <c:order val="11"/>
          <c:tx>
            <c:v>模板分量 12</c:v>
          </c:tx>
          <c:spPr>
            <a:ln w="8890">
              <a:solidFill>
                <a:srgbClr val="CDB6D4"/>
              </a:solidFill>
            </a:ln>
          </c:spPr>
          <c:marker>
            <c:symbol val="none"/>
          </c:marker>
          <c:xVal>
            <c:numRef>
              <c:f>Data!$W$2:$W$502</c:f>
              <c:numCache>
                <c:formatCode>General</c:formatCode>
                <c:ptCount val="50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  <c:pt idx="251">
                  <c:v>251</c:v>
                </c:pt>
                <c:pt idx="252">
                  <c:v>252</c:v>
                </c:pt>
                <c:pt idx="253">
                  <c:v>253</c:v>
                </c:pt>
                <c:pt idx="254">
                  <c:v>254</c:v>
                </c:pt>
                <c:pt idx="255">
                  <c:v>255</c:v>
                </c:pt>
                <c:pt idx="256">
                  <c:v>256</c:v>
                </c:pt>
                <c:pt idx="257">
                  <c:v>257</c:v>
                </c:pt>
                <c:pt idx="258">
                  <c:v>258</c:v>
                </c:pt>
                <c:pt idx="259">
                  <c:v>259</c:v>
                </c:pt>
                <c:pt idx="260">
                  <c:v>260</c:v>
                </c:pt>
                <c:pt idx="261">
                  <c:v>261</c:v>
                </c:pt>
                <c:pt idx="262">
                  <c:v>262</c:v>
                </c:pt>
                <c:pt idx="263">
                  <c:v>263</c:v>
                </c:pt>
                <c:pt idx="264">
                  <c:v>264</c:v>
                </c:pt>
                <c:pt idx="265">
                  <c:v>265</c:v>
                </c:pt>
                <c:pt idx="266">
                  <c:v>266</c:v>
                </c:pt>
                <c:pt idx="267">
                  <c:v>267</c:v>
                </c:pt>
                <c:pt idx="268">
                  <c:v>268</c:v>
                </c:pt>
                <c:pt idx="269">
                  <c:v>269</c:v>
                </c:pt>
                <c:pt idx="270">
                  <c:v>270</c:v>
                </c:pt>
                <c:pt idx="271">
                  <c:v>271</c:v>
                </c:pt>
                <c:pt idx="272">
                  <c:v>272</c:v>
                </c:pt>
                <c:pt idx="273">
                  <c:v>273</c:v>
                </c:pt>
                <c:pt idx="274">
                  <c:v>274</c:v>
                </c:pt>
                <c:pt idx="275">
                  <c:v>275</c:v>
                </c:pt>
                <c:pt idx="276">
                  <c:v>276</c:v>
                </c:pt>
                <c:pt idx="277">
                  <c:v>277</c:v>
                </c:pt>
                <c:pt idx="278">
                  <c:v>278</c:v>
                </c:pt>
                <c:pt idx="279">
                  <c:v>279</c:v>
                </c:pt>
                <c:pt idx="280">
                  <c:v>280</c:v>
                </c:pt>
                <c:pt idx="281">
                  <c:v>281</c:v>
                </c:pt>
                <c:pt idx="282">
                  <c:v>282</c:v>
                </c:pt>
                <c:pt idx="283">
                  <c:v>283</c:v>
                </c:pt>
                <c:pt idx="284">
                  <c:v>284</c:v>
                </c:pt>
                <c:pt idx="285">
                  <c:v>285</c:v>
                </c:pt>
                <c:pt idx="286">
                  <c:v>286</c:v>
                </c:pt>
                <c:pt idx="287">
                  <c:v>287</c:v>
                </c:pt>
                <c:pt idx="288">
                  <c:v>288</c:v>
                </c:pt>
                <c:pt idx="289">
                  <c:v>289</c:v>
                </c:pt>
                <c:pt idx="290">
                  <c:v>290</c:v>
                </c:pt>
                <c:pt idx="291">
                  <c:v>291</c:v>
                </c:pt>
                <c:pt idx="292">
                  <c:v>292</c:v>
                </c:pt>
                <c:pt idx="293">
                  <c:v>293</c:v>
                </c:pt>
                <c:pt idx="294">
                  <c:v>294</c:v>
                </c:pt>
                <c:pt idx="295">
                  <c:v>295</c:v>
                </c:pt>
                <c:pt idx="296">
                  <c:v>296</c:v>
                </c:pt>
                <c:pt idx="297">
                  <c:v>297</c:v>
                </c:pt>
                <c:pt idx="298">
                  <c:v>298</c:v>
                </c:pt>
                <c:pt idx="299">
                  <c:v>299</c:v>
                </c:pt>
                <c:pt idx="300">
                  <c:v>300</c:v>
                </c:pt>
                <c:pt idx="301">
                  <c:v>301</c:v>
                </c:pt>
                <c:pt idx="302">
                  <c:v>302</c:v>
                </c:pt>
                <c:pt idx="303">
                  <c:v>303</c:v>
                </c:pt>
                <c:pt idx="304">
                  <c:v>304</c:v>
                </c:pt>
                <c:pt idx="305">
                  <c:v>305</c:v>
                </c:pt>
                <c:pt idx="306">
                  <c:v>306</c:v>
                </c:pt>
                <c:pt idx="307">
                  <c:v>307</c:v>
                </c:pt>
                <c:pt idx="308">
                  <c:v>308</c:v>
                </c:pt>
                <c:pt idx="309">
                  <c:v>309</c:v>
                </c:pt>
                <c:pt idx="310">
                  <c:v>310</c:v>
                </c:pt>
                <c:pt idx="311">
                  <c:v>311</c:v>
                </c:pt>
                <c:pt idx="312">
                  <c:v>312</c:v>
                </c:pt>
                <c:pt idx="313">
                  <c:v>313</c:v>
                </c:pt>
                <c:pt idx="314">
                  <c:v>314</c:v>
                </c:pt>
                <c:pt idx="315">
                  <c:v>315</c:v>
                </c:pt>
                <c:pt idx="316">
                  <c:v>316</c:v>
                </c:pt>
                <c:pt idx="317">
                  <c:v>317</c:v>
                </c:pt>
                <c:pt idx="318">
                  <c:v>318</c:v>
                </c:pt>
                <c:pt idx="319">
                  <c:v>319</c:v>
                </c:pt>
                <c:pt idx="320">
                  <c:v>320</c:v>
                </c:pt>
                <c:pt idx="321">
                  <c:v>321</c:v>
                </c:pt>
                <c:pt idx="322">
                  <c:v>322</c:v>
                </c:pt>
                <c:pt idx="323">
                  <c:v>323</c:v>
                </c:pt>
                <c:pt idx="324">
                  <c:v>324</c:v>
                </c:pt>
                <c:pt idx="325">
                  <c:v>325</c:v>
                </c:pt>
                <c:pt idx="326">
                  <c:v>326</c:v>
                </c:pt>
                <c:pt idx="327">
                  <c:v>327</c:v>
                </c:pt>
                <c:pt idx="328">
                  <c:v>328</c:v>
                </c:pt>
                <c:pt idx="329">
                  <c:v>329</c:v>
                </c:pt>
                <c:pt idx="330">
                  <c:v>330</c:v>
                </c:pt>
                <c:pt idx="331">
                  <c:v>331</c:v>
                </c:pt>
                <c:pt idx="332">
                  <c:v>332</c:v>
                </c:pt>
                <c:pt idx="333">
                  <c:v>333</c:v>
                </c:pt>
                <c:pt idx="334">
                  <c:v>334</c:v>
                </c:pt>
                <c:pt idx="335">
                  <c:v>335</c:v>
                </c:pt>
                <c:pt idx="336">
                  <c:v>336</c:v>
                </c:pt>
                <c:pt idx="337">
                  <c:v>337</c:v>
                </c:pt>
                <c:pt idx="338">
                  <c:v>338</c:v>
                </c:pt>
                <c:pt idx="339">
                  <c:v>339</c:v>
                </c:pt>
                <c:pt idx="340">
                  <c:v>340</c:v>
                </c:pt>
                <c:pt idx="341">
                  <c:v>341</c:v>
                </c:pt>
                <c:pt idx="342">
                  <c:v>342</c:v>
                </c:pt>
                <c:pt idx="343">
                  <c:v>343</c:v>
                </c:pt>
                <c:pt idx="344">
                  <c:v>344</c:v>
                </c:pt>
                <c:pt idx="345">
                  <c:v>345</c:v>
                </c:pt>
                <c:pt idx="346">
                  <c:v>346</c:v>
                </c:pt>
                <c:pt idx="347">
                  <c:v>347</c:v>
                </c:pt>
                <c:pt idx="348">
                  <c:v>348</c:v>
                </c:pt>
                <c:pt idx="349">
                  <c:v>349</c:v>
                </c:pt>
                <c:pt idx="350">
                  <c:v>350</c:v>
                </c:pt>
                <c:pt idx="351">
                  <c:v>351</c:v>
                </c:pt>
                <c:pt idx="352">
                  <c:v>352</c:v>
                </c:pt>
                <c:pt idx="353">
                  <c:v>353</c:v>
                </c:pt>
                <c:pt idx="354">
                  <c:v>354</c:v>
                </c:pt>
                <c:pt idx="355">
                  <c:v>355</c:v>
                </c:pt>
                <c:pt idx="356">
                  <c:v>356</c:v>
                </c:pt>
                <c:pt idx="357">
                  <c:v>357</c:v>
                </c:pt>
                <c:pt idx="358">
                  <c:v>358</c:v>
                </c:pt>
                <c:pt idx="359">
                  <c:v>359</c:v>
                </c:pt>
                <c:pt idx="360">
                  <c:v>360</c:v>
                </c:pt>
                <c:pt idx="361">
                  <c:v>361</c:v>
                </c:pt>
                <c:pt idx="362">
                  <c:v>362</c:v>
                </c:pt>
                <c:pt idx="363">
                  <c:v>363</c:v>
                </c:pt>
                <c:pt idx="364">
                  <c:v>364</c:v>
                </c:pt>
                <c:pt idx="365">
                  <c:v>365</c:v>
                </c:pt>
                <c:pt idx="366">
                  <c:v>366</c:v>
                </c:pt>
                <c:pt idx="367">
                  <c:v>367</c:v>
                </c:pt>
                <c:pt idx="368">
                  <c:v>368</c:v>
                </c:pt>
                <c:pt idx="369">
                  <c:v>369</c:v>
                </c:pt>
                <c:pt idx="370">
                  <c:v>370</c:v>
                </c:pt>
                <c:pt idx="371">
                  <c:v>371</c:v>
                </c:pt>
                <c:pt idx="372">
                  <c:v>372</c:v>
                </c:pt>
                <c:pt idx="373">
                  <c:v>373</c:v>
                </c:pt>
                <c:pt idx="374">
                  <c:v>374</c:v>
                </c:pt>
                <c:pt idx="375">
                  <c:v>375</c:v>
                </c:pt>
                <c:pt idx="376">
                  <c:v>376</c:v>
                </c:pt>
                <c:pt idx="377">
                  <c:v>377</c:v>
                </c:pt>
                <c:pt idx="378">
                  <c:v>378</c:v>
                </c:pt>
                <c:pt idx="379">
                  <c:v>379</c:v>
                </c:pt>
                <c:pt idx="380">
                  <c:v>380</c:v>
                </c:pt>
                <c:pt idx="381">
                  <c:v>381</c:v>
                </c:pt>
                <c:pt idx="382">
                  <c:v>382</c:v>
                </c:pt>
                <c:pt idx="383">
                  <c:v>383</c:v>
                </c:pt>
                <c:pt idx="384">
                  <c:v>384</c:v>
                </c:pt>
                <c:pt idx="385">
                  <c:v>385</c:v>
                </c:pt>
                <c:pt idx="386">
                  <c:v>386</c:v>
                </c:pt>
                <c:pt idx="387">
                  <c:v>387</c:v>
                </c:pt>
                <c:pt idx="388">
                  <c:v>388</c:v>
                </c:pt>
                <c:pt idx="389">
                  <c:v>389</c:v>
                </c:pt>
                <c:pt idx="390">
                  <c:v>390</c:v>
                </c:pt>
                <c:pt idx="391">
                  <c:v>391</c:v>
                </c:pt>
                <c:pt idx="392">
                  <c:v>392</c:v>
                </c:pt>
                <c:pt idx="393">
                  <c:v>393</c:v>
                </c:pt>
                <c:pt idx="394">
                  <c:v>394</c:v>
                </c:pt>
                <c:pt idx="395">
                  <c:v>395</c:v>
                </c:pt>
                <c:pt idx="396">
                  <c:v>396</c:v>
                </c:pt>
                <c:pt idx="397">
                  <c:v>397</c:v>
                </c:pt>
                <c:pt idx="398">
                  <c:v>398</c:v>
                </c:pt>
                <c:pt idx="399">
                  <c:v>399</c:v>
                </c:pt>
                <c:pt idx="400">
                  <c:v>400</c:v>
                </c:pt>
                <c:pt idx="401">
                  <c:v>401</c:v>
                </c:pt>
                <c:pt idx="402">
                  <c:v>402</c:v>
                </c:pt>
                <c:pt idx="403">
                  <c:v>403</c:v>
                </c:pt>
                <c:pt idx="404">
                  <c:v>404</c:v>
                </c:pt>
                <c:pt idx="405">
                  <c:v>405</c:v>
                </c:pt>
                <c:pt idx="406">
                  <c:v>406</c:v>
                </c:pt>
                <c:pt idx="407">
                  <c:v>407</c:v>
                </c:pt>
                <c:pt idx="408">
                  <c:v>408</c:v>
                </c:pt>
                <c:pt idx="409">
                  <c:v>409</c:v>
                </c:pt>
                <c:pt idx="410">
                  <c:v>410</c:v>
                </c:pt>
                <c:pt idx="411">
                  <c:v>411</c:v>
                </c:pt>
                <c:pt idx="412">
                  <c:v>412</c:v>
                </c:pt>
                <c:pt idx="413">
                  <c:v>413</c:v>
                </c:pt>
                <c:pt idx="414">
                  <c:v>414</c:v>
                </c:pt>
                <c:pt idx="415">
                  <c:v>415</c:v>
                </c:pt>
                <c:pt idx="416">
                  <c:v>416</c:v>
                </c:pt>
                <c:pt idx="417">
                  <c:v>417</c:v>
                </c:pt>
                <c:pt idx="418">
                  <c:v>418</c:v>
                </c:pt>
                <c:pt idx="419">
                  <c:v>419</c:v>
                </c:pt>
                <c:pt idx="420">
                  <c:v>420</c:v>
                </c:pt>
                <c:pt idx="421">
                  <c:v>421</c:v>
                </c:pt>
                <c:pt idx="422">
                  <c:v>422</c:v>
                </c:pt>
                <c:pt idx="423">
                  <c:v>423</c:v>
                </c:pt>
                <c:pt idx="424">
                  <c:v>424</c:v>
                </c:pt>
                <c:pt idx="425">
                  <c:v>425</c:v>
                </c:pt>
                <c:pt idx="426">
                  <c:v>426</c:v>
                </c:pt>
                <c:pt idx="427">
                  <c:v>427</c:v>
                </c:pt>
                <c:pt idx="428">
                  <c:v>428</c:v>
                </c:pt>
                <c:pt idx="429">
                  <c:v>429</c:v>
                </c:pt>
                <c:pt idx="430">
                  <c:v>430</c:v>
                </c:pt>
                <c:pt idx="431">
                  <c:v>431</c:v>
                </c:pt>
                <c:pt idx="432">
                  <c:v>432</c:v>
                </c:pt>
                <c:pt idx="433">
                  <c:v>433</c:v>
                </c:pt>
                <c:pt idx="434">
                  <c:v>434</c:v>
                </c:pt>
                <c:pt idx="435">
                  <c:v>435</c:v>
                </c:pt>
                <c:pt idx="436">
                  <c:v>436</c:v>
                </c:pt>
                <c:pt idx="437">
                  <c:v>437</c:v>
                </c:pt>
                <c:pt idx="438">
                  <c:v>438</c:v>
                </c:pt>
                <c:pt idx="439">
                  <c:v>439</c:v>
                </c:pt>
                <c:pt idx="440">
                  <c:v>440</c:v>
                </c:pt>
                <c:pt idx="441">
                  <c:v>441</c:v>
                </c:pt>
                <c:pt idx="442">
                  <c:v>442</c:v>
                </c:pt>
                <c:pt idx="443">
                  <c:v>443</c:v>
                </c:pt>
                <c:pt idx="444">
                  <c:v>444</c:v>
                </c:pt>
                <c:pt idx="445">
                  <c:v>445</c:v>
                </c:pt>
                <c:pt idx="446">
                  <c:v>446</c:v>
                </c:pt>
                <c:pt idx="447">
                  <c:v>447</c:v>
                </c:pt>
                <c:pt idx="448">
                  <c:v>448</c:v>
                </c:pt>
                <c:pt idx="449">
                  <c:v>449</c:v>
                </c:pt>
                <c:pt idx="450">
                  <c:v>450</c:v>
                </c:pt>
                <c:pt idx="451">
                  <c:v>451</c:v>
                </c:pt>
                <c:pt idx="452">
                  <c:v>452</c:v>
                </c:pt>
                <c:pt idx="453">
                  <c:v>453</c:v>
                </c:pt>
                <c:pt idx="454">
                  <c:v>454</c:v>
                </c:pt>
                <c:pt idx="455">
                  <c:v>455</c:v>
                </c:pt>
                <c:pt idx="456">
                  <c:v>456</c:v>
                </c:pt>
                <c:pt idx="457">
                  <c:v>457</c:v>
                </c:pt>
                <c:pt idx="458">
                  <c:v>458</c:v>
                </c:pt>
                <c:pt idx="459">
                  <c:v>459</c:v>
                </c:pt>
                <c:pt idx="460">
                  <c:v>460</c:v>
                </c:pt>
                <c:pt idx="461">
                  <c:v>461</c:v>
                </c:pt>
                <c:pt idx="462">
                  <c:v>462</c:v>
                </c:pt>
                <c:pt idx="463">
                  <c:v>463</c:v>
                </c:pt>
                <c:pt idx="464">
                  <c:v>464</c:v>
                </c:pt>
                <c:pt idx="465">
                  <c:v>465</c:v>
                </c:pt>
                <c:pt idx="466">
                  <c:v>466</c:v>
                </c:pt>
                <c:pt idx="467">
                  <c:v>467</c:v>
                </c:pt>
                <c:pt idx="468">
                  <c:v>468</c:v>
                </c:pt>
                <c:pt idx="469">
                  <c:v>469</c:v>
                </c:pt>
                <c:pt idx="470">
                  <c:v>470</c:v>
                </c:pt>
                <c:pt idx="471">
                  <c:v>471</c:v>
                </c:pt>
                <c:pt idx="472">
                  <c:v>472</c:v>
                </c:pt>
                <c:pt idx="473">
                  <c:v>473</c:v>
                </c:pt>
                <c:pt idx="474">
                  <c:v>474</c:v>
                </c:pt>
                <c:pt idx="475">
                  <c:v>475</c:v>
                </c:pt>
                <c:pt idx="476">
                  <c:v>476</c:v>
                </c:pt>
                <c:pt idx="477">
                  <c:v>477</c:v>
                </c:pt>
                <c:pt idx="478">
                  <c:v>478</c:v>
                </c:pt>
                <c:pt idx="479">
                  <c:v>479</c:v>
                </c:pt>
                <c:pt idx="480">
                  <c:v>480</c:v>
                </c:pt>
                <c:pt idx="481">
                  <c:v>481</c:v>
                </c:pt>
                <c:pt idx="482">
                  <c:v>482</c:v>
                </c:pt>
                <c:pt idx="483">
                  <c:v>483</c:v>
                </c:pt>
                <c:pt idx="484">
                  <c:v>484</c:v>
                </c:pt>
                <c:pt idx="485">
                  <c:v>485</c:v>
                </c:pt>
                <c:pt idx="486">
                  <c:v>486</c:v>
                </c:pt>
                <c:pt idx="487">
                  <c:v>487</c:v>
                </c:pt>
                <c:pt idx="488">
                  <c:v>488</c:v>
                </c:pt>
                <c:pt idx="489">
                  <c:v>489</c:v>
                </c:pt>
                <c:pt idx="490">
                  <c:v>490</c:v>
                </c:pt>
                <c:pt idx="491">
                  <c:v>491</c:v>
                </c:pt>
                <c:pt idx="492">
                  <c:v>492</c:v>
                </c:pt>
                <c:pt idx="493">
                  <c:v>493</c:v>
                </c:pt>
                <c:pt idx="494">
                  <c:v>494</c:v>
                </c:pt>
                <c:pt idx="495">
                  <c:v>495</c:v>
                </c:pt>
                <c:pt idx="496">
                  <c:v>496</c:v>
                </c:pt>
                <c:pt idx="497">
                  <c:v>497</c:v>
                </c:pt>
                <c:pt idx="498">
                  <c:v>498</c:v>
                </c:pt>
                <c:pt idx="499">
                  <c:v>499</c:v>
                </c:pt>
                <c:pt idx="500">
                  <c:v>500</c:v>
                </c:pt>
              </c:numCache>
            </c:numRef>
          </c:xVal>
          <c:yVal>
            <c:numRef>
              <c:f>Data!$X$2:$X$502</c:f>
              <c:numCache>
                <c:formatCode>General</c:formatCode>
                <c:ptCount val="50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6.7842593100000004E-4</c:v>
                </c:pt>
                <c:pt idx="355">
                  <c:v>1.1645703E-2</c:v>
                </c:pt>
                <c:pt idx="356">
                  <c:v>3.6262303400000001E-2</c:v>
                </c:pt>
                <c:pt idx="357">
                  <c:v>6.4115594400000003E-2</c:v>
                </c:pt>
                <c:pt idx="358">
                  <c:v>8.7168838400000004E-2</c:v>
                </c:pt>
                <c:pt idx="359">
                  <c:v>0.102650404</c:v>
                </c:pt>
                <c:pt idx="360">
                  <c:v>0.11084909</c:v>
                </c:pt>
                <c:pt idx="361">
                  <c:v>0.113213007</c:v>
                </c:pt>
                <c:pt idx="362">
                  <c:v>0.1113695</c:v>
                </c:pt>
                <c:pt idx="363">
                  <c:v>0.106734494</c:v>
                </c:pt>
                <c:pt idx="364">
                  <c:v>0.100409411</c:v>
                </c:pt>
                <c:pt idx="365">
                  <c:v>9.3196720999999996E-2</c:v>
                </c:pt>
                <c:pt idx="366">
                  <c:v>8.5653924300000003E-2</c:v>
                </c:pt>
                <c:pt idx="367">
                  <c:v>7.8152018200000006E-2</c:v>
                </c:pt>
                <c:pt idx="368">
                  <c:v>7.0926157000000004E-2</c:v>
                </c:pt>
                <c:pt idx="369">
                  <c:v>6.4115594400000003E-2</c:v>
                </c:pt>
                <c:pt idx="370">
                  <c:v>5.7793611799999998E-2</c:v>
                </c:pt>
                <c:pt idx="371">
                  <c:v>5.1989249799999998E-2</c:v>
                </c:pt>
                <c:pt idx="372">
                  <c:v>4.6702744800000001E-2</c:v>
                </c:pt>
                <c:pt idx="373">
                  <c:v>4.1916307999999999E-2</c:v>
                </c:pt>
                <c:pt idx="374">
                  <c:v>3.7601534800000003E-2</c:v>
                </c:pt>
                <c:pt idx="375">
                  <c:v>3.3724415299999998E-2</c:v>
                </c:pt>
                <c:pt idx="376">
                  <c:v>3.02486584E-2</c:v>
                </c:pt>
                <c:pt idx="377">
                  <c:v>2.7137840900000001E-2</c:v>
                </c:pt>
                <c:pt idx="378">
                  <c:v>2.4356748399999999E-2</c:v>
                </c:pt>
                <c:pt idx="379">
                  <c:v>2.1872163E-2</c:v>
                </c:pt>
                <c:pt idx="380">
                  <c:v>1.9653281799999998E-2</c:v>
                </c:pt>
                <c:pt idx="381">
                  <c:v>1.7671888199999999E-2</c:v>
                </c:pt>
                <c:pt idx="382">
                  <c:v>1.5902366099999999E-2</c:v>
                </c:pt>
                <c:pt idx="383">
                  <c:v>1.4321614200000001E-2</c:v>
                </c:pt>
                <c:pt idx="384">
                  <c:v>1.29089036E-2</c:v>
                </c:pt>
                <c:pt idx="385">
                  <c:v>1.1645703E-2</c:v>
                </c:pt>
                <c:pt idx="386">
                  <c:v>1.05154924E-2</c:v>
                </c:pt>
                <c:pt idx="387">
                  <c:v>9.5035751100000006E-3</c:v>
                </c:pt>
                <c:pt idx="388">
                  <c:v>8.5968957299999999E-3</c:v>
                </c:pt>
                <c:pt idx="389">
                  <c:v>7.7838691200000001E-3</c:v>
                </c:pt>
                <c:pt idx="390">
                  <c:v>7.0542215699999997E-3</c:v>
                </c:pt>
                <c:pt idx="391">
                  <c:v>6.3988458099999996E-3</c:v>
                </c:pt>
                <c:pt idx="392">
                  <c:v>5.8096697099999997E-3</c:v>
                </c:pt>
                <c:pt idx="393">
                  <c:v>5.2795382700000001E-3</c:v>
                </c:pt>
                <c:pt idx="394">
                  <c:v>4.80210807E-3</c:v>
                </c:pt>
                <c:pt idx="395">
                  <c:v>4.3717532799999997E-3</c:v>
                </c:pt>
                <c:pt idx="396">
                  <c:v>3.9834823099999996E-3</c:v>
                </c:pt>
                <c:pt idx="397">
                  <c:v>3.6328638999999999E-3</c:v>
                </c:pt>
                <c:pt idx="398">
                  <c:v>3.3159619E-3</c:v>
                </c:pt>
                <c:pt idx="399">
                  <c:v>3.0292775599999999E-3</c:v>
                </c:pt>
                <c:pt idx="400">
                  <c:v>2.7696988E-3</c:v>
                </c:pt>
                <c:pt idx="401">
                  <c:v>2.53445535E-3</c:v>
                </c:pt>
                <c:pt idx="402">
                  <c:v>2.3210793099999998E-3</c:v>
                </c:pt>
                <c:pt idx="403">
                  <c:v>2.1273703900000001E-3</c:v>
                </c:pt>
                <c:pt idx="404">
                  <c:v>1.95136527E-3</c:v>
                </c:pt>
                <c:pt idx="405">
                  <c:v>1.79131059E-3</c:v>
                </c:pt>
                <c:pt idx="406">
                  <c:v>1.6456392299999999E-3</c:v>
                </c:pt>
                <c:pt idx="407">
                  <c:v>1.5129492799999999E-3</c:v>
                </c:pt>
                <c:pt idx="408">
                  <c:v>1.39198557E-3</c:v>
                </c:pt>
                <c:pt idx="409">
                  <c:v>1.2816233299999999E-3</c:v>
                </c:pt>
                <c:pt idx="410">
                  <c:v>1.18085381E-3</c:v>
                </c:pt>
                <c:pt idx="411">
                  <c:v>1.0887714799999999E-3</c:v>
                </c:pt>
                <c:pt idx="412">
                  <c:v>1.0045628200000001E-3</c:v>
                </c:pt>
                <c:pt idx="413">
                  <c:v>9.2749634100000003E-4</c:v>
                </c:pt>
                <c:pt idx="414">
                  <c:v>8.5691373400000005E-4</c:v>
                </c:pt>
                <c:pt idx="415">
                  <c:v>7.92222075E-4</c:v>
                </c:pt>
                <c:pt idx="416">
                  <c:v>7.3288687600000005E-4</c:v>
                </c:pt>
                <c:pt idx="417">
                  <c:v>6.7842593100000004E-4</c:v>
                </c:pt>
                <c:pt idx="418">
                  <c:v>6.2840384500000002E-4</c:v>
                </c:pt>
                <c:pt idx="419">
                  <c:v>5.8242717300000001E-4</c:v>
                </c:pt>
                <c:pt idx="420">
                  <c:v>5.4014009499999999E-4</c:v>
                </c:pt>
                <c:pt idx="421">
                  <c:v>5.0122055999999996E-4</c:v>
                </c:pt>
                <c:pt idx="422">
                  <c:v>4.6537685800000003E-4</c:v>
                </c:pt>
                <c:pt idx="423">
                  <c:v>4.3234455299999999E-4</c:v>
                </c:pt>
                <c:pt idx="424">
                  <c:v>4.0188375399999998E-4</c:v>
                </c:pt>
                <c:pt idx="425">
                  <c:v>3.7377667100000001E-4</c:v>
                </c:pt>
                <c:pt idx="426">
                  <c:v>3.4782543100000002E-4</c:v>
                </c:pt>
                <c:pt idx="427">
                  <c:v>3.2385012900000001E-4</c:v>
                </c:pt>
                <c:pt idx="428">
                  <c:v>3.0168707300000001E-4</c:v>
                </c:pt>
                <c:pt idx="429">
                  <c:v>2.8118721900000001E-4</c:v>
                </c:pt>
                <c:pt idx="430">
                  <c:v>2.6221476400000002E-4</c:v>
                </c:pt>
                <c:pt idx="431">
                  <c:v>2.4464588600000002E-4</c:v>
                </c:pt>
                <c:pt idx="432">
                  <c:v>2.2836760500000001E-4</c:v>
                </c:pt>
                <c:pt idx="433">
                  <c:v>2.1327677E-4</c:v>
                </c:pt>
                <c:pt idx="434">
                  <c:v>1.9927913399999999E-4</c:v>
                </c:pt>
                <c:pt idx="435">
                  <c:v>1.8628853500000001E-4</c:v>
                </c:pt>
                <c:pt idx="436">
                  <c:v>1.7422615000000001E-4</c:v>
                </c:pt>
                <c:pt idx="437">
                  <c:v>1.6301982000000001E-4</c:v>
                </c:pt>
                <c:pt idx="438">
                  <c:v>1.5260345000000001E-4</c:v>
                </c:pt>
                <c:pt idx="439">
                  <c:v>1.4291645899999999E-4</c:v>
                </c:pt>
                <c:pt idx="440">
                  <c:v>1.3390328599999999E-4</c:v>
                </c:pt>
                <c:pt idx="441">
                  <c:v>1.2551294500000001E-4</c:v>
                </c:pt>
                <c:pt idx="442">
                  <c:v>1.17698617E-4</c:v>
                </c:pt>
                <c:pt idx="443">
                  <c:v>1.1041728899999999E-4</c:v>
                </c:pt>
                <c:pt idx="444">
                  <c:v>1.03629416E-4</c:v>
                </c:pt>
                <c:pt idx="445">
                  <c:v>9.7298626700000003E-5</c:v>
                </c:pt>
                <c:pt idx="446">
                  <c:v>9.1391444099999999E-5</c:v>
                </c:pt>
                <c:pt idx="447">
                  <c:v>8.5877042199999996E-5</c:v>
                </c:pt>
                <c:pt idx="448">
                  <c:v>8.0727018799999997E-5</c:v>
                </c:pt>
                <c:pt idx="449">
                  <c:v>7.5915190799999993E-5</c:v>
                </c:pt>
                <c:pt idx="450">
                  <c:v>7.14174084E-5</c:v>
                </c:pt>
                <c:pt idx="451">
                  <c:v>6.7211384800000001E-5</c:v>
                </c:pt>
                <c:pt idx="452">
                  <c:v>6.3276542499999996E-5</c:v>
                </c:pt>
                <c:pt idx="453">
                  <c:v>5.95938721E-5</c:v>
                </c:pt>
                <c:pt idx="454">
                  <c:v>5.6145803800000001E-5</c:v>
                </c:pt>
                <c:pt idx="455">
                  <c:v>5.2916090600000002E-5</c:v>
                </c:pt>
                <c:pt idx="456">
                  <c:v>4.9889700900000002E-5</c:v>
                </c:pt>
                <c:pt idx="457">
                  <c:v>4.7052721300000003E-5</c:v>
                </c:pt>
                <c:pt idx="458">
                  <c:v>4.4392266799999998E-5</c:v>
                </c:pt>
                <c:pt idx="459">
                  <c:v>4.1896399500000003E-5</c:v>
                </c:pt>
                <c:pt idx="460">
                  <c:v>3.9554053399999999E-5</c:v>
                </c:pt>
                <c:pt idx="461">
                  <c:v>3.7354966399999997E-5</c:v>
                </c:pt>
                <c:pt idx="462">
                  <c:v>3.5289617199999998E-5</c:v>
                </c:pt>
                <c:pt idx="463">
                  <c:v>3.3349168199999998E-5</c:v>
                </c:pt>
                <c:pt idx="464">
                  <c:v>3.1525412499999999E-5</c:v>
                </c:pt>
                <c:pt idx="465">
                  <c:v>2.98107256E-5</c:v>
                </c:pt>
                <c:pt idx="466">
                  <c:v>2.8198021200000001E-5</c:v>
                </c:pt>
                <c:pt idx="467">
                  <c:v>2.6680709899999999E-5</c:v>
                </c:pt>
                <c:pt idx="468">
                  <c:v>2.5252662300000001E-5</c:v>
                </c:pt>
                <c:pt idx="469">
                  <c:v>2.3908174400000001E-5</c:v>
                </c:pt>
                <c:pt idx="470">
                  <c:v>2.2641935700000001E-5</c:v>
                </c:pt>
                <c:pt idx="471">
                  <c:v>2.1449000000000001E-5</c:v>
                </c:pt>
                <c:pt idx="472">
                  <c:v>2.03247588E-5</c:v>
                </c:pt>
                <c:pt idx="473">
                  <c:v>1.9264916500000001E-5</c:v>
                </c:pt>
                <c:pt idx="474">
                  <c:v>1.8265467399999999E-5</c:v>
                </c:pt>
                <c:pt idx="475">
                  <c:v>1.7322674699999999E-5</c:v>
                </c:pt>
                <c:pt idx="476">
                  <c:v>1.6433051500000001E-5</c:v>
                </c:pt>
                <c:pt idx="477">
                  <c:v>1.55933424E-5</c:v>
                </c:pt>
                <c:pt idx="478">
                  <c:v>1.4800507000000001E-5</c:v>
                </c:pt>
                <c:pt idx="479">
                  <c:v>1.4051705E-5</c:v>
                </c:pt>
                <c:pt idx="480">
                  <c:v>1.3344281899999999E-5</c:v>
                </c:pt>
                <c:pt idx="481">
                  <c:v>1.26757557E-5</c:v>
                </c:pt>
                <c:pt idx="482">
                  <c:v>1.20438053E-5</c:v>
                </c:pt>
                <c:pt idx="483">
                  <c:v>1.1446259E-5</c:v>
                </c:pt>
                <c:pt idx="484">
                  <c:v>1.0881084099999999E-5</c:v>
                </c:pt>
                <c:pt idx="485">
                  <c:v>1.03463778E-5</c:v>
                </c:pt>
                <c:pt idx="486">
                  <c:v>9.8403577900000002E-6</c:v>
                </c:pt>
                <c:pt idx="487">
                  <c:v>9.3613542200000002E-6</c:v>
                </c:pt>
                <c:pt idx="488">
                  <c:v>8.9078022299999995E-6</c:v>
                </c:pt>
                <c:pt idx="489">
                  <c:v>8.4782347100000003E-6</c:v>
                </c:pt>
                <c:pt idx="490">
                  <c:v>8.0712757799999999E-6</c:v>
                </c:pt>
                <c:pt idx="491">
                  <c:v>7.6856347200000003E-6</c:v>
                </c:pt>
                <c:pt idx="492">
                  <c:v>7.3201002899999996E-6</c:v>
                </c:pt>
                <c:pt idx="493">
                  <c:v>6.97353549E-6</c:v>
                </c:pt>
                <c:pt idx="494">
                  <c:v>6.6448726799999997E-6</c:v>
                </c:pt>
                <c:pt idx="495">
                  <c:v>6.3331090099999998E-6</c:v>
                </c:pt>
                <c:pt idx="496">
                  <c:v>6.0373022500000001E-6</c:v>
                </c:pt>
                <c:pt idx="497">
                  <c:v>5.7565667999999999E-6</c:v>
                </c:pt>
                <c:pt idx="498">
                  <c:v>5.4900700899999999E-6</c:v>
                </c:pt>
                <c:pt idx="499">
                  <c:v>5.2370291199999998E-6</c:v>
                </c:pt>
                <c:pt idx="500">
                  <c:v>4.9967073499999997E-6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B-3430-4449-9B85-572DECA418A2}"/>
            </c:ext>
          </c:extLst>
        </c:ser>
        <c:ser>
          <c:idx val="12"/>
          <c:order val="12"/>
          <c:tx>
            <c:v>拟合和</c:v>
          </c:tx>
          <c:spPr>
            <a:ln w="19050">
              <a:solidFill>
                <a:srgbClr val="660874"/>
              </a:solidFill>
            </a:ln>
          </c:spPr>
          <c:marker>
            <c:symbol val="none"/>
          </c:marker>
          <c:xVal>
            <c:numRef>
              <c:f>Data!$Y$2:$Y$502</c:f>
              <c:numCache>
                <c:formatCode>General</c:formatCode>
                <c:ptCount val="50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  <c:pt idx="251">
                  <c:v>251</c:v>
                </c:pt>
                <c:pt idx="252">
                  <c:v>252</c:v>
                </c:pt>
                <c:pt idx="253">
                  <c:v>253</c:v>
                </c:pt>
                <c:pt idx="254">
                  <c:v>254</c:v>
                </c:pt>
                <c:pt idx="255">
                  <c:v>255</c:v>
                </c:pt>
                <c:pt idx="256">
                  <c:v>256</c:v>
                </c:pt>
                <c:pt idx="257">
                  <c:v>257</c:v>
                </c:pt>
                <c:pt idx="258">
                  <c:v>258</c:v>
                </c:pt>
                <c:pt idx="259">
                  <c:v>259</c:v>
                </c:pt>
                <c:pt idx="260">
                  <c:v>260</c:v>
                </c:pt>
                <c:pt idx="261">
                  <c:v>261</c:v>
                </c:pt>
                <c:pt idx="262">
                  <c:v>262</c:v>
                </c:pt>
                <c:pt idx="263">
                  <c:v>263</c:v>
                </c:pt>
                <c:pt idx="264">
                  <c:v>264</c:v>
                </c:pt>
                <c:pt idx="265">
                  <c:v>265</c:v>
                </c:pt>
                <c:pt idx="266">
                  <c:v>266</c:v>
                </c:pt>
                <c:pt idx="267">
                  <c:v>267</c:v>
                </c:pt>
                <c:pt idx="268">
                  <c:v>268</c:v>
                </c:pt>
                <c:pt idx="269">
                  <c:v>269</c:v>
                </c:pt>
                <c:pt idx="270">
                  <c:v>270</c:v>
                </c:pt>
                <c:pt idx="271">
                  <c:v>271</c:v>
                </c:pt>
                <c:pt idx="272">
                  <c:v>272</c:v>
                </c:pt>
                <c:pt idx="273">
                  <c:v>273</c:v>
                </c:pt>
                <c:pt idx="274">
                  <c:v>274</c:v>
                </c:pt>
                <c:pt idx="275">
                  <c:v>275</c:v>
                </c:pt>
                <c:pt idx="276">
                  <c:v>276</c:v>
                </c:pt>
                <c:pt idx="277">
                  <c:v>277</c:v>
                </c:pt>
                <c:pt idx="278">
                  <c:v>278</c:v>
                </c:pt>
                <c:pt idx="279">
                  <c:v>279</c:v>
                </c:pt>
                <c:pt idx="280">
                  <c:v>280</c:v>
                </c:pt>
                <c:pt idx="281">
                  <c:v>281</c:v>
                </c:pt>
                <c:pt idx="282">
                  <c:v>282</c:v>
                </c:pt>
                <c:pt idx="283">
                  <c:v>283</c:v>
                </c:pt>
                <c:pt idx="284">
                  <c:v>284</c:v>
                </c:pt>
                <c:pt idx="285">
                  <c:v>285</c:v>
                </c:pt>
                <c:pt idx="286">
                  <c:v>286</c:v>
                </c:pt>
                <c:pt idx="287">
                  <c:v>287</c:v>
                </c:pt>
                <c:pt idx="288">
                  <c:v>288</c:v>
                </c:pt>
                <c:pt idx="289">
                  <c:v>289</c:v>
                </c:pt>
                <c:pt idx="290">
                  <c:v>290</c:v>
                </c:pt>
                <c:pt idx="291">
                  <c:v>291</c:v>
                </c:pt>
                <c:pt idx="292">
                  <c:v>292</c:v>
                </c:pt>
                <c:pt idx="293">
                  <c:v>293</c:v>
                </c:pt>
                <c:pt idx="294">
                  <c:v>294</c:v>
                </c:pt>
                <c:pt idx="295">
                  <c:v>295</c:v>
                </c:pt>
                <c:pt idx="296">
                  <c:v>296</c:v>
                </c:pt>
                <c:pt idx="297">
                  <c:v>297</c:v>
                </c:pt>
                <c:pt idx="298">
                  <c:v>298</c:v>
                </c:pt>
                <c:pt idx="299">
                  <c:v>299</c:v>
                </c:pt>
                <c:pt idx="300">
                  <c:v>300</c:v>
                </c:pt>
                <c:pt idx="301">
                  <c:v>301</c:v>
                </c:pt>
                <c:pt idx="302">
                  <c:v>302</c:v>
                </c:pt>
                <c:pt idx="303">
                  <c:v>303</c:v>
                </c:pt>
                <c:pt idx="304">
                  <c:v>304</c:v>
                </c:pt>
                <c:pt idx="305">
                  <c:v>305</c:v>
                </c:pt>
                <c:pt idx="306">
                  <c:v>306</c:v>
                </c:pt>
                <c:pt idx="307">
                  <c:v>307</c:v>
                </c:pt>
                <c:pt idx="308">
                  <c:v>308</c:v>
                </c:pt>
                <c:pt idx="309">
                  <c:v>309</c:v>
                </c:pt>
                <c:pt idx="310">
                  <c:v>310</c:v>
                </c:pt>
                <c:pt idx="311">
                  <c:v>311</c:v>
                </c:pt>
                <c:pt idx="312">
                  <c:v>312</c:v>
                </c:pt>
                <c:pt idx="313">
                  <c:v>313</c:v>
                </c:pt>
                <c:pt idx="314">
                  <c:v>314</c:v>
                </c:pt>
                <c:pt idx="315">
                  <c:v>315</c:v>
                </c:pt>
                <c:pt idx="316">
                  <c:v>316</c:v>
                </c:pt>
                <c:pt idx="317">
                  <c:v>317</c:v>
                </c:pt>
                <c:pt idx="318">
                  <c:v>318</c:v>
                </c:pt>
                <c:pt idx="319">
                  <c:v>319</c:v>
                </c:pt>
                <c:pt idx="320">
                  <c:v>320</c:v>
                </c:pt>
                <c:pt idx="321">
                  <c:v>321</c:v>
                </c:pt>
                <c:pt idx="322">
                  <c:v>322</c:v>
                </c:pt>
                <c:pt idx="323">
                  <c:v>323</c:v>
                </c:pt>
                <c:pt idx="324">
                  <c:v>324</c:v>
                </c:pt>
                <c:pt idx="325">
                  <c:v>325</c:v>
                </c:pt>
                <c:pt idx="326">
                  <c:v>326</c:v>
                </c:pt>
                <c:pt idx="327">
                  <c:v>327</c:v>
                </c:pt>
                <c:pt idx="328">
                  <c:v>328</c:v>
                </c:pt>
                <c:pt idx="329">
                  <c:v>329</c:v>
                </c:pt>
                <c:pt idx="330">
                  <c:v>330</c:v>
                </c:pt>
                <c:pt idx="331">
                  <c:v>331</c:v>
                </c:pt>
                <c:pt idx="332">
                  <c:v>332</c:v>
                </c:pt>
                <c:pt idx="333">
                  <c:v>333</c:v>
                </c:pt>
                <c:pt idx="334">
                  <c:v>334</c:v>
                </c:pt>
                <c:pt idx="335">
                  <c:v>335</c:v>
                </c:pt>
                <c:pt idx="336">
                  <c:v>336</c:v>
                </c:pt>
                <c:pt idx="337">
                  <c:v>337</c:v>
                </c:pt>
                <c:pt idx="338">
                  <c:v>338</c:v>
                </c:pt>
                <c:pt idx="339">
                  <c:v>339</c:v>
                </c:pt>
                <c:pt idx="340">
                  <c:v>340</c:v>
                </c:pt>
                <c:pt idx="341">
                  <c:v>341</c:v>
                </c:pt>
                <c:pt idx="342">
                  <c:v>342</c:v>
                </c:pt>
                <c:pt idx="343">
                  <c:v>343</c:v>
                </c:pt>
                <c:pt idx="344">
                  <c:v>344</c:v>
                </c:pt>
                <c:pt idx="345">
                  <c:v>345</c:v>
                </c:pt>
                <c:pt idx="346">
                  <c:v>346</c:v>
                </c:pt>
                <c:pt idx="347">
                  <c:v>347</c:v>
                </c:pt>
                <c:pt idx="348">
                  <c:v>348</c:v>
                </c:pt>
                <c:pt idx="349">
                  <c:v>349</c:v>
                </c:pt>
                <c:pt idx="350">
                  <c:v>350</c:v>
                </c:pt>
                <c:pt idx="351">
                  <c:v>351</c:v>
                </c:pt>
                <c:pt idx="352">
                  <c:v>352</c:v>
                </c:pt>
                <c:pt idx="353">
                  <c:v>353</c:v>
                </c:pt>
                <c:pt idx="354">
                  <c:v>354</c:v>
                </c:pt>
                <c:pt idx="355">
                  <c:v>355</c:v>
                </c:pt>
                <c:pt idx="356">
                  <c:v>356</c:v>
                </c:pt>
                <c:pt idx="357">
                  <c:v>357</c:v>
                </c:pt>
                <c:pt idx="358">
                  <c:v>358</c:v>
                </c:pt>
                <c:pt idx="359">
                  <c:v>359</c:v>
                </c:pt>
                <c:pt idx="360">
                  <c:v>360</c:v>
                </c:pt>
                <c:pt idx="361">
                  <c:v>361</c:v>
                </c:pt>
                <c:pt idx="362">
                  <c:v>362</c:v>
                </c:pt>
                <c:pt idx="363">
                  <c:v>363</c:v>
                </c:pt>
                <c:pt idx="364">
                  <c:v>364</c:v>
                </c:pt>
                <c:pt idx="365">
                  <c:v>365</c:v>
                </c:pt>
                <c:pt idx="366">
                  <c:v>366</c:v>
                </c:pt>
                <c:pt idx="367">
                  <c:v>367</c:v>
                </c:pt>
                <c:pt idx="368">
                  <c:v>368</c:v>
                </c:pt>
                <c:pt idx="369">
                  <c:v>369</c:v>
                </c:pt>
                <c:pt idx="370">
                  <c:v>370</c:v>
                </c:pt>
                <c:pt idx="371">
                  <c:v>371</c:v>
                </c:pt>
                <c:pt idx="372">
                  <c:v>372</c:v>
                </c:pt>
                <c:pt idx="373">
                  <c:v>373</c:v>
                </c:pt>
                <c:pt idx="374">
                  <c:v>374</c:v>
                </c:pt>
                <c:pt idx="375">
                  <c:v>375</c:v>
                </c:pt>
                <c:pt idx="376">
                  <c:v>376</c:v>
                </c:pt>
                <c:pt idx="377">
                  <c:v>377</c:v>
                </c:pt>
                <c:pt idx="378">
                  <c:v>378</c:v>
                </c:pt>
                <c:pt idx="379">
                  <c:v>379</c:v>
                </c:pt>
                <c:pt idx="380">
                  <c:v>380</c:v>
                </c:pt>
                <c:pt idx="381">
                  <c:v>381</c:v>
                </c:pt>
                <c:pt idx="382">
                  <c:v>382</c:v>
                </c:pt>
                <c:pt idx="383">
                  <c:v>383</c:v>
                </c:pt>
                <c:pt idx="384">
                  <c:v>384</c:v>
                </c:pt>
                <c:pt idx="385">
                  <c:v>385</c:v>
                </c:pt>
                <c:pt idx="386">
                  <c:v>386</c:v>
                </c:pt>
                <c:pt idx="387">
                  <c:v>387</c:v>
                </c:pt>
                <c:pt idx="388">
                  <c:v>388</c:v>
                </c:pt>
                <c:pt idx="389">
                  <c:v>389</c:v>
                </c:pt>
                <c:pt idx="390">
                  <c:v>390</c:v>
                </c:pt>
                <c:pt idx="391">
                  <c:v>391</c:v>
                </c:pt>
                <c:pt idx="392">
                  <c:v>392</c:v>
                </c:pt>
                <c:pt idx="393">
                  <c:v>393</c:v>
                </c:pt>
                <c:pt idx="394">
                  <c:v>394</c:v>
                </c:pt>
                <c:pt idx="395">
                  <c:v>395</c:v>
                </c:pt>
                <c:pt idx="396">
                  <c:v>396</c:v>
                </c:pt>
                <c:pt idx="397">
                  <c:v>397</c:v>
                </c:pt>
                <c:pt idx="398">
                  <c:v>398</c:v>
                </c:pt>
                <c:pt idx="399">
                  <c:v>399</c:v>
                </c:pt>
                <c:pt idx="400">
                  <c:v>400</c:v>
                </c:pt>
                <c:pt idx="401">
                  <c:v>401</c:v>
                </c:pt>
                <c:pt idx="402">
                  <c:v>402</c:v>
                </c:pt>
                <c:pt idx="403">
                  <c:v>403</c:v>
                </c:pt>
                <c:pt idx="404">
                  <c:v>404</c:v>
                </c:pt>
                <c:pt idx="405">
                  <c:v>405</c:v>
                </c:pt>
                <c:pt idx="406">
                  <c:v>406</c:v>
                </c:pt>
                <c:pt idx="407">
                  <c:v>407</c:v>
                </c:pt>
                <c:pt idx="408">
                  <c:v>408</c:v>
                </c:pt>
                <c:pt idx="409">
                  <c:v>409</c:v>
                </c:pt>
                <c:pt idx="410">
                  <c:v>410</c:v>
                </c:pt>
                <c:pt idx="411">
                  <c:v>411</c:v>
                </c:pt>
                <c:pt idx="412">
                  <c:v>412</c:v>
                </c:pt>
                <c:pt idx="413">
                  <c:v>413</c:v>
                </c:pt>
                <c:pt idx="414">
                  <c:v>414</c:v>
                </c:pt>
                <c:pt idx="415">
                  <c:v>415</c:v>
                </c:pt>
                <c:pt idx="416">
                  <c:v>416</c:v>
                </c:pt>
                <c:pt idx="417">
                  <c:v>417</c:v>
                </c:pt>
                <c:pt idx="418">
                  <c:v>418</c:v>
                </c:pt>
                <c:pt idx="419">
                  <c:v>419</c:v>
                </c:pt>
                <c:pt idx="420">
                  <c:v>420</c:v>
                </c:pt>
                <c:pt idx="421">
                  <c:v>421</c:v>
                </c:pt>
                <c:pt idx="422">
                  <c:v>422</c:v>
                </c:pt>
                <c:pt idx="423">
                  <c:v>423</c:v>
                </c:pt>
                <c:pt idx="424">
                  <c:v>424</c:v>
                </c:pt>
                <c:pt idx="425">
                  <c:v>425</c:v>
                </c:pt>
                <c:pt idx="426">
                  <c:v>426</c:v>
                </c:pt>
                <c:pt idx="427">
                  <c:v>427</c:v>
                </c:pt>
                <c:pt idx="428">
                  <c:v>428</c:v>
                </c:pt>
                <c:pt idx="429">
                  <c:v>429</c:v>
                </c:pt>
                <c:pt idx="430">
                  <c:v>430</c:v>
                </c:pt>
                <c:pt idx="431">
                  <c:v>431</c:v>
                </c:pt>
                <c:pt idx="432">
                  <c:v>432</c:v>
                </c:pt>
                <c:pt idx="433">
                  <c:v>433</c:v>
                </c:pt>
                <c:pt idx="434">
                  <c:v>434</c:v>
                </c:pt>
                <c:pt idx="435">
                  <c:v>435</c:v>
                </c:pt>
                <c:pt idx="436">
                  <c:v>436</c:v>
                </c:pt>
                <c:pt idx="437">
                  <c:v>437</c:v>
                </c:pt>
                <c:pt idx="438">
                  <c:v>438</c:v>
                </c:pt>
                <c:pt idx="439">
                  <c:v>439</c:v>
                </c:pt>
                <c:pt idx="440">
                  <c:v>440</c:v>
                </c:pt>
                <c:pt idx="441">
                  <c:v>441</c:v>
                </c:pt>
                <c:pt idx="442">
                  <c:v>442</c:v>
                </c:pt>
                <c:pt idx="443">
                  <c:v>443</c:v>
                </c:pt>
                <c:pt idx="444">
                  <c:v>444</c:v>
                </c:pt>
                <c:pt idx="445">
                  <c:v>445</c:v>
                </c:pt>
                <c:pt idx="446">
                  <c:v>446</c:v>
                </c:pt>
                <c:pt idx="447">
                  <c:v>447</c:v>
                </c:pt>
                <c:pt idx="448">
                  <c:v>448</c:v>
                </c:pt>
                <c:pt idx="449">
                  <c:v>449</c:v>
                </c:pt>
                <c:pt idx="450">
                  <c:v>450</c:v>
                </c:pt>
                <c:pt idx="451">
                  <c:v>451</c:v>
                </c:pt>
                <c:pt idx="452">
                  <c:v>452</c:v>
                </c:pt>
                <c:pt idx="453">
                  <c:v>453</c:v>
                </c:pt>
                <c:pt idx="454">
                  <c:v>454</c:v>
                </c:pt>
                <c:pt idx="455">
                  <c:v>455</c:v>
                </c:pt>
                <c:pt idx="456">
                  <c:v>456</c:v>
                </c:pt>
                <c:pt idx="457">
                  <c:v>457</c:v>
                </c:pt>
                <c:pt idx="458">
                  <c:v>458</c:v>
                </c:pt>
                <c:pt idx="459">
                  <c:v>459</c:v>
                </c:pt>
                <c:pt idx="460">
                  <c:v>460</c:v>
                </c:pt>
                <c:pt idx="461">
                  <c:v>461</c:v>
                </c:pt>
                <c:pt idx="462">
                  <c:v>462</c:v>
                </c:pt>
                <c:pt idx="463">
                  <c:v>463</c:v>
                </c:pt>
                <c:pt idx="464">
                  <c:v>464</c:v>
                </c:pt>
                <c:pt idx="465">
                  <c:v>465</c:v>
                </c:pt>
                <c:pt idx="466">
                  <c:v>466</c:v>
                </c:pt>
                <c:pt idx="467">
                  <c:v>467</c:v>
                </c:pt>
                <c:pt idx="468">
                  <c:v>468</c:v>
                </c:pt>
                <c:pt idx="469">
                  <c:v>469</c:v>
                </c:pt>
                <c:pt idx="470">
                  <c:v>470</c:v>
                </c:pt>
                <c:pt idx="471">
                  <c:v>471</c:v>
                </c:pt>
                <c:pt idx="472">
                  <c:v>472</c:v>
                </c:pt>
                <c:pt idx="473">
                  <c:v>473</c:v>
                </c:pt>
                <c:pt idx="474">
                  <c:v>474</c:v>
                </c:pt>
                <c:pt idx="475">
                  <c:v>475</c:v>
                </c:pt>
                <c:pt idx="476">
                  <c:v>476</c:v>
                </c:pt>
                <c:pt idx="477">
                  <c:v>477</c:v>
                </c:pt>
                <c:pt idx="478">
                  <c:v>478</c:v>
                </c:pt>
                <c:pt idx="479">
                  <c:v>479</c:v>
                </c:pt>
                <c:pt idx="480">
                  <c:v>480</c:v>
                </c:pt>
                <c:pt idx="481">
                  <c:v>481</c:v>
                </c:pt>
                <c:pt idx="482">
                  <c:v>482</c:v>
                </c:pt>
                <c:pt idx="483">
                  <c:v>483</c:v>
                </c:pt>
                <c:pt idx="484">
                  <c:v>484</c:v>
                </c:pt>
                <c:pt idx="485">
                  <c:v>485</c:v>
                </c:pt>
                <c:pt idx="486">
                  <c:v>486</c:v>
                </c:pt>
                <c:pt idx="487">
                  <c:v>487</c:v>
                </c:pt>
                <c:pt idx="488">
                  <c:v>488</c:v>
                </c:pt>
                <c:pt idx="489">
                  <c:v>489</c:v>
                </c:pt>
                <c:pt idx="490">
                  <c:v>490</c:v>
                </c:pt>
                <c:pt idx="491">
                  <c:v>491</c:v>
                </c:pt>
                <c:pt idx="492">
                  <c:v>492</c:v>
                </c:pt>
                <c:pt idx="493">
                  <c:v>493</c:v>
                </c:pt>
                <c:pt idx="494">
                  <c:v>494</c:v>
                </c:pt>
                <c:pt idx="495">
                  <c:v>495</c:v>
                </c:pt>
                <c:pt idx="496">
                  <c:v>496</c:v>
                </c:pt>
                <c:pt idx="497">
                  <c:v>497</c:v>
                </c:pt>
                <c:pt idx="498">
                  <c:v>498</c:v>
                </c:pt>
                <c:pt idx="499">
                  <c:v>499</c:v>
                </c:pt>
                <c:pt idx="500">
                  <c:v>500</c:v>
                </c:pt>
              </c:numCache>
            </c:numRef>
          </c:xVal>
          <c:yVal>
            <c:numRef>
              <c:f>Data!$Z$2:$Z$502</c:f>
              <c:numCache>
                <c:formatCode>General</c:formatCode>
                <c:ptCount val="50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3.9020380400000002E-5</c:v>
                </c:pt>
                <c:pt idx="7">
                  <c:v>6.69814847E-4</c:v>
                </c:pt>
                <c:pt idx="8">
                  <c:v>2.0856644899999999E-3</c:v>
                </c:pt>
                <c:pt idx="9">
                  <c:v>3.6876757899999999E-3</c:v>
                </c:pt>
                <c:pt idx="10">
                  <c:v>5.0136073500000001E-3</c:v>
                </c:pt>
                <c:pt idx="11">
                  <c:v>5.9040458800000001E-3</c:v>
                </c:pt>
                <c:pt idx="12">
                  <c:v>6.3756018899999998E-3</c:v>
                </c:pt>
                <c:pt idx="13">
                  <c:v>6.51156509E-3</c:v>
                </c:pt>
                <c:pt idx="14">
                  <c:v>6.4055338099999999E-3</c:v>
                </c:pt>
                <c:pt idx="15">
                  <c:v>6.1389465799999996E-3</c:v>
                </c:pt>
                <c:pt idx="16">
                  <c:v>5.7751528199999997E-3</c:v>
                </c:pt>
                <c:pt idx="17">
                  <c:v>5.3603073500000003E-3</c:v>
                </c:pt>
                <c:pt idx="18">
                  <c:v>4.9264754700000003E-3</c:v>
                </c:pt>
                <c:pt idx="19">
                  <c:v>4.4949954599999998E-3</c:v>
                </c:pt>
                <c:pt idx="20">
                  <c:v>4.0793924600000002E-3</c:v>
                </c:pt>
                <c:pt idx="21">
                  <c:v>3.6876757899999999E-3</c:v>
                </c:pt>
                <c:pt idx="22">
                  <c:v>3.3240603199999998E-3</c:v>
                </c:pt>
                <c:pt idx="23">
                  <c:v>3.0382588900000002E-3</c:v>
                </c:pt>
                <c:pt idx="24">
                  <c:v>3.5108447100000001E-3</c:v>
                </c:pt>
                <c:pt idx="25">
                  <c:v>4.9787655599999999E-3</c:v>
                </c:pt>
                <c:pt idx="26">
                  <c:v>6.7030199799999997E-3</c:v>
                </c:pt>
                <c:pt idx="27">
                  <c:v>8.1125325200000001E-3</c:v>
                </c:pt>
                <c:pt idx="28">
                  <c:v>9.0089435500000006E-3</c:v>
                </c:pt>
                <c:pt idx="29">
                  <c:v>9.4106092599999993E-3</c:v>
                </c:pt>
                <c:pt idx="30">
                  <c:v>9.4180519700000007E-3</c:v>
                </c:pt>
                <c:pt idx="31">
                  <c:v>9.1446009499999998E-3</c:v>
                </c:pt>
                <c:pt idx="32">
                  <c:v>8.6887530000000004E-3</c:v>
                </c:pt>
                <c:pt idx="33">
                  <c:v>8.1268820900000007E-3</c:v>
                </c:pt>
                <c:pt idx="34">
                  <c:v>7.5143414799999997E-3</c:v>
                </c:pt>
                <c:pt idx="35">
                  <c:v>6.8892818E-3</c:v>
                </c:pt>
                <c:pt idx="36">
                  <c:v>6.27678284E-3</c:v>
                </c:pt>
                <c:pt idx="37">
                  <c:v>5.7041382999999998E-3</c:v>
                </c:pt>
                <c:pt idx="38">
                  <c:v>5.34609987E-3</c:v>
                </c:pt>
                <c:pt idx="39">
                  <c:v>5.2650010899999997E-3</c:v>
                </c:pt>
                <c:pt idx="40">
                  <c:v>5.28246372E-3</c:v>
                </c:pt>
                <c:pt idx="41">
                  <c:v>5.2591536000000001E-3</c:v>
                </c:pt>
                <c:pt idx="42">
                  <c:v>5.1453919499999997E-3</c:v>
                </c:pt>
                <c:pt idx="43">
                  <c:v>4.98728135E-3</c:v>
                </c:pt>
                <c:pt idx="44">
                  <c:v>5.6332369099999996E-3</c:v>
                </c:pt>
                <c:pt idx="45">
                  <c:v>1.02696859E-2</c:v>
                </c:pt>
                <c:pt idx="46">
                  <c:v>2.4928637600000001E-2</c:v>
                </c:pt>
                <c:pt idx="47">
                  <c:v>0.12596510899999999</c:v>
                </c:pt>
                <c:pt idx="48">
                  <c:v>0.338739077</c:v>
                </c:pt>
                <c:pt idx="49">
                  <c:v>0.57569833299999995</c:v>
                </c:pt>
                <c:pt idx="50">
                  <c:v>0.77008936400000005</c:v>
                </c:pt>
                <c:pt idx="51">
                  <c:v>0.89937730400000004</c:v>
                </c:pt>
                <c:pt idx="52">
                  <c:v>0.96663144199999995</c:v>
                </c:pt>
                <c:pt idx="53">
                  <c:v>0.98545830000000001</c:v>
                </c:pt>
                <c:pt idx="54">
                  <c:v>0.97016434500000004</c:v>
                </c:pt>
                <c:pt idx="55">
                  <c:v>0.93169619699999995</c:v>
                </c:pt>
                <c:pt idx="56">
                  <c:v>0.878550901</c:v>
                </c:pt>
                <c:pt idx="57">
                  <c:v>0.81723958100000005</c:v>
                </c:pt>
                <c:pt idx="58">
                  <c:v>0.75251655699999997</c:v>
                </c:pt>
                <c:pt idx="59">
                  <c:v>0.68767467000000004</c:v>
                </c:pt>
                <c:pt idx="60">
                  <c:v>0.62487173200000001</c:v>
                </c:pt>
                <c:pt idx="61">
                  <c:v>0.56542858600000001</c:v>
                </c:pt>
                <c:pt idx="62">
                  <c:v>0.51007264500000005</c:v>
                </c:pt>
                <c:pt idx="63">
                  <c:v>0.45912436499999998</c:v>
                </c:pt>
                <c:pt idx="64">
                  <c:v>0.41263425100000001</c:v>
                </c:pt>
                <c:pt idx="65">
                  <c:v>0.37048070999999999</c:v>
                </c:pt>
                <c:pt idx="66">
                  <c:v>0.33243840000000002</c:v>
                </c:pt>
                <c:pt idx="67">
                  <c:v>0.29822502499999998</c:v>
                </c:pt>
                <c:pt idx="68">
                  <c:v>0.267532718</c:v>
                </c:pt>
                <c:pt idx="69">
                  <c:v>0.240048553</c:v>
                </c:pt>
                <c:pt idx="70">
                  <c:v>0.215467518</c:v>
                </c:pt>
                <c:pt idx="71">
                  <c:v>0.19350029299999999</c:v>
                </c:pt>
                <c:pt idx="72">
                  <c:v>0.174285515</c:v>
                </c:pt>
                <c:pt idx="73">
                  <c:v>0.17009039300000001</c:v>
                </c:pt>
                <c:pt idx="74">
                  <c:v>0.27811971699999999</c:v>
                </c:pt>
                <c:pt idx="75">
                  <c:v>0.52526983599999999</c:v>
                </c:pt>
                <c:pt idx="76">
                  <c:v>0.80315187499999996</c:v>
                </c:pt>
                <c:pt idx="77">
                  <c:v>1.0301495599999999</c:v>
                </c:pt>
                <c:pt idx="78">
                  <c:v>1.1787748899999999</c:v>
                </c:pt>
                <c:pt idx="79">
                  <c:v>1.2526359600000001</c:v>
                </c:pt>
                <c:pt idx="80">
                  <c:v>1.2669724</c:v>
                </c:pt>
                <c:pt idx="81">
                  <c:v>1.23868895</c:v>
                </c:pt>
                <c:pt idx="82">
                  <c:v>1.18241397</c:v>
                </c:pt>
                <c:pt idx="83">
                  <c:v>1.1094840100000001</c:v>
                </c:pt>
                <c:pt idx="84">
                  <c:v>1.02812953</c:v>
                </c:pt>
                <c:pt idx="85">
                  <c:v>0.94404502400000001</c:v>
                </c:pt>
                <c:pt idx="86">
                  <c:v>0.86099888999999996</c:v>
                </c:pt>
                <c:pt idx="87">
                  <c:v>0.78135961099999995</c:v>
                </c:pt>
                <c:pt idx="88">
                  <c:v>0.70650953699999997</c:v>
                </c:pt>
                <c:pt idx="89">
                  <c:v>0.637154424</c:v>
                </c:pt>
                <c:pt idx="90">
                  <c:v>0.57354787299999999</c:v>
                </c:pt>
                <c:pt idx="91">
                  <c:v>0.515650567</c:v>
                </c:pt>
                <c:pt idx="92">
                  <c:v>0.46324127500000001</c:v>
                </c:pt>
                <c:pt idx="93">
                  <c:v>0.41599303100000001</c:v>
                </c:pt>
                <c:pt idx="94">
                  <c:v>0.37352452899999999</c:v>
                </c:pt>
                <c:pt idx="95">
                  <c:v>0.33543410400000001</c:v>
                </c:pt>
                <c:pt idx="96">
                  <c:v>0.30132160400000002</c:v>
                </c:pt>
                <c:pt idx="97">
                  <c:v>0.27080193800000002</c:v>
                </c:pt>
                <c:pt idx="98">
                  <c:v>0.24351293700000001</c:v>
                </c:pt>
                <c:pt idx="99">
                  <c:v>0.21911942400000001</c:v>
                </c:pt>
                <c:pt idx="100">
                  <c:v>0.197314762</c:v>
                </c:pt>
                <c:pt idx="101">
                  <c:v>0.177820796</c:v>
                </c:pt>
                <c:pt idx="102">
                  <c:v>0.160386793</c:v>
                </c:pt>
                <c:pt idx="103">
                  <c:v>0.14478780599999999</c:v>
                </c:pt>
                <c:pt idx="104">
                  <c:v>0.130822731</c:v>
                </c:pt>
                <c:pt idx="105">
                  <c:v>0.11831224999999999</c:v>
                </c:pt>
                <c:pt idx="106">
                  <c:v>0.107096785</c:v>
                </c:pt>
                <c:pt idx="107">
                  <c:v>9.7034512899999995E-2</c:v>
                </c:pt>
                <c:pt idx="108">
                  <c:v>8.7999514000000001E-2</c:v>
                </c:pt>
                <c:pt idx="109">
                  <c:v>7.9880051199999996E-2</c:v>
                </c:pt>
                <c:pt idx="110">
                  <c:v>7.2577004400000006E-2</c:v>
                </c:pt>
                <c:pt idx="111">
                  <c:v>6.6002452899999994E-2</c:v>
                </c:pt>
                <c:pt idx="112">
                  <c:v>6.0078402000000003E-2</c:v>
                </c:pt>
                <c:pt idx="113">
                  <c:v>5.4772945000000003E-2</c:v>
                </c:pt>
                <c:pt idx="114">
                  <c:v>5.0553045499999998E-2</c:v>
                </c:pt>
                <c:pt idx="115">
                  <c:v>4.7548908899999999E-2</c:v>
                </c:pt>
                <c:pt idx="116">
                  <c:v>4.5139550700000003E-2</c:v>
                </c:pt>
                <c:pt idx="117">
                  <c:v>4.2839990699999997E-2</c:v>
                </c:pt>
                <c:pt idx="118">
                  <c:v>4.0459484400000002E-2</c:v>
                </c:pt>
                <c:pt idx="119">
                  <c:v>3.7979757400000001E-2</c:v>
                </c:pt>
                <c:pt idx="120">
                  <c:v>3.5449994899999997E-2</c:v>
                </c:pt>
                <c:pt idx="121">
                  <c:v>3.2932529299999999E-2</c:v>
                </c:pt>
                <c:pt idx="122">
                  <c:v>3.0480984900000001E-2</c:v>
                </c:pt>
                <c:pt idx="123">
                  <c:v>2.8134278799999999E-2</c:v>
                </c:pt>
                <c:pt idx="124">
                  <c:v>2.5917184100000001E-2</c:v>
                </c:pt>
                <c:pt idx="125">
                  <c:v>2.3843039699999999E-2</c:v>
                </c:pt>
                <c:pt idx="126">
                  <c:v>2.1916737700000001E-2</c:v>
                </c:pt>
                <c:pt idx="127">
                  <c:v>2.0137307900000002E-2</c:v>
                </c:pt>
                <c:pt idx="128">
                  <c:v>1.8499936799999998E-2</c:v>
                </c:pt>
                <c:pt idx="129">
                  <c:v>1.6997456099999999E-2</c:v>
                </c:pt>
                <c:pt idx="130">
                  <c:v>1.5885847200000001E-2</c:v>
                </c:pt>
                <c:pt idx="131">
                  <c:v>2.0928864700000001E-2</c:v>
                </c:pt>
                <c:pt idx="132">
                  <c:v>6.2136851600000001E-2</c:v>
                </c:pt>
                <c:pt idx="133">
                  <c:v>0.14655027900000001</c:v>
                </c:pt>
                <c:pt idx="134">
                  <c:v>0.25516268399999997</c:v>
                </c:pt>
                <c:pt idx="135">
                  <c:v>0.36949152000000002</c:v>
                </c:pt>
                <c:pt idx="136">
                  <c:v>0.46541069600000001</c:v>
                </c:pt>
                <c:pt idx="137">
                  <c:v>0.53024576000000001</c:v>
                </c:pt>
                <c:pt idx="138">
                  <c:v>0.56348042799999998</c:v>
                </c:pt>
                <c:pt idx="139">
                  <c:v>0.57485078499999998</c:v>
                </c:pt>
                <c:pt idx="140">
                  <c:v>0.63344978699999999</c:v>
                </c:pt>
                <c:pt idx="141">
                  <c:v>0.79315261699999995</c:v>
                </c:pt>
                <c:pt idx="142">
                  <c:v>1.0029924400000001</c:v>
                </c:pt>
                <c:pt idx="143">
                  <c:v>1.1876682700000001</c:v>
                </c:pt>
                <c:pt idx="144">
                  <c:v>1.31030118</c:v>
                </c:pt>
                <c:pt idx="145">
                  <c:v>1.3668171600000001</c:v>
                </c:pt>
                <c:pt idx="146">
                  <c:v>1.36819237</c:v>
                </c:pt>
                <c:pt idx="147">
                  <c:v>1.32926305</c:v>
                </c:pt>
                <c:pt idx="148">
                  <c:v>1.26372029</c:v>
                </c:pt>
                <c:pt idx="149">
                  <c:v>1.18249172</c:v>
                </c:pt>
                <c:pt idx="150">
                  <c:v>1.09362874</c:v>
                </c:pt>
                <c:pt idx="151">
                  <c:v>1.0027391999999999</c:v>
                </c:pt>
                <c:pt idx="152">
                  <c:v>0.91353773800000004</c:v>
                </c:pt>
                <c:pt idx="153">
                  <c:v>0.82834825300000003</c:v>
                </c:pt>
                <c:pt idx="154">
                  <c:v>0.74850951499999996</c:v>
                </c:pt>
                <c:pt idx="155">
                  <c:v>0.67468294900000003</c:v>
                </c:pt>
                <c:pt idx="156">
                  <c:v>0.60707757299999998</c:v>
                </c:pt>
                <c:pt idx="157">
                  <c:v>0.54561029100000003</c:v>
                </c:pt>
                <c:pt idx="158">
                  <c:v>0.49001787899999999</c:v>
                </c:pt>
                <c:pt idx="159">
                  <c:v>0.43993386699999998</c:v>
                </c:pt>
                <c:pt idx="160">
                  <c:v>0.394940346</c:v>
                </c:pt>
                <c:pt idx="161">
                  <c:v>0.35460214200000001</c:v>
                </c:pt>
                <c:pt idx="162">
                  <c:v>0.31848870499999998</c:v>
                </c:pt>
                <c:pt idx="163">
                  <c:v>0.28618755299999998</c:v>
                </c:pt>
                <c:pt idx="164">
                  <c:v>0.25731197300000003</c:v>
                </c:pt>
                <c:pt idx="165">
                  <c:v>0.231504876</c:v>
                </c:pt>
                <c:pt idx="166">
                  <c:v>0.208440123</c:v>
                </c:pt>
                <c:pt idx="167">
                  <c:v>0.187822242</c:v>
                </c:pt>
                <c:pt idx="168">
                  <c:v>0.16938514800000001</c:v>
                </c:pt>
                <c:pt idx="169">
                  <c:v>0.15289029300000001</c:v>
                </c:pt>
                <c:pt idx="170">
                  <c:v>0.13812453899999999</c:v>
                </c:pt>
                <c:pt idx="171">
                  <c:v>0.12489792500000001</c:v>
                </c:pt>
                <c:pt idx="172">
                  <c:v>0.113041455</c:v>
                </c:pt>
                <c:pt idx="173">
                  <c:v>0.10249631300000001</c:v>
                </c:pt>
                <c:pt idx="174">
                  <c:v>9.4423024800000005E-2</c:v>
                </c:pt>
                <c:pt idx="175">
                  <c:v>8.9155742600000004E-2</c:v>
                </c:pt>
                <c:pt idx="176">
                  <c:v>8.5187763900000005E-2</c:v>
                </c:pt>
                <c:pt idx="177">
                  <c:v>8.1344103000000001E-2</c:v>
                </c:pt>
                <c:pt idx="178">
                  <c:v>7.71691028E-2</c:v>
                </c:pt>
                <c:pt idx="179">
                  <c:v>7.2628420200000002E-2</c:v>
                </c:pt>
                <c:pt idx="180">
                  <c:v>6.7852013200000005E-2</c:v>
                </c:pt>
                <c:pt idx="181">
                  <c:v>6.3001242999999998E-2</c:v>
                </c:pt>
                <c:pt idx="182">
                  <c:v>5.8215439500000001E-2</c:v>
                </c:pt>
                <c:pt idx="183">
                  <c:v>5.3597277300000003E-2</c:v>
                </c:pt>
                <c:pt idx="184">
                  <c:v>4.9214211299999998E-2</c:v>
                </c:pt>
                <c:pt idx="185">
                  <c:v>4.51051638E-2</c:v>
                </c:pt>
                <c:pt idx="186">
                  <c:v>4.12878832E-2</c:v>
                </c:pt>
                <c:pt idx="187">
                  <c:v>3.77653134E-2</c:v>
                </c:pt>
                <c:pt idx="188">
                  <c:v>3.4530572799999999E-2</c:v>
                </c:pt>
                <c:pt idx="189">
                  <c:v>3.1570633100000002E-2</c:v>
                </c:pt>
                <c:pt idx="190">
                  <c:v>2.8868935799999999E-2</c:v>
                </c:pt>
                <c:pt idx="191">
                  <c:v>2.6407197600000001E-2</c:v>
                </c:pt>
                <c:pt idx="192">
                  <c:v>2.4166621199999998E-2</c:v>
                </c:pt>
                <c:pt idx="193">
                  <c:v>2.2128679799999999E-2</c:v>
                </c:pt>
                <c:pt idx="194">
                  <c:v>2.0275604999999999E-2</c:v>
                </c:pt>
                <c:pt idx="195">
                  <c:v>1.85906674E-2</c:v>
                </c:pt>
                <c:pt idx="196">
                  <c:v>1.7058320299999999E-2</c:v>
                </c:pt>
                <c:pt idx="197">
                  <c:v>1.5664249700000001E-2</c:v>
                </c:pt>
                <c:pt idx="198">
                  <c:v>1.43953659E-2</c:v>
                </c:pt>
                <c:pt idx="199">
                  <c:v>1.3239757499999999E-2</c:v>
                </c:pt>
                <c:pt idx="200">
                  <c:v>1.2186624300000001E-2</c:v>
                </c:pt>
                <c:pt idx="201">
                  <c:v>1.12261992E-2</c:v>
                </c:pt>
                <c:pt idx="202">
                  <c:v>1.0349665100000001E-2</c:v>
                </c:pt>
                <c:pt idx="203">
                  <c:v>9.5490722199999996E-3</c:v>
                </c:pt>
                <c:pt idx="204">
                  <c:v>8.8172585500000001E-3</c:v>
                </c:pt>
                <c:pt idx="205">
                  <c:v>8.1477742800000006E-3</c:v>
                </c:pt>
                <c:pt idx="206">
                  <c:v>7.5348117500000002E-3</c:v>
                </c:pt>
                <c:pt idx="207">
                  <c:v>6.9731410800000001E-3</c:v>
                </c:pt>
                <c:pt idx="208">
                  <c:v>6.4580513900000004E-3</c:v>
                </c:pt>
                <c:pt idx="209">
                  <c:v>5.9852976199999998E-3</c:v>
                </c:pt>
                <c:pt idx="210">
                  <c:v>5.5510524499999998E-3</c:v>
                </c:pt>
                <c:pt idx="211">
                  <c:v>5.1720394899999996E-3</c:v>
                </c:pt>
                <c:pt idx="212">
                  <c:v>5.1309543299999996E-3</c:v>
                </c:pt>
                <c:pt idx="213">
                  <c:v>5.5249212000000004E-3</c:v>
                </c:pt>
                <c:pt idx="214">
                  <c:v>6.0417246400000001E-3</c:v>
                </c:pt>
                <c:pt idx="215">
                  <c:v>6.4400503700000004E-3</c:v>
                </c:pt>
                <c:pt idx="216">
                  <c:v>6.63538515E-3</c:v>
                </c:pt>
                <c:pt idx="217">
                  <c:v>6.6344278999999999E-3</c:v>
                </c:pt>
                <c:pt idx="218">
                  <c:v>6.47853124E-3</c:v>
                </c:pt>
                <c:pt idx="219">
                  <c:v>6.21453614E-3</c:v>
                </c:pt>
                <c:pt idx="220">
                  <c:v>5.8831385599999999E-3</c:v>
                </c:pt>
                <c:pt idx="221">
                  <c:v>5.5158093500000003E-3</c:v>
                </c:pt>
                <c:pt idx="222">
                  <c:v>5.1352442900000003E-3</c:v>
                </c:pt>
                <c:pt idx="223">
                  <c:v>4.7569582500000002E-3</c:v>
                </c:pt>
                <c:pt idx="224">
                  <c:v>4.3910137800000004E-3</c:v>
                </c:pt>
                <c:pt idx="225">
                  <c:v>4.0435187399999999E-3</c:v>
                </c:pt>
                <c:pt idx="226">
                  <c:v>3.7178060499999999E-3</c:v>
                </c:pt>
                <c:pt idx="227">
                  <c:v>3.4153164299999999E-3</c:v>
                </c:pt>
                <c:pt idx="228">
                  <c:v>3.1362381600000002E-3</c:v>
                </c:pt>
                <c:pt idx="229">
                  <c:v>2.87996031E-3</c:v>
                </c:pt>
                <c:pt idx="230">
                  <c:v>2.6453879300000001E-3</c:v>
                </c:pt>
                <c:pt idx="231">
                  <c:v>2.4311577299999999E-3</c:v>
                </c:pt>
                <c:pt idx="232">
                  <c:v>2.2357826899999998E-3</c:v>
                </c:pt>
                <c:pt idx="233">
                  <c:v>2.0577471299999999E-3</c:v>
                </c:pt>
                <c:pt idx="234">
                  <c:v>1.8955670600000001E-3</c:v>
                </c:pt>
                <c:pt idx="235">
                  <c:v>1.74782693E-3</c:v>
                </c:pt>
                <c:pt idx="236">
                  <c:v>1.6132001900000001E-3</c:v>
                </c:pt>
                <c:pt idx="237">
                  <c:v>1.4904591300000001E-3</c:v>
                </c:pt>
                <c:pt idx="238">
                  <c:v>1.3784776700000001E-3</c:v>
                </c:pt>
                <c:pt idx="239">
                  <c:v>1.27622961E-3</c:v>
                </c:pt>
                <c:pt idx="240">
                  <c:v>1.18278418E-3</c:v>
                </c:pt>
                <c:pt idx="241">
                  <c:v>1.09730006E-3</c:v>
                </c:pt>
                <c:pt idx="242">
                  <c:v>1.07081716E-3</c:v>
                </c:pt>
                <c:pt idx="243">
                  <c:v>1.8364189700000001E-3</c:v>
                </c:pt>
                <c:pt idx="244">
                  <c:v>3.6500669899999999E-3</c:v>
                </c:pt>
                <c:pt idx="245">
                  <c:v>5.7161932299999996E-3</c:v>
                </c:pt>
                <c:pt idx="246">
                  <c:v>7.4206878900000004E-3</c:v>
                </c:pt>
                <c:pt idx="247">
                  <c:v>8.55148807E-3</c:v>
                </c:pt>
                <c:pt idx="248">
                  <c:v>9.1302429599999999E-3</c:v>
                </c:pt>
                <c:pt idx="249">
                  <c:v>9.2671571100000003E-3</c:v>
                </c:pt>
                <c:pt idx="250">
                  <c:v>9.0861554299999994E-3</c:v>
                </c:pt>
                <c:pt idx="251">
                  <c:v>8.6950533100000008E-3</c:v>
                </c:pt>
                <c:pt idx="252">
                  <c:v>8.1776820099999994E-3</c:v>
                </c:pt>
                <c:pt idx="253">
                  <c:v>7.5950732E-3</c:v>
                </c:pt>
                <c:pt idx="254">
                  <c:v>6.9895779999999998E-3</c:v>
                </c:pt>
                <c:pt idx="255">
                  <c:v>6.3893282700000003E-3</c:v>
                </c:pt>
                <c:pt idx="256">
                  <c:v>5.8121025699999999E-3</c:v>
                </c:pt>
                <c:pt idx="257">
                  <c:v>5.26837381E-3</c:v>
                </c:pt>
                <c:pt idx="258">
                  <c:v>4.7635926299999997E-3</c:v>
                </c:pt>
                <c:pt idx="259">
                  <c:v>4.2998450899999997E-3</c:v>
                </c:pt>
                <c:pt idx="260">
                  <c:v>3.8770299199999999E-3</c:v>
                </c:pt>
                <c:pt idx="261">
                  <c:v>8.9335144099999993E-3</c:v>
                </c:pt>
                <c:pt idx="262">
                  <c:v>9.65264651E-2</c:v>
                </c:pt>
                <c:pt idx="263">
                  <c:v>0.29359852600000003</c:v>
                </c:pt>
                <c:pt idx="264">
                  <c:v>0.51665505499999997</c:v>
                </c:pt>
                <c:pt idx="265">
                  <c:v>0.70125208699999997</c:v>
                </c:pt>
                <c:pt idx="266">
                  <c:v>0.82516305000000001</c:v>
                </c:pt>
                <c:pt idx="267">
                  <c:v>0.89070629700000004</c:v>
                </c:pt>
                <c:pt idx="268">
                  <c:v>0.90956570299999995</c:v>
                </c:pt>
                <c:pt idx="269">
                  <c:v>0.89481378199999995</c:v>
                </c:pt>
                <c:pt idx="270">
                  <c:v>0.85772077800000002</c:v>
                </c:pt>
                <c:pt idx="271">
                  <c:v>0.807053829</c:v>
                </c:pt>
                <c:pt idx="272">
                  <c:v>0.74922417100000005</c:v>
                </c:pt>
                <c:pt idx="273">
                  <c:v>0.68870282400000005</c:v>
                </c:pt>
                <c:pt idx="274">
                  <c:v>0.62847454300000005</c:v>
                </c:pt>
                <c:pt idx="275">
                  <c:v>0.57043639099999999</c:v>
                </c:pt>
                <c:pt idx="276">
                  <c:v>0.51571494900000003</c:v>
                </c:pt>
                <c:pt idx="277">
                  <c:v>0.46490547799999998</c:v>
                </c:pt>
                <c:pt idx="278">
                  <c:v>0.41824627399999997</c:v>
                </c:pt>
                <c:pt idx="279">
                  <c:v>0.37574285699999999</c:v>
                </c:pt>
                <c:pt idx="280">
                  <c:v>0.33725484100000003</c:v>
                </c:pt>
                <c:pt idx="281">
                  <c:v>0.30255573499999999</c:v>
                </c:pt>
                <c:pt idx="282">
                  <c:v>0.27137341799999998</c:v>
                </c:pt>
                <c:pt idx="283">
                  <c:v>0.24341701800000001</c:v>
                </c:pt>
                <c:pt idx="284">
                  <c:v>0.21839431400000001</c:v>
                </c:pt>
                <c:pt idx="285">
                  <c:v>0.196022591</c:v>
                </c:pt>
                <c:pt idx="286">
                  <c:v>0.176035047</c:v>
                </c:pt>
                <c:pt idx="287">
                  <c:v>0.15818419</c:v>
                </c:pt>
                <c:pt idx="288">
                  <c:v>0.14224325800000001</c:v>
                </c:pt>
                <c:pt idx="289">
                  <c:v>0.12800634499999999</c:v>
                </c:pt>
                <c:pt idx="290">
                  <c:v>0.115287736</c:v>
                </c:pt>
                <c:pt idx="291">
                  <c:v>0.103920767</c:v>
                </c:pt>
                <c:pt idx="292">
                  <c:v>9.3756430700000004E-2</c:v>
                </c:pt>
                <c:pt idx="293">
                  <c:v>8.4661881899999999E-2</c:v>
                </c:pt>
                <c:pt idx="294">
                  <c:v>7.6518929499999999E-2</c:v>
                </c:pt>
                <c:pt idx="295">
                  <c:v>6.9222577600000001E-2</c:v>
                </c:pt>
                <c:pt idx="296">
                  <c:v>6.2679649700000006E-2</c:v>
                </c:pt>
                <c:pt idx="297">
                  <c:v>5.6807513699999999E-2</c:v>
                </c:pt>
                <c:pt idx="298">
                  <c:v>5.1532916999999998E-2</c:v>
                </c:pt>
                <c:pt idx="299">
                  <c:v>4.6790931000000001E-2</c:v>
                </c:pt>
                <c:pt idx="300">
                  <c:v>4.2524002399999997E-2</c:v>
                </c:pt>
                <c:pt idx="301">
                  <c:v>3.8681104799999998E-2</c:v>
                </c:pt>
                <c:pt idx="302">
                  <c:v>3.5216983200000003E-2</c:v>
                </c:pt>
                <c:pt idx="303">
                  <c:v>3.2137186300000002E-2</c:v>
                </c:pt>
                <c:pt idx="304">
                  <c:v>3.0157333299999999E-2</c:v>
                </c:pt>
                <c:pt idx="305">
                  <c:v>3.0943260899999998E-2</c:v>
                </c:pt>
                <c:pt idx="306">
                  <c:v>3.4279770500000001E-2</c:v>
                </c:pt>
                <c:pt idx="307">
                  <c:v>3.8006503599999998E-2</c:v>
                </c:pt>
                <c:pt idx="308">
                  <c:v>4.0684231899999999E-2</c:v>
                </c:pt>
                <c:pt idx="309">
                  <c:v>4.1888286900000002E-2</c:v>
                </c:pt>
                <c:pt idx="310">
                  <c:v>4.17427275E-2</c:v>
                </c:pt>
                <c:pt idx="311">
                  <c:v>4.05630555E-2</c:v>
                </c:pt>
                <c:pt idx="312">
                  <c:v>3.8679655299999997E-2</c:v>
                </c:pt>
                <c:pt idx="313">
                  <c:v>3.6370859899999997E-2</c:v>
                </c:pt>
                <c:pt idx="314">
                  <c:v>3.3848048899999997E-2</c:v>
                </c:pt>
                <c:pt idx="315">
                  <c:v>3.1261517799999999E-2</c:v>
                </c:pt>
                <c:pt idx="316">
                  <c:v>2.8712548300000001E-2</c:v>
                </c:pt>
                <c:pt idx="317">
                  <c:v>2.62656551E-2</c:v>
                </c:pt>
                <c:pt idx="318">
                  <c:v>2.3958929E-2</c:v>
                </c:pt>
                <c:pt idx="319">
                  <c:v>2.18120763E-2</c:v>
                </c:pt>
                <c:pt idx="320">
                  <c:v>1.98323844E-2</c:v>
                </c:pt>
                <c:pt idx="321">
                  <c:v>1.8019016799999999E-2</c:v>
                </c:pt>
                <c:pt idx="322">
                  <c:v>1.63660396E-2</c:v>
                </c:pt>
                <c:pt idx="323">
                  <c:v>1.4864514699999999E-2</c:v>
                </c:pt>
                <c:pt idx="324">
                  <c:v>1.3503922E-2</c:v>
                </c:pt>
                <c:pt idx="325">
                  <c:v>1.2273106400000001E-2</c:v>
                </c:pt>
                <c:pt idx="326">
                  <c:v>1.1160892E-2</c:v>
                </c:pt>
                <c:pt idx="327">
                  <c:v>1.0156467299999999E-2</c:v>
                </c:pt>
                <c:pt idx="328">
                  <c:v>9.2496115899999998E-3</c:v>
                </c:pt>
                <c:pt idx="329">
                  <c:v>8.4308169699999994E-3</c:v>
                </c:pt>
                <c:pt idx="330">
                  <c:v>7.6913387099999996E-3</c:v>
                </c:pt>
                <c:pt idx="331">
                  <c:v>7.0232007599999998E-3</c:v>
                </c:pt>
                <c:pt idx="332">
                  <c:v>6.4191723600000002E-3</c:v>
                </c:pt>
                <c:pt idx="333">
                  <c:v>5.8727278800000003E-3</c:v>
                </c:pt>
                <c:pt idx="334">
                  <c:v>5.37799739E-3</c:v>
                </c:pt>
                <c:pt idx="335">
                  <c:v>4.9297134299999996E-3</c:v>
                </c:pt>
                <c:pt idx="336">
                  <c:v>4.5231570599999996E-3</c:v>
                </c:pt>
                <c:pt idx="337">
                  <c:v>4.15410564E-3</c:v>
                </c:pt>
                <c:pt idx="338">
                  <c:v>3.8187832000000001E-3</c:v>
                </c:pt>
                <c:pt idx="339">
                  <c:v>3.51381446E-3</c:v>
                </c:pt>
                <c:pt idx="340">
                  <c:v>3.8674376400000001E-3</c:v>
                </c:pt>
                <c:pt idx="341">
                  <c:v>2.04345537E-2</c:v>
                </c:pt>
                <c:pt idx="342">
                  <c:v>0.15005157999999999</c:v>
                </c:pt>
                <c:pt idx="343">
                  <c:v>0.41579594199999997</c:v>
                </c:pt>
                <c:pt idx="344">
                  <c:v>0.70877172099999997</c:v>
                </c:pt>
                <c:pt idx="345">
                  <c:v>0.94993376399999996</c:v>
                </c:pt>
                <c:pt idx="346">
                  <c:v>1.1163074399999999</c:v>
                </c:pt>
                <c:pt idx="347">
                  <c:v>1.2113567000000001</c:v>
                </c:pt>
                <c:pt idx="348">
                  <c:v>1.2458478099999999</c:v>
                </c:pt>
                <c:pt idx="349">
                  <c:v>1.23380731</c:v>
                </c:pt>
                <c:pt idx="350">
                  <c:v>1.1891938500000001</c:v>
                </c:pt>
                <c:pt idx="351">
                  <c:v>1.12384196</c:v>
                </c:pt>
                <c:pt idx="352">
                  <c:v>1.04756922</c:v>
                </c:pt>
                <c:pt idx="353">
                  <c:v>0.98148376199999998</c:v>
                </c:pt>
                <c:pt idx="354">
                  <c:v>0.99797567600000003</c:v>
                </c:pt>
                <c:pt idx="355">
                  <c:v>1.1209780499999999</c:v>
                </c:pt>
                <c:pt idx="356">
                  <c:v>1.2782250900000001</c:v>
                </c:pt>
                <c:pt idx="357">
                  <c:v>1.4041949499999999</c:v>
                </c:pt>
                <c:pt idx="358">
                  <c:v>1.47416046</c:v>
                </c:pt>
                <c:pt idx="359">
                  <c:v>1.4891910500000001</c:v>
                </c:pt>
                <c:pt idx="360">
                  <c:v>1.4597239500000001</c:v>
                </c:pt>
                <c:pt idx="361">
                  <c:v>1.3984147600000001</c:v>
                </c:pt>
                <c:pt idx="362">
                  <c:v>1.3168022399999999</c:v>
                </c:pt>
                <c:pt idx="363">
                  <c:v>1.22407836</c:v>
                </c:pt>
                <c:pt idx="364">
                  <c:v>1.12698744</c:v>
                </c:pt>
                <c:pt idx="365">
                  <c:v>1.03023183</c:v>
                </c:pt>
                <c:pt idx="366">
                  <c:v>0.93753566600000005</c:v>
                </c:pt>
                <c:pt idx="367">
                  <c:v>0.85097869800000003</c:v>
                </c:pt>
                <c:pt idx="368">
                  <c:v>0.77080303900000002</c:v>
                </c:pt>
                <c:pt idx="369">
                  <c:v>0.69684791899999998</c:v>
                </c:pt>
                <c:pt idx="370">
                  <c:v>0.62895376300000005</c:v>
                </c:pt>
                <c:pt idx="371">
                  <c:v>0.56694159</c:v>
                </c:pt>
                <c:pt idx="372">
                  <c:v>0.51057221500000005</c:v>
                </c:pt>
                <c:pt idx="373">
                  <c:v>0.45954139399999999</c:v>
                </c:pt>
                <c:pt idx="374">
                  <c:v>0.41349571800000001</c:v>
                </c:pt>
                <c:pt idx="375">
                  <c:v>0.37205393199999998</c:v>
                </c:pt>
                <c:pt idx="376">
                  <c:v>0.33482616500000001</c:v>
                </c:pt>
                <c:pt idx="377">
                  <c:v>0.30142863800000003</c:v>
                </c:pt>
                <c:pt idx="378">
                  <c:v>0.27149374399999998</c:v>
                </c:pt>
                <c:pt idx="379">
                  <c:v>0.24467629199999999</c:v>
                </c:pt>
                <c:pt idx="380">
                  <c:v>0.22065683799999999</c:v>
                </c:pt>
                <c:pt idx="381">
                  <c:v>0.19914296500000001</c:v>
                </c:pt>
                <c:pt idx="382">
                  <c:v>0.179869159</c:v>
                </c:pt>
                <c:pt idx="383">
                  <c:v>0.16259580300000001</c:v>
                </c:pt>
                <c:pt idx="384">
                  <c:v>0.14710765000000001</c:v>
                </c:pt>
                <c:pt idx="385">
                  <c:v>0.133211999</c:v>
                </c:pt>
                <c:pt idx="386">
                  <c:v>0.120736781</c:v>
                </c:pt>
                <c:pt idx="387">
                  <c:v>0.109528628</c:v>
                </c:pt>
                <c:pt idx="388">
                  <c:v>9.9451024299999996E-2</c:v>
                </c:pt>
                <c:pt idx="389">
                  <c:v>9.0382558900000007E-2</c:v>
                </c:pt>
                <c:pt idx="390">
                  <c:v>8.2215311400000005E-2</c:v>
                </c:pt>
                <c:pt idx="391">
                  <c:v>7.4853377900000004E-2</c:v>
                </c:pt>
                <c:pt idx="392">
                  <c:v>6.8211535399999995E-2</c:v>
                </c:pt>
                <c:pt idx="393">
                  <c:v>6.2214041099999999E-2</c:v>
                </c:pt>
                <c:pt idx="394">
                  <c:v>5.6793557699999997E-2</c:v>
                </c:pt>
                <c:pt idx="395">
                  <c:v>5.1890196100000001E-2</c:v>
                </c:pt>
                <c:pt idx="396">
                  <c:v>4.74506637E-2</c:v>
                </c:pt>
                <c:pt idx="397">
                  <c:v>4.3427510699999998E-2</c:v>
                </c:pt>
                <c:pt idx="398">
                  <c:v>3.9778461299999998E-2</c:v>
                </c:pt>
                <c:pt idx="399">
                  <c:v>3.6465823299999998E-2</c:v>
                </c:pt>
                <c:pt idx="400">
                  <c:v>3.3455966099999998E-2</c:v>
                </c:pt>
                <c:pt idx="401">
                  <c:v>3.0718859800000001E-2</c:v>
                </c:pt>
                <c:pt idx="402">
                  <c:v>2.8227668099999999E-2</c:v>
                </c:pt>
                <c:pt idx="403">
                  <c:v>2.5958388999999998E-2</c:v>
                </c:pt>
                <c:pt idx="404">
                  <c:v>2.3889537400000001E-2</c:v>
                </c:pt>
                <c:pt idx="405">
                  <c:v>2.2001865400000001E-2</c:v>
                </c:pt>
                <c:pt idx="406">
                  <c:v>2.0278114E-2</c:v>
                </c:pt>
                <c:pt idx="407">
                  <c:v>1.8702794799999999E-2</c:v>
                </c:pt>
                <c:pt idx="408">
                  <c:v>1.7261996200000001E-2</c:v>
                </c:pt>
                <c:pt idx="409">
                  <c:v>1.59432124E-2</c:v>
                </c:pt>
                <c:pt idx="410">
                  <c:v>1.47511146E-2</c:v>
                </c:pt>
                <c:pt idx="411">
                  <c:v>1.3901134799999999E-2</c:v>
                </c:pt>
                <c:pt idx="412">
                  <c:v>1.3463014299999999E-2</c:v>
                </c:pt>
                <c:pt idx="413">
                  <c:v>1.3184123400000001E-2</c:v>
                </c:pt>
                <c:pt idx="414">
                  <c:v>1.28683976E-2</c:v>
                </c:pt>
                <c:pt idx="415">
                  <c:v>1.24440661E-2</c:v>
                </c:pt>
                <c:pt idx="416">
                  <c:v>1.19118322E-2</c:v>
                </c:pt>
                <c:pt idx="417">
                  <c:v>1.1300186300000001E-2</c:v>
                </c:pt>
                <c:pt idx="418">
                  <c:v>1.0642344200000001E-2</c:v>
                </c:pt>
                <c:pt idx="419">
                  <c:v>9.96702543E-3</c:v>
                </c:pt>
                <c:pt idx="420">
                  <c:v>9.2959871399999998E-3</c:v>
                </c:pt>
                <c:pt idx="421">
                  <c:v>8.6443471599999995E-3</c:v>
                </c:pt>
                <c:pt idx="422">
                  <c:v>8.0218138500000001E-3</c:v>
                </c:pt>
                <c:pt idx="423">
                  <c:v>7.4340247499999996E-3</c:v>
                </c:pt>
                <c:pt idx="424">
                  <c:v>6.8837058099999997E-3</c:v>
                </c:pt>
                <c:pt idx="425">
                  <c:v>6.3715820399999996E-3</c:v>
                </c:pt>
                <c:pt idx="426">
                  <c:v>5.8970559299999998E-3</c:v>
                </c:pt>
                <c:pt idx="427">
                  <c:v>5.4586959100000002E-3</c:v>
                </c:pt>
                <c:pt idx="428">
                  <c:v>5.0545793400000004E-3</c:v>
                </c:pt>
                <c:pt idx="429">
                  <c:v>4.6825280699999998E-3</c:v>
                </c:pt>
                <c:pt idx="430">
                  <c:v>4.3402666799999996E-3</c:v>
                </c:pt>
                <c:pt idx="431">
                  <c:v>4.0255260199999997E-3</c:v>
                </c:pt>
                <c:pt idx="432">
                  <c:v>3.7361084999999999E-3</c:v>
                </c:pt>
                <c:pt idx="433">
                  <c:v>3.4699271099999998E-3</c:v>
                </c:pt>
                <c:pt idx="434">
                  <c:v>3.2250265299999998E-3</c:v>
                </c:pt>
                <c:pt idx="435">
                  <c:v>2.99959235E-3</c:v>
                </c:pt>
                <c:pt idx="436">
                  <c:v>2.7919524199999999E-3</c:v>
                </c:pt>
                <c:pt idx="437">
                  <c:v>2.6005732699999999E-3</c:v>
                </c:pt>
                <c:pt idx="438">
                  <c:v>2.4240535700000001E-3</c:v>
                </c:pt>
                <c:pt idx="439">
                  <c:v>2.2611158600000002E-3</c:v>
                </c:pt>
                <c:pt idx="440">
                  <c:v>2.1105975200000002E-3</c:v>
                </c:pt>
                <c:pt idx="441">
                  <c:v>1.9714416100000002E-3</c:v>
                </c:pt>
                <c:pt idx="442">
                  <c:v>1.84268781E-3</c:v>
                </c:pt>
                <c:pt idx="443">
                  <c:v>1.7234637599999999E-3</c:v>
                </c:pt>
                <c:pt idx="444">
                  <c:v>1.6129769900000001E-3</c:v>
                </c:pt>
                <c:pt idx="445">
                  <c:v>1.51050741E-3</c:v>
                </c:pt>
                <c:pt idx="446">
                  <c:v>1.41540039E-3</c:v>
                </c:pt>
                <c:pt idx="447">
                  <c:v>1.32706047E-3</c:v>
                </c:pt>
                <c:pt idx="448">
                  <c:v>1.24494567E-3</c:v>
                </c:pt>
                <c:pt idx="449">
                  <c:v>1.1685623E-3</c:v>
                </c:pt>
                <c:pt idx="450">
                  <c:v>1.09746031E-3</c:v>
                </c:pt>
                <c:pt idx="451">
                  <c:v>1.03122907E-3</c:v>
                </c:pt>
                <c:pt idx="452">
                  <c:v>9.6949359999999997E-4</c:v>
                </c:pt>
                <c:pt idx="453">
                  <c:v>9.11911177E-4</c:v>
                </c:pt>
                <c:pt idx="454">
                  <c:v>8.5816827299999997E-4</c:v>
                </c:pt>
                <c:pt idx="455">
                  <c:v>8.0797781199999999E-4</c:v>
                </c:pt>
                <c:pt idx="456">
                  <c:v>7.6107670399999997E-4</c:v>
                </c:pt>
                <c:pt idx="457">
                  <c:v>7.1722362200000002E-4</c:v>
                </c:pt>
                <c:pt idx="458">
                  <c:v>6.7619701399999996E-4</c:v>
                </c:pt>
                <c:pt idx="459">
                  <c:v>6.3779330099999999E-4</c:v>
                </c:pt>
                <c:pt idx="460">
                  <c:v>6.0182526E-4</c:v>
                </c:pt>
                <c:pt idx="461">
                  <c:v>5.6812056799999998E-4</c:v>
                </c:pt>
                <c:pt idx="462">
                  <c:v>5.3652048299999999E-4</c:v>
                </c:pt>
                <c:pt idx="463">
                  <c:v>5.0687865899999996E-4</c:v>
                </c:pt>
                <c:pt idx="464">
                  <c:v>4.79060071E-4</c:v>
                </c:pt>
                <c:pt idx="465">
                  <c:v>4.5294003999999999E-4</c:v>
                </c:pt>
                <c:pt idx="466">
                  <c:v>4.2840336100000002E-4</c:v>
                </c:pt>
                <c:pt idx="467">
                  <c:v>4.0534349900000002E-4</c:v>
                </c:pt>
                <c:pt idx="468">
                  <c:v>3.8366186699999999E-4</c:v>
                </c:pt>
                <c:pt idx="469">
                  <c:v>3.6326717400000003E-4</c:v>
                </c:pt>
                <c:pt idx="470">
                  <c:v>3.4407482200000001E-4</c:v>
                </c:pt>
                <c:pt idx="471">
                  <c:v>3.26006366E-4</c:v>
                </c:pt>
                <c:pt idx="472">
                  <c:v>3.0898901999999999E-4</c:v>
                </c:pt>
                <c:pt idx="473">
                  <c:v>2.9295520300000002E-4</c:v>
                </c:pt>
                <c:pt idx="474">
                  <c:v>2.7784213399999999E-4</c:v>
                </c:pt>
                <c:pt idx="475">
                  <c:v>2.6359144799999998E-4</c:v>
                </c:pt>
                <c:pt idx="476">
                  <c:v>2.5014886300000003E-4</c:v>
                </c:pt>
                <c:pt idx="477">
                  <c:v>2.37463857E-4</c:v>
                </c:pt>
                <c:pt idx="478">
                  <c:v>2.2548938699999999E-4</c:v>
                </c:pt>
                <c:pt idx="479">
                  <c:v>2.1418162099999999E-4</c:v>
                </c:pt>
                <c:pt idx="480">
                  <c:v>2.0349970300000001E-4</c:v>
                </c:pt>
                <c:pt idx="481">
                  <c:v>1.93405524E-4</c:v>
                </c:pt>
                <c:pt idx="482">
                  <c:v>1.8386352699999999E-4</c:v>
                </c:pt>
                <c:pt idx="483">
                  <c:v>1.7484051199999999E-4</c:v>
                </c:pt>
                <c:pt idx="484">
                  <c:v>1.66305469E-4</c:v>
                </c:pt>
                <c:pt idx="485">
                  <c:v>1.5822942199999999E-4</c:v>
                </c:pt>
                <c:pt idx="486">
                  <c:v>1.5058527599999999E-4</c:v>
                </c:pt>
                <c:pt idx="487">
                  <c:v>1.4334769E-4</c:v>
                </c:pt>
                <c:pt idx="488">
                  <c:v>1.36492948E-4</c:v>
                </c:pt>
                <c:pt idx="489">
                  <c:v>1.2999885E-4</c:v>
                </c:pt>
                <c:pt idx="490">
                  <c:v>1.23844601E-4</c:v>
                </c:pt>
                <c:pt idx="491">
                  <c:v>1.18010719E-4</c:v>
                </c:pt>
                <c:pt idx="492">
                  <c:v>1.1247894E-4</c:v>
                </c:pt>
                <c:pt idx="493">
                  <c:v>1.07232138E-4</c:v>
                </c:pt>
                <c:pt idx="494">
                  <c:v>1.02254245E-4</c:v>
                </c:pt>
                <c:pt idx="495">
                  <c:v>9.7530184399999999E-5</c:v>
                </c:pt>
                <c:pt idx="496">
                  <c:v>9.3045798900000002E-5</c:v>
                </c:pt>
                <c:pt idx="497">
                  <c:v>8.8787793300000006E-5</c:v>
                </c:pt>
                <c:pt idx="498">
                  <c:v>8.4743675999999994E-5</c:v>
                </c:pt>
                <c:pt idx="499">
                  <c:v>8.0901706100000006E-5</c:v>
                </c:pt>
                <c:pt idx="500">
                  <c:v>7.7250844900000001E-5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3430-4449-9B85-572DECA418A2}"/>
            </c:ext>
          </c:extLst>
        </c:ser>
        <c:ser>
          <c:idx val="13"/>
          <c:order val="13"/>
          <c:tx>
            <c:v>输入波形</c:v>
          </c:tx>
          <c:spPr>
            <a:ln w="8890">
              <a:solidFill>
                <a:srgbClr val="251B2A"/>
              </a:solidFill>
            </a:ln>
          </c:spPr>
          <c:marker>
            <c:symbol val="none"/>
          </c:marker>
          <c:xVal>
            <c:numRef>
              <c:f>Data!$AA$2:$AA$502</c:f>
              <c:numCache>
                <c:formatCode>General</c:formatCode>
                <c:ptCount val="50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  <c:pt idx="251">
                  <c:v>251</c:v>
                </c:pt>
                <c:pt idx="252">
                  <c:v>252</c:v>
                </c:pt>
                <c:pt idx="253">
                  <c:v>253</c:v>
                </c:pt>
                <c:pt idx="254">
                  <c:v>254</c:v>
                </c:pt>
                <c:pt idx="255">
                  <c:v>255</c:v>
                </c:pt>
                <c:pt idx="256">
                  <c:v>256</c:v>
                </c:pt>
                <c:pt idx="257">
                  <c:v>257</c:v>
                </c:pt>
                <c:pt idx="258">
                  <c:v>258</c:v>
                </c:pt>
                <c:pt idx="259">
                  <c:v>259</c:v>
                </c:pt>
                <c:pt idx="260">
                  <c:v>260</c:v>
                </c:pt>
                <c:pt idx="261">
                  <c:v>261</c:v>
                </c:pt>
                <c:pt idx="262">
                  <c:v>262</c:v>
                </c:pt>
                <c:pt idx="263">
                  <c:v>263</c:v>
                </c:pt>
                <c:pt idx="264">
                  <c:v>264</c:v>
                </c:pt>
                <c:pt idx="265">
                  <c:v>265</c:v>
                </c:pt>
                <c:pt idx="266">
                  <c:v>266</c:v>
                </c:pt>
                <c:pt idx="267">
                  <c:v>267</c:v>
                </c:pt>
                <c:pt idx="268">
                  <c:v>268</c:v>
                </c:pt>
                <c:pt idx="269">
                  <c:v>269</c:v>
                </c:pt>
                <c:pt idx="270">
                  <c:v>270</c:v>
                </c:pt>
                <c:pt idx="271">
                  <c:v>271</c:v>
                </c:pt>
                <c:pt idx="272">
                  <c:v>272</c:v>
                </c:pt>
                <c:pt idx="273">
                  <c:v>273</c:v>
                </c:pt>
                <c:pt idx="274">
                  <c:v>274</c:v>
                </c:pt>
                <c:pt idx="275">
                  <c:v>275</c:v>
                </c:pt>
                <c:pt idx="276">
                  <c:v>276</c:v>
                </c:pt>
                <c:pt idx="277">
                  <c:v>277</c:v>
                </c:pt>
                <c:pt idx="278">
                  <c:v>278</c:v>
                </c:pt>
                <c:pt idx="279">
                  <c:v>279</c:v>
                </c:pt>
                <c:pt idx="280">
                  <c:v>280</c:v>
                </c:pt>
                <c:pt idx="281">
                  <c:v>281</c:v>
                </c:pt>
                <c:pt idx="282">
                  <c:v>282</c:v>
                </c:pt>
                <c:pt idx="283">
                  <c:v>283</c:v>
                </c:pt>
                <c:pt idx="284">
                  <c:v>284</c:v>
                </c:pt>
                <c:pt idx="285">
                  <c:v>285</c:v>
                </c:pt>
                <c:pt idx="286">
                  <c:v>286</c:v>
                </c:pt>
                <c:pt idx="287">
                  <c:v>287</c:v>
                </c:pt>
                <c:pt idx="288">
                  <c:v>288</c:v>
                </c:pt>
                <c:pt idx="289">
                  <c:v>289</c:v>
                </c:pt>
                <c:pt idx="290">
                  <c:v>290</c:v>
                </c:pt>
                <c:pt idx="291">
                  <c:v>291</c:v>
                </c:pt>
                <c:pt idx="292">
                  <c:v>292</c:v>
                </c:pt>
                <c:pt idx="293">
                  <c:v>293</c:v>
                </c:pt>
                <c:pt idx="294">
                  <c:v>294</c:v>
                </c:pt>
                <c:pt idx="295">
                  <c:v>295</c:v>
                </c:pt>
                <c:pt idx="296">
                  <c:v>296</c:v>
                </c:pt>
                <c:pt idx="297">
                  <c:v>297</c:v>
                </c:pt>
                <c:pt idx="298">
                  <c:v>298</c:v>
                </c:pt>
                <c:pt idx="299">
                  <c:v>299</c:v>
                </c:pt>
                <c:pt idx="300">
                  <c:v>300</c:v>
                </c:pt>
                <c:pt idx="301">
                  <c:v>301</c:v>
                </c:pt>
                <c:pt idx="302">
                  <c:v>302</c:v>
                </c:pt>
                <c:pt idx="303">
                  <c:v>303</c:v>
                </c:pt>
                <c:pt idx="304">
                  <c:v>304</c:v>
                </c:pt>
                <c:pt idx="305">
                  <c:v>305</c:v>
                </c:pt>
                <c:pt idx="306">
                  <c:v>306</c:v>
                </c:pt>
                <c:pt idx="307">
                  <c:v>307</c:v>
                </c:pt>
                <c:pt idx="308">
                  <c:v>308</c:v>
                </c:pt>
                <c:pt idx="309">
                  <c:v>309</c:v>
                </c:pt>
                <c:pt idx="310">
                  <c:v>310</c:v>
                </c:pt>
                <c:pt idx="311">
                  <c:v>311</c:v>
                </c:pt>
                <c:pt idx="312">
                  <c:v>312</c:v>
                </c:pt>
                <c:pt idx="313">
                  <c:v>313</c:v>
                </c:pt>
                <c:pt idx="314">
                  <c:v>314</c:v>
                </c:pt>
                <c:pt idx="315">
                  <c:v>315</c:v>
                </c:pt>
                <c:pt idx="316">
                  <c:v>316</c:v>
                </c:pt>
                <c:pt idx="317">
                  <c:v>317</c:v>
                </c:pt>
                <c:pt idx="318">
                  <c:v>318</c:v>
                </c:pt>
                <c:pt idx="319">
                  <c:v>319</c:v>
                </c:pt>
                <c:pt idx="320">
                  <c:v>320</c:v>
                </c:pt>
                <c:pt idx="321">
                  <c:v>321</c:v>
                </c:pt>
                <c:pt idx="322">
                  <c:v>322</c:v>
                </c:pt>
                <c:pt idx="323">
                  <c:v>323</c:v>
                </c:pt>
                <c:pt idx="324">
                  <c:v>324</c:v>
                </c:pt>
                <c:pt idx="325">
                  <c:v>325</c:v>
                </c:pt>
                <c:pt idx="326">
                  <c:v>326</c:v>
                </c:pt>
                <c:pt idx="327">
                  <c:v>327</c:v>
                </c:pt>
                <c:pt idx="328">
                  <c:v>328</c:v>
                </c:pt>
                <c:pt idx="329">
                  <c:v>329</c:v>
                </c:pt>
                <c:pt idx="330">
                  <c:v>330</c:v>
                </c:pt>
                <c:pt idx="331">
                  <c:v>331</c:v>
                </c:pt>
                <c:pt idx="332">
                  <c:v>332</c:v>
                </c:pt>
                <c:pt idx="333">
                  <c:v>333</c:v>
                </c:pt>
                <c:pt idx="334">
                  <c:v>334</c:v>
                </c:pt>
                <c:pt idx="335">
                  <c:v>335</c:v>
                </c:pt>
                <c:pt idx="336">
                  <c:v>336</c:v>
                </c:pt>
                <c:pt idx="337">
                  <c:v>337</c:v>
                </c:pt>
                <c:pt idx="338">
                  <c:v>338</c:v>
                </c:pt>
                <c:pt idx="339">
                  <c:v>339</c:v>
                </c:pt>
                <c:pt idx="340">
                  <c:v>340</c:v>
                </c:pt>
                <c:pt idx="341">
                  <c:v>341</c:v>
                </c:pt>
                <c:pt idx="342">
                  <c:v>342</c:v>
                </c:pt>
                <c:pt idx="343">
                  <c:v>343</c:v>
                </c:pt>
                <c:pt idx="344">
                  <c:v>344</c:v>
                </c:pt>
                <c:pt idx="345">
                  <c:v>345</c:v>
                </c:pt>
                <c:pt idx="346">
                  <c:v>346</c:v>
                </c:pt>
                <c:pt idx="347">
                  <c:v>347</c:v>
                </c:pt>
                <c:pt idx="348">
                  <c:v>348</c:v>
                </c:pt>
                <c:pt idx="349">
                  <c:v>349</c:v>
                </c:pt>
                <c:pt idx="350">
                  <c:v>350</c:v>
                </c:pt>
                <c:pt idx="351">
                  <c:v>351</c:v>
                </c:pt>
                <c:pt idx="352">
                  <c:v>352</c:v>
                </c:pt>
                <c:pt idx="353">
                  <c:v>353</c:v>
                </c:pt>
                <c:pt idx="354">
                  <c:v>354</c:v>
                </c:pt>
                <c:pt idx="355">
                  <c:v>355</c:v>
                </c:pt>
                <c:pt idx="356">
                  <c:v>356</c:v>
                </c:pt>
                <c:pt idx="357">
                  <c:v>357</c:v>
                </c:pt>
                <c:pt idx="358">
                  <c:v>358</c:v>
                </c:pt>
                <c:pt idx="359">
                  <c:v>359</c:v>
                </c:pt>
                <c:pt idx="360">
                  <c:v>360</c:v>
                </c:pt>
                <c:pt idx="361">
                  <c:v>361</c:v>
                </c:pt>
                <c:pt idx="362">
                  <c:v>362</c:v>
                </c:pt>
                <c:pt idx="363">
                  <c:v>363</c:v>
                </c:pt>
                <c:pt idx="364">
                  <c:v>364</c:v>
                </c:pt>
                <c:pt idx="365">
                  <c:v>365</c:v>
                </c:pt>
                <c:pt idx="366">
                  <c:v>366</c:v>
                </c:pt>
                <c:pt idx="367">
                  <c:v>367</c:v>
                </c:pt>
                <c:pt idx="368">
                  <c:v>368</c:v>
                </c:pt>
                <c:pt idx="369">
                  <c:v>369</c:v>
                </c:pt>
                <c:pt idx="370">
                  <c:v>370</c:v>
                </c:pt>
                <c:pt idx="371">
                  <c:v>371</c:v>
                </c:pt>
                <c:pt idx="372">
                  <c:v>372</c:v>
                </c:pt>
                <c:pt idx="373">
                  <c:v>373</c:v>
                </c:pt>
                <c:pt idx="374">
                  <c:v>374</c:v>
                </c:pt>
                <c:pt idx="375">
                  <c:v>375</c:v>
                </c:pt>
                <c:pt idx="376">
                  <c:v>376</c:v>
                </c:pt>
                <c:pt idx="377">
                  <c:v>377</c:v>
                </c:pt>
                <c:pt idx="378">
                  <c:v>378</c:v>
                </c:pt>
                <c:pt idx="379">
                  <c:v>379</c:v>
                </c:pt>
                <c:pt idx="380">
                  <c:v>380</c:v>
                </c:pt>
                <c:pt idx="381">
                  <c:v>381</c:v>
                </c:pt>
                <c:pt idx="382">
                  <c:v>382</c:v>
                </c:pt>
                <c:pt idx="383">
                  <c:v>383</c:v>
                </c:pt>
                <c:pt idx="384">
                  <c:v>384</c:v>
                </c:pt>
                <c:pt idx="385">
                  <c:v>385</c:v>
                </c:pt>
                <c:pt idx="386">
                  <c:v>386</c:v>
                </c:pt>
                <c:pt idx="387">
                  <c:v>387</c:v>
                </c:pt>
                <c:pt idx="388">
                  <c:v>388</c:v>
                </c:pt>
                <c:pt idx="389">
                  <c:v>389</c:v>
                </c:pt>
                <c:pt idx="390">
                  <c:v>390</c:v>
                </c:pt>
                <c:pt idx="391">
                  <c:v>391</c:v>
                </c:pt>
                <c:pt idx="392">
                  <c:v>392</c:v>
                </c:pt>
                <c:pt idx="393">
                  <c:v>393</c:v>
                </c:pt>
                <c:pt idx="394">
                  <c:v>394</c:v>
                </c:pt>
                <c:pt idx="395">
                  <c:v>395</c:v>
                </c:pt>
                <c:pt idx="396">
                  <c:v>396</c:v>
                </c:pt>
                <c:pt idx="397">
                  <c:v>397</c:v>
                </c:pt>
                <c:pt idx="398">
                  <c:v>398</c:v>
                </c:pt>
                <c:pt idx="399">
                  <c:v>399</c:v>
                </c:pt>
                <c:pt idx="400">
                  <c:v>400</c:v>
                </c:pt>
                <c:pt idx="401">
                  <c:v>401</c:v>
                </c:pt>
                <c:pt idx="402">
                  <c:v>402</c:v>
                </c:pt>
                <c:pt idx="403">
                  <c:v>403</c:v>
                </c:pt>
                <c:pt idx="404">
                  <c:v>404</c:v>
                </c:pt>
                <c:pt idx="405">
                  <c:v>405</c:v>
                </c:pt>
                <c:pt idx="406">
                  <c:v>406</c:v>
                </c:pt>
                <c:pt idx="407">
                  <c:v>407</c:v>
                </c:pt>
                <c:pt idx="408">
                  <c:v>408</c:v>
                </c:pt>
                <c:pt idx="409">
                  <c:v>409</c:v>
                </c:pt>
                <c:pt idx="410">
                  <c:v>410</c:v>
                </c:pt>
                <c:pt idx="411">
                  <c:v>411</c:v>
                </c:pt>
                <c:pt idx="412">
                  <c:v>412</c:v>
                </c:pt>
                <c:pt idx="413">
                  <c:v>413</c:v>
                </c:pt>
                <c:pt idx="414">
                  <c:v>414</c:v>
                </c:pt>
                <c:pt idx="415">
                  <c:v>415</c:v>
                </c:pt>
                <c:pt idx="416">
                  <c:v>416</c:v>
                </c:pt>
                <c:pt idx="417">
                  <c:v>417</c:v>
                </c:pt>
                <c:pt idx="418">
                  <c:v>418</c:v>
                </c:pt>
                <c:pt idx="419">
                  <c:v>419</c:v>
                </c:pt>
                <c:pt idx="420">
                  <c:v>420</c:v>
                </c:pt>
                <c:pt idx="421">
                  <c:v>421</c:v>
                </c:pt>
                <c:pt idx="422">
                  <c:v>422</c:v>
                </c:pt>
                <c:pt idx="423">
                  <c:v>423</c:v>
                </c:pt>
                <c:pt idx="424">
                  <c:v>424</c:v>
                </c:pt>
                <c:pt idx="425">
                  <c:v>425</c:v>
                </c:pt>
                <c:pt idx="426">
                  <c:v>426</c:v>
                </c:pt>
                <c:pt idx="427">
                  <c:v>427</c:v>
                </c:pt>
                <c:pt idx="428">
                  <c:v>428</c:v>
                </c:pt>
                <c:pt idx="429">
                  <c:v>429</c:v>
                </c:pt>
                <c:pt idx="430">
                  <c:v>430</c:v>
                </c:pt>
                <c:pt idx="431">
                  <c:v>431</c:v>
                </c:pt>
                <c:pt idx="432">
                  <c:v>432</c:v>
                </c:pt>
                <c:pt idx="433">
                  <c:v>433</c:v>
                </c:pt>
                <c:pt idx="434">
                  <c:v>434</c:v>
                </c:pt>
                <c:pt idx="435">
                  <c:v>435</c:v>
                </c:pt>
                <c:pt idx="436">
                  <c:v>436</c:v>
                </c:pt>
                <c:pt idx="437">
                  <c:v>437</c:v>
                </c:pt>
                <c:pt idx="438">
                  <c:v>438</c:v>
                </c:pt>
                <c:pt idx="439">
                  <c:v>439</c:v>
                </c:pt>
                <c:pt idx="440">
                  <c:v>440</c:v>
                </c:pt>
                <c:pt idx="441">
                  <c:v>441</c:v>
                </c:pt>
                <c:pt idx="442">
                  <c:v>442</c:v>
                </c:pt>
                <c:pt idx="443">
                  <c:v>443</c:v>
                </c:pt>
                <c:pt idx="444">
                  <c:v>444</c:v>
                </c:pt>
                <c:pt idx="445">
                  <c:v>445</c:v>
                </c:pt>
                <c:pt idx="446">
                  <c:v>446</c:v>
                </c:pt>
                <c:pt idx="447">
                  <c:v>447</c:v>
                </c:pt>
                <c:pt idx="448">
                  <c:v>448</c:v>
                </c:pt>
                <c:pt idx="449">
                  <c:v>449</c:v>
                </c:pt>
                <c:pt idx="450">
                  <c:v>450</c:v>
                </c:pt>
                <c:pt idx="451">
                  <c:v>451</c:v>
                </c:pt>
                <c:pt idx="452">
                  <c:v>452</c:v>
                </c:pt>
                <c:pt idx="453">
                  <c:v>453</c:v>
                </c:pt>
                <c:pt idx="454">
                  <c:v>454</c:v>
                </c:pt>
                <c:pt idx="455">
                  <c:v>455</c:v>
                </c:pt>
                <c:pt idx="456">
                  <c:v>456</c:v>
                </c:pt>
                <c:pt idx="457">
                  <c:v>457</c:v>
                </c:pt>
                <c:pt idx="458">
                  <c:v>458</c:v>
                </c:pt>
                <c:pt idx="459">
                  <c:v>459</c:v>
                </c:pt>
                <c:pt idx="460">
                  <c:v>460</c:v>
                </c:pt>
                <c:pt idx="461">
                  <c:v>461</c:v>
                </c:pt>
                <c:pt idx="462">
                  <c:v>462</c:v>
                </c:pt>
                <c:pt idx="463">
                  <c:v>463</c:v>
                </c:pt>
                <c:pt idx="464">
                  <c:v>464</c:v>
                </c:pt>
                <c:pt idx="465">
                  <c:v>465</c:v>
                </c:pt>
                <c:pt idx="466">
                  <c:v>466</c:v>
                </c:pt>
                <c:pt idx="467">
                  <c:v>467</c:v>
                </c:pt>
                <c:pt idx="468">
                  <c:v>468</c:v>
                </c:pt>
                <c:pt idx="469">
                  <c:v>469</c:v>
                </c:pt>
                <c:pt idx="470">
                  <c:v>470</c:v>
                </c:pt>
                <c:pt idx="471">
                  <c:v>471</c:v>
                </c:pt>
                <c:pt idx="472">
                  <c:v>472</c:v>
                </c:pt>
                <c:pt idx="473">
                  <c:v>473</c:v>
                </c:pt>
                <c:pt idx="474">
                  <c:v>474</c:v>
                </c:pt>
                <c:pt idx="475">
                  <c:v>475</c:v>
                </c:pt>
                <c:pt idx="476">
                  <c:v>476</c:v>
                </c:pt>
                <c:pt idx="477">
                  <c:v>477</c:v>
                </c:pt>
                <c:pt idx="478">
                  <c:v>478</c:v>
                </c:pt>
                <c:pt idx="479">
                  <c:v>479</c:v>
                </c:pt>
                <c:pt idx="480">
                  <c:v>480</c:v>
                </c:pt>
                <c:pt idx="481">
                  <c:v>481</c:v>
                </c:pt>
                <c:pt idx="482">
                  <c:v>482</c:v>
                </c:pt>
                <c:pt idx="483">
                  <c:v>483</c:v>
                </c:pt>
                <c:pt idx="484">
                  <c:v>484</c:v>
                </c:pt>
                <c:pt idx="485">
                  <c:v>485</c:v>
                </c:pt>
                <c:pt idx="486">
                  <c:v>486</c:v>
                </c:pt>
                <c:pt idx="487">
                  <c:v>487</c:v>
                </c:pt>
                <c:pt idx="488">
                  <c:v>488</c:v>
                </c:pt>
                <c:pt idx="489">
                  <c:v>489</c:v>
                </c:pt>
                <c:pt idx="490">
                  <c:v>490</c:v>
                </c:pt>
                <c:pt idx="491">
                  <c:v>491</c:v>
                </c:pt>
                <c:pt idx="492">
                  <c:v>492</c:v>
                </c:pt>
                <c:pt idx="493">
                  <c:v>493</c:v>
                </c:pt>
                <c:pt idx="494">
                  <c:v>494</c:v>
                </c:pt>
                <c:pt idx="495">
                  <c:v>495</c:v>
                </c:pt>
                <c:pt idx="496">
                  <c:v>496</c:v>
                </c:pt>
                <c:pt idx="497">
                  <c:v>497</c:v>
                </c:pt>
                <c:pt idx="498">
                  <c:v>498</c:v>
                </c:pt>
                <c:pt idx="499">
                  <c:v>499</c:v>
                </c:pt>
                <c:pt idx="500">
                  <c:v>500</c:v>
                </c:pt>
              </c:numCache>
            </c:numRef>
          </c:xVal>
          <c:yVal>
            <c:numRef>
              <c:f>Data!$AB$2:$AB$502</c:f>
              <c:numCache>
                <c:formatCode>General</c:formatCode>
                <c:ptCount val="501"/>
                <c:pt idx="0">
                  <c:v>1.06650978E-2</c:v>
                </c:pt>
                <c:pt idx="1">
                  <c:v>-3.6399443699999999E-2</c:v>
                </c:pt>
                <c:pt idx="2">
                  <c:v>2.6265791899999998E-2</c:v>
                </c:pt>
                <c:pt idx="3">
                  <c:v>3.2919765099999998E-2</c:v>
                </c:pt>
                <c:pt idx="4">
                  <c:v>-6.8286231599999997E-2</c:v>
                </c:pt>
                <c:pt idx="5">
                  <c:v>-4.5576282699999998E-2</c:v>
                </c:pt>
                <c:pt idx="6">
                  <c:v>4.4744141099999999E-3</c:v>
                </c:pt>
                <c:pt idx="7">
                  <c:v>-1.1068490699999999E-2</c:v>
                </c:pt>
                <c:pt idx="8">
                  <c:v>-5.8804051299999997E-4</c:v>
                </c:pt>
                <c:pt idx="9">
                  <c:v>-2.9856537499999999E-2</c:v>
                </c:pt>
                <c:pt idx="10">
                  <c:v>3.0778929100000001E-2</c:v>
                </c:pt>
                <c:pt idx="11">
                  <c:v>2.7222717699999999E-2</c:v>
                </c:pt>
                <c:pt idx="12">
                  <c:v>2.3110744099999999E-3</c:v>
                </c:pt>
                <c:pt idx="13">
                  <c:v>3.9453442200000001E-2</c:v>
                </c:pt>
                <c:pt idx="14">
                  <c:v>1.6362827E-2</c:v>
                </c:pt>
                <c:pt idx="15">
                  <c:v>-3.0075236200000001E-2</c:v>
                </c:pt>
                <c:pt idx="16">
                  <c:v>1.2906277400000001E-2</c:v>
                </c:pt>
                <c:pt idx="17">
                  <c:v>-3.3560891000000002E-2</c:v>
                </c:pt>
                <c:pt idx="18">
                  <c:v>3.07457605E-2</c:v>
                </c:pt>
                <c:pt idx="19">
                  <c:v>-1.7474068799999999E-3</c:v>
                </c:pt>
                <c:pt idx="20">
                  <c:v>-6.4701827200000003E-3</c:v>
                </c:pt>
                <c:pt idx="21">
                  <c:v>-2.38325341E-2</c:v>
                </c:pt>
                <c:pt idx="22">
                  <c:v>4.2788946899999999E-2</c:v>
                </c:pt>
                <c:pt idx="23">
                  <c:v>-5.4085318700000003E-3</c:v>
                </c:pt>
                <c:pt idx="24">
                  <c:v>-1.49914738E-2</c:v>
                </c:pt>
                <c:pt idx="25">
                  <c:v>-1.23246743E-2</c:v>
                </c:pt>
                <c:pt idx="26">
                  <c:v>1.8630821499999999E-2</c:v>
                </c:pt>
                <c:pt idx="27">
                  <c:v>1.2790542300000001E-2</c:v>
                </c:pt>
                <c:pt idx="28">
                  <c:v>1.4445641400000001E-2</c:v>
                </c:pt>
                <c:pt idx="29">
                  <c:v>1.5078735100000001E-2</c:v>
                </c:pt>
                <c:pt idx="30">
                  <c:v>7.4957666000000006E-2</c:v>
                </c:pt>
                <c:pt idx="31">
                  <c:v>-1.4224525599999999E-2</c:v>
                </c:pt>
                <c:pt idx="32">
                  <c:v>-1.7928495499999999E-2</c:v>
                </c:pt>
                <c:pt idx="33">
                  <c:v>-2.8482045500000001E-2</c:v>
                </c:pt>
                <c:pt idx="34">
                  <c:v>2.1559279800000001E-2</c:v>
                </c:pt>
                <c:pt idx="35">
                  <c:v>3.9514030200000001E-2</c:v>
                </c:pt>
                <c:pt idx="36">
                  <c:v>-3.9881610200000004E-3</c:v>
                </c:pt>
                <c:pt idx="37">
                  <c:v>-2.9405476699999999E-2</c:v>
                </c:pt>
                <c:pt idx="38">
                  <c:v>-2.88568425E-2</c:v>
                </c:pt>
                <c:pt idx="39">
                  <c:v>2.2770747599999999E-2</c:v>
                </c:pt>
                <c:pt idx="40">
                  <c:v>2.6013896000000002E-2</c:v>
                </c:pt>
                <c:pt idx="41">
                  <c:v>1.9010399399999999E-2</c:v>
                </c:pt>
                <c:pt idx="42">
                  <c:v>-2.3292839799999999E-2</c:v>
                </c:pt>
                <c:pt idx="43">
                  <c:v>8.1256463099999999E-3</c:v>
                </c:pt>
                <c:pt idx="44">
                  <c:v>4.0840033199999997E-3</c:v>
                </c:pt>
                <c:pt idx="45">
                  <c:v>7.6541008900000004E-3</c:v>
                </c:pt>
                <c:pt idx="46">
                  <c:v>3.6492480600000002E-2</c:v>
                </c:pt>
                <c:pt idx="47">
                  <c:v>0.110691259</c:v>
                </c:pt>
                <c:pt idx="48">
                  <c:v>0.34406354</c:v>
                </c:pt>
                <c:pt idx="49">
                  <c:v>0.56869236999999995</c:v>
                </c:pt>
                <c:pt idx="50">
                  <c:v>0.78007344899999997</c:v>
                </c:pt>
                <c:pt idx="51">
                  <c:v>0.928796595</c:v>
                </c:pt>
                <c:pt idx="52">
                  <c:v>0.92811928099999996</c:v>
                </c:pt>
                <c:pt idx="53">
                  <c:v>0.98881150699999998</c:v>
                </c:pt>
                <c:pt idx="54">
                  <c:v>0.967253425</c:v>
                </c:pt>
                <c:pt idx="55">
                  <c:v>0.92041516599999995</c:v>
                </c:pt>
                <c:pt idx="56">
                  <c:v>0.87727704500000003</c:v>
                </c:pt>
                <c:pt idx="57">
                  <c:v>0.87552094499999999</c:v>
                </c:pt>
                <c:pt idx="58">
                  <c:v>0.72626908499999998</c:v>
                </c:pt>
                <c:pt idx="59">
                  <c:v>0.72419927500000003</c:v>
                </c:pt>
                <c:pt idx="60">
                  <c:v>0.56758372899999998</c:v>
                </c:pt>
                <c:pt idx="61">
                  <c:v>0.55460612600000003</c:v>
                </c:pt>
                <c:pt idx="62">
                  <c:v>0.51618197399999999</c:v>
                </c:pt>
                <c:pt idx="63">
                  <c:v>0.47973400700000002</c:v>
                </c:pt>
                <c:pt idx="64">
                  <c:v>0.437413946</c:v>
                </c:pt>
                <c:pt idx="65">
                  <c:v>0.39801001699999999</c:v>
                </c:pt>
                <c:pt idx="66">
                  <c:v>0.31992549399999998</c:v>
                </c:pt>
                <c:pt idx="67">
                  <c:v>0.281702322</c:v>
                </c:pt>
                <c:pt idx="68">
                  <c:v>0.29721275200000002</c:v>
                </c:pt>
                <c:pt idx="69">
                  <c:v>0.23301038199999999</c:v>
                </c:pt>
                <c:pt idx="70">
                  <c:v>0.17049187900000001</c:v>
                </c:pt>
                <c:pt idx="71">
                  <c:v>0.153529736</c:v>
                </c:pt>
                <c:pt idx="72">
                  <c:v>0.14141478599999999</c:v>
                </c:pt>
                <c:pt idx="73">
                  <c:v>0.18068574500000001</c:v>
                </c:pt>
                <c:pt idx="74">
                  <c:v>0.26888752500000002</c:v>
                </c:pt>
                <c:pt idx="75">
                  <c:v>0.53503035700000001</c:v>
                </c:pt>
                <c:pt idx="76">
                  <c:v>0.77866182900000003</c:v>
                </c:pt>
                <c:pt idx="77">
                  <c:v>1.0323594300000001</c:v>
                </c:pt>
                <c:pt idx="78">
                  <c:v>1.2028198400000001</c:v>
                </c:pt>
                <c:pt idx="79">
                  <c:v>1.2480607500000001</c:v>
                </c:pt>
                <c:pt idx="80">
                  <c:v>1.2919227200000001</c:v>
                </c:pt>
                <c:pt idx="81">
                  <c:v>1.22604655</c:v>
                </c:pt>
                <c:pt idx="82">
                  <c:v>1.18093347</c:v>
                </c:pt>
                <c:pt idx="83">
                  <c:v>1.1074480099999999</c:v>
                </c:pt>
                <c:pt idx="84">
                  <c:v>0.99729948499999999</c:v>
                </c:pt>
                <c:pt idx="85">
                  <c:v>0.97156551800000002</c:v>
                </c:pt>
                <c:pt idx="86">
                  <c:v>0.85435893299999999</c:v>
                </c:pt>
                <c:pt idx="87">
                  <c:v>0.79083358999999998</c:v>
                </c:pt>
                <c:pt idx="88">
                  <c:v>0.731604386</c:v>
                </c:pt>
                <c:pt idx="89">
                  <c:v>0.66030008100000004</c:v>
                </c:pt>
                <c:pt idx="90">
                  <c:v>0.603637533</c:v>
                </c:pt>
                <c:pt idx="91">
                  <c:v>0.51833555499999995</c:v>
                </c:pt>
                <c:pt idx="92">
                  <c:v>0.45394048799999998</c:v>
                </c:pt>
                <c:pt idx="93">
                  <c:v>0.418153518</c:v>
                </c:pt>
                <c:pt idx="94">
                  <c:v>0.318906735</c:v>
                </c:pt>
                <c:pt idx="95">
                  <c:v>0.288762244</c:v>
                </c:pt>
                <c:pt idx="96">
                  <c:v>0.25858898299999999</c:v>
                </c:pt>
                <c:pt idx="97">
                  <c:v>0.23908792200000001</c:v>
                </c:pt>
                <c:pt idx="98">
                  <c:v>0.26036162299999999</c:v>
                </c:pt>
                <c:pt idx="99">
                  <c:v>0.189986714</c:v>
                </c:pt>
                <c:pt idx="100">
                  <c:v>0.18637257099999999</c:v>
                </c:pt>
                <c:pt idx="101">
                  <c:v>0.22535040100000001</c:v>
                </c:pt>
                <c:pt idx="102">
                  <c:v>0.14976292199999999</c:v>
                </c:pt>
                <c:pt idx="103">
                  <c:v>0.17225784099999999</c:v>
                </c:pt>
                <c:pt idx="104">
                  <c:v>9.9635089699999999E-2</c:v>
                </c:pt>
                <c:pt idx="105">
                  <c:v>0.112461019</c:v>
                </c:pt>
                <c:pt idx="106">
                  <c:v>7.5051305299999996E-2</c:v>
                </c:pt>
                <c:pt idx="107">
                  <c:v>8.6254166300000004E-2</c:v>
                </c:pt>
                <c:pt idx="108">
                  <c:v>0.11838934</c:v>
                </c:pt>
                <c:pt idx="109">
                  <c:v>2.0307400900000001E-2</c:v>
                </c:pt>
                <c:pt idx="110">
                  <c:v>8.8579954799999999E-2</c:v>
                </c:pt>
                <c:pt idx="111">
                  <c:v>7.5044800199999998E-2</c:v>
                </c:pt>
                <c:pt idx="112">
                  <c:v>3.9936165599999997E-2</c:v>
                </c:pt>
                <c:pt idx="113">
                  <c:v>4.7151004E-3</c:v>
                </c:pt>
                <c:pt idx="114">
                  <c:v>5.2973513200000003E-2</c:v>
                </c:pt>
                <c:pt idx="115">
                  <c:v>2.7509490599999999E-2</c:v>
                </c:pt>
                <c:pt idx="116">
                  <c:v>5.0199969499999997E-2</c:v>
                </c:pt>
                <c:pt idx="117">
                  <c:v>3.9213860699999999E-2</c:v>
                </c:pt>
                <c:pt idx="118">
                  <c:v>9.1243364499999993E-2</c:v>
                </c:pt>
                <c:pt idx="119">
                  <c:v>2.3840482600000001E-2</c:v>
                </c:pt>
                <c:pt idx="120">
                  <c:v>-6.2937072499999998E-3</c:v>
                </c:pt>
                <c:pt idx="121">
                  <c:v>3.3360602000000003E-2</c:v>
                </c:pt>
                <c:pt idx="122">
                  <c:v>3.25650413E-2</c:v>
                </c:pt>
                <c:pt idx="123">
                  <c:v>7.0415973800000004E-2</c:v>
                </c:pt>
                <c:pt idx="124">
                  <c:v>5.0233020000000003E-2</c:v>
                </c:pt>
                <c:pt idx="125">
                  <c:v>3.18172756E-2</c:v>
                </c:pt>
                <c:pt idx="126">
                  <c:v>6.9012304199999999E-2</c:v>
                </c:pt>
                <c:pt idx="127">
                  <c:v>-2.5206902100000001E-2</c:v>
                </c:pt>
                <c:pt idx="128">
                  <c:v>-7.2678280700000002E-3</c:v>
                </c:pt>
                <c:pt idx="129">
                  <c:v>-1.84737723E-2</c:v>
                </c:pt>
                <c:pt idx="130">
                  <c:v>-7.5498992099999997E-4</c:v>
                </c:pt>
                <c:pt idx="131">
                  <c:v>-3.3277558300000003E-2</c:v>
                </c:pt>
                <c:pt idx="132">
                  <c:v>8.4676733099999998E-2</c:v>
                </c:pt>
                <c:pt idx="133">
                  <c:v>0.16256448000000001</c:v>
                </c:pt>
                <c:pt idx="134">
                  <c:v>0.24112210100000001</c:v>
                </c:pt>
                <c:pt idx="135">
                  <c:v>0.35817539900000001</c:v>
                </c:pt>
                <c:pt idx="136">
                  <c:v>0.47243005500000002</c:v>
                </c:pt>
                <c:pt idx="137">
                  <c:v>0.52641448700000004</c:v>
                </c:pt>
                <c:pt idx="138">
                  <c:v>0.57686626399999996</c:v>
                </c:pt>
                <c:pt idx="139">
                  <c:v>0.60691889399999999</c:v>
                </c:pt>
                <c:pt idx="140">
                  <c:v>0.60506996800000001</c:v>
                </c:pt>
                <c:pt idx="141">
                  <c:v>0.76675470800000001</c:v>
                </c:pt>
                <c:pt idx="142">
                  <c:v>0.96515064699999997</c:v>
                </c:pt>
                <c:pt idx="143">
                  <c:v>1.2394596200000001</c:v>
                </c:pt>
                <c:pt idx="144">
                  <c:v>1.3185942399999999</c:v>
                </c:pt>
                <c:pt idx="145">
                  <c:v>1.37994945</c:v>
                </c:pt>
                <c:pt idx="146">
                  <c:v>1.36566874</c:v>
                </c:pt>
                <c:pt idx="147">
                  <c:v>1.33606837</c:v>
                </c:pt>
                <c:pt idx="148">
                  <c:v>1.30739201</c:v>
                </c:pt>
                <c:pt idx="149">
                  <c:v>1.19054989</c:v>
                </c:pt>
                <c:pt idx="150">
                  <c:v>1.08807225</c:v>
                </c:pt>
                <c:pt idx="151">
                  <c:v>0.96483869300000003</c:v>
                </c:pt>
                <c:pt idx="152">
                  <c:v>0.852278902</c:v>
                </c:pt>
                <c:pt idx="153">
                  <c:v>0.80814581900000004</c:v>
                </c:pt>
                <c:pt idx="154">
                  <c:v>0.74321671300000003</c:v>
                </c:pt>
                <c:pt idx="155">
                  <c:v>0.73312345400000001</c:v>
                </c:pt>
                <c:pt idx="156">
                  <c:v>0.60830123800000002</c:v>
                </c:pt>
                <c:pt idx="157">
                  <c:v>0.57684764300000002</c:v>
                </c:pt>
                <c:pt idx="158">
                  <c:v>0.46960279100000002</c:v>
                </c:pt>
                <c:pt idx="159">
                  <c:v>0.39575796400000002</c:v>
                </c:pt>
                <c:pt idx="160">
                  <c:v>0.35869818399999998</c:v>
                </c:pt>
                <c:pt idx="161">
                  <c:v>0.32698934200000002</c:v>
                </c:pt>
                <c:pt idx="162">
                  <c:v>0.39097614600000002</c:v>
                </c:pt>
                <c:pt idx="163">
                  <c:v>0.25563551800000001</c:v>
                </c:pt>
                <c:pt idx="164">
                  <c:v>0.28504433099999998</c:v>
                </c:pt>
                <c:pt idx="165">
                  <c:v>0.19845938599999999</c:v>
                </c:pt>
                <c:pt idx="166">
                  <c:v>0.239757308</c:v>
                </c:pt>
                <c:pt idx="167">
                  <c:v>0.200147139</c:v>
                </c:pt>
                <c:pt idx="168">
                  <c:v>0.16287933399999999</c:v>
                </c:pt>
                <c:pt idx="169">
                  <c:v>0.15055163499999999</c:v>
                </c:pt>
                <c:pt idx="170">
                  <c:v>0.114394361</c:v>
                </c:pt>
                <c:pt idx="171">
                  <c:v>0.13978623800000001</c:v>
                </c:pt>
                <c:pt idx="172">
                  <c:v>9.6471375200000001E-2</c:v>
                </c:pt>
                <c:pt idx="173">
                  <c:v>5.8932885400000003E-2</c:v>
                </c:pt>
                <c:pt idx="174">
                  <c:v>4.7613439299999998E-2</c:v>
                </c:pt>
                <c:pt idx="175">
                  <c:v>8.9855492100000003E-2</c:v>
                </c:pt>
                <c:pt idx="176">
                  <c:v>0.131414157</c:v>
                </c:pt>
                <c:pt idx="177">
                  <c:v>7.4841778299999995E-2</c:v>
                </c:pt>
                <c:pt idx="178">
                  <c:v>5.8869001999999997E-2</c:v>
                </c:pt>
                <c:pt idx="179">
                  <c:v>6.7415027799999999E-2</c:v>
                </c:pt>
                <c:pt idx="180">
                  <c:v>9.8056939699999998E-2</c:v>
                </c:pt>
                <c:pt idx="181">
                  <c:v>5.5449744199999998E-2</c:v>
                </c:pt>
                <c:pt idx="182">
                  <c:v>2.9251189300000001E-2</c:v>
                </c:pt>
                <c:pt idx="183">
                  <c:v>7.8608576499999999E-2</c:v>
                </c:pt>
                <c:pt idx="184">
                  <c:v>5.15020427E-2</c:v>
                </c:pt>
                <c:pt idx="185">
                  <c:v>8.7170522799999997E-2</c:v>
                </c:pt>
                <c:pt idx="186">
                  <c:v>3.70402009E-2</c:v>
                </c:pt>
                <c:pt idx="187">
                  <c:v>-1.4765558599999999E-2</c:v>
                </c:pt>
                <c:pt idx="188">
                  <c:v>-2.2100369799999998E-2</c:v>
                </c:pt>
                <c:pt idx="189">
                  <c:v>8.1469774300000006E-2</c:v>
                </c:pt>
                <c:pt idx="190">
                  <c:v>8.2105115000000006E-2</c:v>
                </c:pt>
                <c:pt idx="191">
                  <c:v>1.37523943E-2</c:v>
                </c:pt>
                <c:pt idx="192">
                  <c:v>5.0357044200000003E-3</c:v>
                </c:pt>
                <c:pt idx="193">
                  <c:v>6.8147842200000003E-2</c:v>
                </c:pt>
                <c:pt idx="194">
                  <c:v>-2.3074041699999999E-2</c:v>
                </c:pt>
                <c:pt idx="195">
                  <c:v>-1.6854155900000001E-2</c:v>
                </c:pt>
                <c:pt idx="196">
                  <c:v>3.5869352E-2</c:v>
                </c:pt>
                <c:pt idx="197">
                  <c:v>-1.47326165E-3</c:v>
                </c:pt>
                <c:pt idx="198">
                  <c:v>1.1228470500000001E-2</c:v>
                </c:pt>
                <c:pt idx="199">
                  <c:v>4.8341503400000001E-3</c:v>
                </c:pt>
                <c:pt idx="200">
                  <c:v>2.1586815499999999E-2</c:v>
                </c:pt>
                <c:pt idx="201">
                  <c:v>5.83144835E-2</c:v>
                </c:pt>
                <c:pt idx="202">
                  <c:v>1.1562186E-2</c:v>
                </c:pt>
                <c:pt idx="203">
                  <c:v>3.03217226E-2</c:v>
                </c:pt>
                <c:pt idx="204">
                  <c:v>-6.45315942E-2</c:v>
                </c:pt>
                <c:pt idx="205">
                  <c:v>5.0040616599999997E-3</c:v>
                </c:pt>
                <c:pt idx="206">
                  <c:v>-2.3278673400000002E-2</c:v>
                </c:pt>
                <c:pt idx="207">
                  <c:v>-3.6861940000000003E-2</c:v>
                </c:pt>
                <c:pt idx="208">
                  <c:v>-2.5342868399999999E-2</c:v>
                </c:pt>
                <c:pt idx="209">
                  <c:v>-6.6749390700000001E-3</c:v>
                </c:pt>
                <c:pt idx="210">
                  <c:v>3.67312692E-2</c:v>
                </c:pt>
                <c:pt idx="211">
                  <c:v>-4.2067737700000003E-2</c:v>
                </c:pt>
                <c:pt idx="212">
                  <c:v>5.1333223099999997E-3</c:v>
                </c:pt>
                <c:pt idx="213">
                  <c:v>-1.31575636E-2</c:v>
                </c:pt>
                <c:pt idx="214">
                  <c:v>-7.9328908300000008E-3</c:v>
                </c:pt>
                <c:pt idx="215">
                  <c:v>3.8398023699999999E-2</c:v>
                </c:pt>
                <c:pt idx="216">
                  <c:v>2.1918422199999999E-2</c:v>
                </c:pt>
                <c:pt idx="217">
                  <c:v>4.9691894E-2</c:v>
                </c:pt>
                <c:pt idx="218">
                  <c:v>-2.7117010600000001E-3</c:v>
                </c:pt>
                <c:pt idx="219">
                  <c:v>-2.18356288E-2</c:v>
                </c:pt>
                <c:pt idx="220">
                  <c:v>-5.4740395299999996E-3</c:v>
                </c:pt>
                <c:pt idx="221">
                  <c:v>1.06984062E-2</c:v>
                </c:pt>
                <c:pt idx="222">
                  <c:v>8.2515590200000002E-3</c:v>
                </c:pt>
                <c:pt idx="223">
                  <c:v>-3.6011941800000002E-2</c:v>
                </c:pt>
                <c:pt idx="224">
                  <c:v>4.9878769200000003E-3</c:v>
                </c:pt>
                <c:pt idx="225">
                  <c:v>9.6960929100000006E-3</c:v>
                </c:pt>
                <c:pt idx="226">
                  <c:v>8.9714715299999997E-2</c:v>
                </c:pt>
                <c:pt idx="227">
                  <c:v>6.7194796500000001E-2</c:v>
                </c:pt>
                <c:pt idx="228">
                  <c:v>-2.84496043E-2</c:v>
                </c:pt>
                <c:pt idx="229">
                  <c:v>-8.7297402400000005E-3</c:v>
                </c:pt>
                <c:pt idx="230">
                  <c:v>-4.9971383899999999E-2</c:v>
                </c:pt>
                <c:pt idx="231">
                  <c:v>-1.9500013600000001E-2</c:v>
                </c:pt>
                <c:pt idx="232">
                  <c:v>1.2151414100000001E-2</c:v>
                </c:pt>
                <c:pt idx="233">
                  <c:v>4.3245137599999997E-2</c:v>
                </c:pt>
                <c:pt idx="234">
                  <c:v>-2.4538456199999999E-2</c:v>
                </c:pt>
                <c:pt idx="235">
                  <c:v>-2.1972530099999998E-2</c:v>
                </c:pt>
                <c:pt idx="236">
                  <c:v>-7.4285776299999995E-2</c:v>
                </c:pt>
                <c:pt idx="237">
                  <c:v>-4.8738476899999996E-3</c:v>
                </c:pt>
                <c:pt idx="238">
                  <c:v>-3.6411783000000003E-2</c:v>
                </c:pt>
                <c:pt idx="239">
                  <c:v>-1.7801470199999999E-2</c:v>
                </c:pt>
                <c:pt idx="240">
                  <c:v>-3.00023024E-2</c:v>
                </c:pt>
                <c:pt idx="241">
                  <c:v>-2.6499075900000002E-3</c:v>
                </c:pt>
                <c:pt idx="242">
                  <c:v>-6.09073844E-2</c:v>
                </c:pt>
                <c:pt idx="243">
                  <c:v>-5.0767435100000001E-2</c:v>
                </c:pt>
                <c:pt idx="244">
                  <c:v>7.5070900999999995E-2</c:v>
                </c:pt>
                <c:pt idx="245">
                  <c:v>-4.4542507100000003E-2</c:v>
                </c:pt>
                <c:pt idx="246">
                  <c:v>-3.7898380000000002E-2</c:v>
                </c:pt>
                <c:pt idx="247">
                  <c:v>6.4754603600000002E-2</c:v>
                </c:pt>
                <c:pt idx="248">
                  <c:v>0.102115069</c:v>
                </c:pt>
                <c:pt idx="249">
                  <c:v>-4.0590553799999998E-2</c:v>
                </c:pt>
                <c:pt idx="250">
                  <c:v>-1.24964985E-2</c:v>
                </c:pt>
                <c:pt idx="251">
                  <c:v>1.2325884800000001E-2</c:v>
                </c:pt>
                <c:pt idx="252">
                  <c:v>6.08562905E-2</c:v>
                </c:pt>
                <c:pt idx="253">
                  <c:v>-3.4206561900000002E-2</c:v>
                </c:pt>
                <c:pt idx="254">
                  <c:v>-8.2686665099999997E-3</c:v>
                </c:pt>
                <c:pt idx="255">
                  <c:v>2.75064886E-2</c:v>
                </c:pt>
                <c:pt idx="256">
                  <c:v>1.55010327E-2</c:v>
                </c:pt>
                <c:pt idx="257">
                  <c:v>-1.2895821999999999E-2</c:v>
                </c:pt>
                <c:pt idx="258">
                  <c:v>-4.42792307E-3</c:v>
                </c:pt>
                <c:pt idx="259">
                  <c:v>-4.7878462699999999E-2</c:v>
                </c:pt>
                <c:pt idx="260">
                  <c:v>-8.10545763E-3</c:v>
                </c:pt>
                <c:pt idx="261">
                  <c:v>-3.7113008699999998E-3</c:v>
                </c:pt>
                <c:pt idx="262">
                  <c:v>0.100912905</c:v>
                </c:pt>
                <c:pt idx="263">
                  <c:v>0.26903269099999999</c:v>
                </c:pt>
                <c:pt idx="264">
                  <c:v>0.526386189</c:v>
                </c:pt>
                <c:pt idx="265">
                  <c:v>0.72858259000000003</c:v>
                </c:pt>
                <c:pt idx="266">
                  <c:v>0.82164132099999998</c:v>
                </c:pt>
                <c:pt idx="267">
                  <c:v>0.89368088800000001</c:v>
                </c:pt>
                <c:pt idx="268">
                  <c:v>0.90201424600000002</c:v>
                </c:pt>
                <c:pt idx="269">
                  <c:v>0.885494157</c:v>
                </c:pt>
                <c:pt idx="270">
                  <c:v>0.82338311900000005</c:v>
                </c:pt>
                <c:pt idx="271">
                  <c:v>0.80942630599999998</c:v>
                </c:pt>
                <c:pt idx="272">
                  <c:v>0.737599538</c:v>
                </c:pt>
                <c:pt idx="273">
                  <c:v>0.75429713300000001</c:v>
                </c:pt>
                <c:pt idx="274">
                  <c:v>0.67646071100000005</c:v>
                </c:pt>
                <c:pt idx="275">
                  <c:v>0.57744971</c:v>
                </c:pt>
                <c:pt idx="276">
                  <c:v>0.483091612</c:v>
                </c:pt>
                <c:pt idx="277">
                  <c:v>0.42060203099999999</c:v>
                </c:pt>
                <c:pt idx="278">
                  <c:v>0.455079385</c:v>
                </c:pt>
                <c:pt idx="279">
                  <c:v>0.38055555099999999</c:v>
                </c:pt>
                <c:pt idx="280">
                  <c:v>0.35010986500000002</c:v>
                </c:pt>
                <c:pt idx="281">
                  <c:v>0.237939606</c:v>
                </c:pt>
                <c:pt idx="282">
                  <c:v>0.30063510900000001</c:v>
                </c:pt>
                <c:pt idx="283">
                  <c:v>0.25644498399999999</c:v>
                </c:pt>
                <c:pt idx="284">
                  <c:v>0.17694201400000001</c:v>
                </c:pt>
                <c:pt idx="285">
                  <c:v>0.17719188799999999</c:v>
                </c:pt>
                <c:pt idx="286">
                  <c:v>0.18317080299999999</c:v>
                </c:pt>
                <c:pt idx="287">
                  <c:v>0.15813487800000001</c:v>
                </c:pt>
                <c:pt idx="288">
                  <c:v>0.13031846499999999</c:v>
                </c:pt>
                <c:pt idx="289">
                  <c:v>0.122852714</c:v>
                </c:pt>
                <c:pt idx="290">
                  <c:v>0.10508671999999999</c:v>
                </c:pt>
                <c:pt idx="291">
                  <c:v>0.108012725</c:v>
                </c:pt>
                <c:pt idx="292">
                  <c:v>0.144131026</c:v>
                </c:pt>
                <c:pt idx="293">
                  <c:v>-6.1911414199999999E-3</c:v>
                </c:pt>
                <c:pt idx="294">
                  <c:v>6.73057304E-2</c:v>
                </c:pt>
                <c:pt idx="295">
                  <c:v>7.45637086E-2</c:v>
                </c:pt>
                <c:pt idx="296">
                  <c:v>7.2280443299999997E-2</c:v>
                </c:pt>
                <c:pt idx="297">
                  <c:v>4.3101441999999997E-2</c:v>
                </c:pt>
                <c:pt idx="298">
                  <c:v>-1.0578496E-2</c:v>
                </c:pt>
                <c:pt idx="299">
                  <c:v>5.7701263000000003E-2</c:v>
                </c:pt>
                <c:pt idx="300">
                  <c:v>0.102462791</c:v>
                </c:pt>
                <c:pt idx="301">
                  <c:v>-1.54764785E-2</c:v>
                </c:pt>
                <c:pt idx="302">
                  <c:v>6.5020087800000001E-2</c:v>
                </c:pt>
                <c:pt idx="303">
                  <c:v>2.0199775499999999E-2</c:v>
                </c:pt>
                <c:pt idx="304">
                  <c:v>2.6763241699999999E-2</c:v>
                </c:pt>
                <c:pt idx="305">
                  <c:v>-1.04623281E-2</c:v>
                </c:pt>
                <c:pt idx="306">
                  <c:v>1.2402953600000001E-2</c:v>
                </c:pt>
                <c:pt idx="307">
                  <c:v>6.7545811799999994E-2</c:v>
                </c:pt>
                <c:pt idx="308">
                  <c:v>4.0566022E-2</c:v>
                </c:pt>
                <c:pt idx="309">
                  <c:v>7.9106717399999998E-2</c:v>
                </c:pt>
                <c:pt idx="310">
                  <c:v>5.8144341099999997E-2</c:v>
                </c:pt>
                <c:pt idx="311">
                  <c:v>3.0902854E-2</c:v>
                </c:pt>
                <c:pt idx="312">
                  <c:v>7.5299264699999993E-2</c:v>
                </c:pt>
                <c:pt idx="313">
                  <c:v>2.8467433800000001E-2</c:v>
                </c:pt>
                <c:pt idx="314">
                  <c:v>4.1026610800000002E-2</c:v>
                </c:pt>
                <c:pt idx="315">
                  <c:v>7.04646994E-4</c:v>
                </c:pt>
                <c:pt idx="316">
                  <c:v>1.25356511E-2</c:v>
                </c:pt>
                <c:pt idx="317">
                  <c:v>-1.5005078599999999E-2</c:v>
                </c:pt>
                <c:pt idx="318">
                  <c:v>4.3307491099999998E-2</c:v>
                </c:pt>
                <c:pt idx="319">
                  <c:v>-3.3238653399999998E-2</c:v>
                </c:pt>
                <c:pt idx="320">
                  <c:v>3.4770960900000002E-2</c:v>
                </c:pt>
                <c:pt idx="321">
                  <c:v>1.54208243E-4</c:v>
                </c:pt>
                <c:pt idx="322">
                  <c:v>4.7305795999999997E-2</c:v>
                </c:pt>
                <c:pt idx="323">
                  <c:v>3.2120320700000003E-2</c:v>
                </c:pt>
                <c:pt idx="324">
                  <c:v>6.9129051600000005E-2</c:v>
                </c:pt>
                <c:pt idx="325">
                  <c:v>3.0585389399999999E-2</c:v>
                </c:pt>
                <c:pt idx="326">
                  <c:v>-5.0379114000000003E-2</c:v>
                </c:pt>
                <c:pt idx="327">
                  <c:v>1.9623044600000001E-3</c:v>
                </c:pt>
                <c:pt idx="328">
                  <c:v>-3.7024425800000003E-2</c:v>
                </c:pt>
                <c:pt idx="329">
                  <c:v>-1.4429338099999999E-2</c:v>
                </c:pt>
                <c:pt idx="330">
                  <c:v>5.6340449000000001E-2</c:v>
                </c:pt>
                <c:pt idx="331">
                  <c:v>2.5518593900000001E-2</c:v>
                </c:pt>
                <c:pt idx="332">
                  <c:v>-2.1481470700000001E-2</c:v>
                </c:pt>
                <c:pt idx="333">
                  <c:v>-3.2705676400000001E-2</c:v>
                </c:pt>
                <c:pt idx="334">
                  <c:v>3.7308643599999998E-3</c:v>
                </c:pt>
                <c:pt idx="335">
                  <c:v>-4.0172633800000003E-2</c:v>
                </c:pt>
                <c:pt idx="336">
                  <c:v>-2.12462229E-2</c:v>
                </c:pt>
                <c:pt idx="337">
                  <c:v>1.3012888800000001E-2</c:v>
                </c:pt>
                <c:pt idx="338">
                  <c:v>4.2388519100000001E-2</c:v>
                </c:pt>
                <c:pt idx="339">
                  <c:v>2.31295613E-2</c:v>
                </c:pt>
                <c:pt idx="340">
                  <c:v>-7.8492460099999994E-2</c:v>
                </c:pt>
                <c:pt idx="341">
                  <c:v>1.9734564E-2</c:v>
                </c:pt>
                <c:pt idx="342">
                  <c:v>0.132590561</c:v>
                </c:pt>
                <c:pt idx="343">
                  <c:v>0.41625460199999997</c:v>
                </c:pt>
                <c:pt idx="344">
                  <c:v>0.76577838499999995</c:v>
                </c:pt>
                <c:pt idx="345">
                  <c:v>0.89144863799999996</c:v>
                </c:pt>
                <c:pt idx="346">
                  <c:v>1.1138301799999999</c:v>
                </c:pt>
                <c:pt idx="347">
                  <c:v>1.24565145</c:v>
                </c:pt>
                <c:pt idx="348">
                  <c:v>1.1956473599999999</c:v>
                </c:pt>
                <c:pt idx="349">
                  <c:v>1.2822446599999999</c:v>
                </c:pt>
                <c:pt idx="350">
                  <c:v>1.19224514</c:v>
                </c:pt>
                <c:pt idx="351">
                  <c:v>1.13909287</c:v>
                </c:pt>
                <c:pt idx="352">
                  <c:v>1.00979263</c:v>
                </c:pt>
                <c:pt idx="353">
                  <c:v>0.98092170700000003</c:v>
                </c:pt>
                <c:pt idx="354">
                  <c:v>1.00383588</c:v>
                </c:pt>
                <c:pt idx="355">
                  <c:v>1.1122034599999999</c:v>
                </c:pt>
                <c:pt idx="356">
                  <c:v>1.2830475699999999</c:v>
                </c:pt>
                <c:pt idx="357">
                  <c:v>1.4180949700000001</c:v>
                </c:pt>
                <c:pt idx="358">
                  <c:v>1.4510428</c:v>
                </c:pt>
                <c:pt idx="359">
                  <c:v>1.49011418</c:v>
                </c:pt>
                <c:pt idx="360">
                  <c:v>1.4579425699999999</c:v>
                </c:pt>
                <c:pt idx="361">
                  <c:v>1.4127485900000001</c:v>
                </c:pt>
                <c:pt idx="362">
                  <c:v>1.3505494899999999</c:v>
                </c:pt>
                <c:pt idx="363">
                  <c:v>1.18423755</c:v>
                </c:pt>
                <c:pt idx="364">
                  <c:v>1.1188323600000001</c:v>
                </c:pt>
                <c:pt idx="365">
                  <c:v>1.07770612</c:v>
                </c:pt>
                <c:pt idx="366">
                  <c:v>0.90611337000000003</c:v>
                </c:pt>
                <c:pt idx="367">
                  <c:v>0.81501716400000002</c:v>
                </c:pt>
                <c:pt idx="368">
                  <c:v>0.76882515600000001</c:v>
                </c:pt>
                <c:pt idx="369">
                  <c:v>0.71590239700000002</c:v>
                </c:pt>
                <c:pt idx="370">
                  <c:v>0.61801063099999998</c:v>
                </c:pt>
                <c:pt idx="371">
                  <c:v>0.60181662199999997</c:v>
                </c:pt>
                <c:pt idx="372">
                  <c:v>0.52905175999999998</c:v>
                </c:pt>
                <c:pt idx="373">
                  <c:v>0.47792397800000003</c:v>
                </c:pt>
                <c:pt idx="374">
                  <c:v>0.42242326499999999</c:v>
                </c:pt>
                <c:pt idx="375">
                  <c:v>0.44377381500000002</c:v>
                </c:pt>
                <c:pt idx="376">
                  <c:v>0.31866024199999998</c:v>
                </c:pt>
                <c:pt idx="377">
                  <c:v>0.223086219</c:v>
                </c:pt>
                <c:pt idx="378">
                  <c:v>0.32016665</c:v>
                </c:pt>
                <c:pt idx="379">
                  <c:v>0.22188492400000001</c:v>
                </c:pt>
                <c:pt idx="380">
                  <c:v>0.218317016</c:v>
                </c:pt>
                <c:pt idx="381">
                  <c:v>0.239466076</c:v>
                </c:pt>
                <c:pt idx="382">
                  <c:v>0.118830928</c:v>
                </c:pt>
                <c:pt idx="383">
                  <c:v>0.11432993900000001</c:v>
                </c:pt>
                <c:pt idx="384">
                  <c:v>8.7057178099999993E-2</c:v>
                </c:pt>
                <c:pt idx="385">
                  <c:v>0.10181878</c:v>
                </c:pt>
                <c:pt idx="386">
                  <c:v>0.132891338</c:v>
                </c:pt>
                <c:pt idx="387">
                  <c:v>0.12497030200000001</c:v>
                </c:pt>
                <c:pt idx="388">
                  <c:v>0.106509221</c:v>
                </c:pt>
                <c:pt idx="389">
                  <c:v>3.8586928899999998E-2</c:v>
                </c:pt>
                <c:pt idx="390">
                  <c:v>-7.5231739999999999E-4</c:v>
                </c:pt>
                <c:pt idx="391">
                  <c:v>7.4851710599999996E-2</c:v>
                </c:pt>
                <c:pt idx="392">
                  <c:v>4.9983096900000003E-2</c:v>
                </c:pt>
                <c:pt idx="393">
                  <c:v>7.6744225599999993E-2</c:v>
                </c:pt>
                <c:pt idx="394">
                  <c:v>7.9963924399999997E-2</c:v>
                </c:pt>
                <c:pt idx="395">
                  <c:v>5.5465218400000002E-2</c:v>
                </c:pt>
                <c:pt idx="396">
                  <c:v>7.2912472899999997E-2</c:v>
                </c:pt>
                <c:pt idx="397">
                  <c:v>5.0415168699999999E-2</c:v>
                </c:pt>
                <c:pt idx="398">
                  <c:v>5.7392987899999998E-2</c:v>
                </c:pt>
                <c:pt idx="399">
                  <c:v>1.09516279E-2</c:v>
                </c:pt>
                <c:pt idx="400">
                  <c:v>2.6397222599999999E-2</c:v>
                </c:pt>
                <c:pt idx="401">
                  <c:v>3.69041009E-2</c:v>
                </c:pt>
                <c:pt idx="402">
                  <c:v>5.6307645400000002E-2</c:v>
                </c:pt>
                <c:pt idx="403">
                  <c:v>1.1596064200000001E-2</c:v>
                </c:pt>
                <c:pt idx="404">
                  <c:v>4.1600542400000003E-2</c:v>
                </c:pt>
                <c:pt idx="405">
                  <c:v>1.2214184600000001E-2</c:v>
                </c:pt>
                <c:pt idx="406">
                  <c:v>1.5722857600000001E-2</c:v>
                </c:pt>
                <c:pt idx="407">
                  <c:v>4.7332707100000003E-2</c:v>
                </c:pt>
                <c:pt idx="408">
                  <c:v>-5.2863945500000002E-2</c:v>
                </c:pt>
                <c:pt idx="409">
                  <c:v>-2.97709538E-2</c:v>
                </c:pt>
                <c:pt idx="410">
                  <c:v>-3.74506405E-2</c:v>
                </c:pt>
                <c:pt idx="411">
                  <c:v>-6.8332423700000006E-2</c:v>
                </c:pt>
                <c:pt idx="412">
                  <c:v>-1.1387671699999999E-2</c:v>
                </c:pt>
                <c:pt idx="413">
                  <c:v>3.7670360999999999E-2</c:v>
                </c:pt>
                <c:pt idx="414">
                  <c:v>6.3174307199999997E-4</c:v>
                </c:pt>
                <c:pt idx="415">
                  <c:v>1.6755237199999998E-2</c:v>
                </c:pt>
                <c:pt idx="416">
                  <c:v>4.7246575300000003E-2</c:v>
                </c:pt>
                <c:pt idx="417">
                  <c:v>5.49404873E-2</c:v>
                </c:pt>
                <c:pt idx="418">
                  <c:v>5.4504404699999998E-3</c:v>
                </c:pt>
                <c:pt idx="419">
                  <c:v>5.46914623E-2</c:v>
                </c:pt>
                <c:pt idx="420">
                  <c:v>1.00289835E-2</c:v>
                </c:pt>
                <c:pt idx="421">
                  <c:v>-2.29765067E-2</c:v>
                </c:pt>
                <c:pt idx="422">
                  <c:v>-1.49077037E-2</c:v>
                </c:pt>
                <c:pt idx="423">
                  <c:v>-4.63255864E-2</c:v>
                </c:pt>
                <c:pt idx="424">
                  <c:v>-2.5964327700000001E-2</c:v>
                </c:pt>
                <c:pt idx="425">
                  <c:v>-7.7552580799999998E-3</c:v>
                </c:pt>
                <c:pt idx="426">
                  <c:v>3.2581313700000003E-2</c:v>
                </c:pt>
                <c:pt idx="427">
                  <c:v>6.4386776199999995E-2</c:v>
                </c:pt>
                <c:pt idx="428">
                  <c:v>-4.4490926E-2</c:v>
                </c:pt>
                <c:pt idx="429">
                  <c:v>1.73798662E-2</c:v>
                </c:pt>
                <c:pt idx="430">
                  <c:v>-3.3024342800000002E-2</c:v>
                </c:pt>
                <c:pt idx="431">
                  <c:v>1.978976E-2</c:v>
                </c:pt>
                <c:pt idx="432">
                  <c:v>-1.61644157E-3</c:v>
                </c:pt>
                <c:pt idx="433">
                  <c:v>-6.1299524399999999E-2</c:v>
                </c:pt>
                <c:pt idx="434">
                  <c:v>3.5096418900000002E-2</c:v>
                </c:pt>
                <c:pt idx="435">
                  <c:v>-1.8732910799999999E-2</c:v>
                </c:pt>
                <c:pt idx="436">
                  <c:v>-1.6396986400000001E-2</c:v>
                </c:pt>
                <c:pt idx="437">
                  <c:v>-3.5293938499999997E-2</c:v>
                </c:pt>
                <c:pt idx="438">
                  <c:v>-2.0884960800000001E-2</c:v>
                </c:pt>
                <c:pt idx="439">
                  <c:v>1.6867642400000001E-2</c:v>
                </c:pt>
                <c:pt idx="440">
                  <c:v>-4.8472478799999998E-3</c:v>
                </c:pt>
                <c:pt idx="441">
                  <c:v>1.31719968E-2</c:v>
                </c:pt>
                <c:pt idx="442">
                  <c:v>1.42357496E-2</c:v>
                </c:pt>
                <c:pt idx="443">
                  <c:v>4.7697920099999999E-2</c:v>
                </c:pt>
                <c:pt idx="444">
                  <c:v>-1.0610332E-2</c:v>
                </c:pt>
                <c:pt idx="445">
                  <c:v>-5.0384713999999997E-2</c:v>
                </c:pt>
                <c:pt idx="446">
                  <c:v>3.8581520799999998E-2</c:v>
                </c:pt>
                <c:pt idx="447">
                  <c:v>-1.0444996600000001E-2</c:v>
                </c:pt>
                <c:pt idx="448">
                  <c:v>4.0100759700000002E-2</c:v>
                </c:pt>
                <c:pt idx="449">
                  <c:v>1.4445420299999999E-2</c:v>
                </c:pt>
                <c:pt idx="450">
                  <c:v>-3.6214275799999998E-3</c:v>
                </c:pt>
                <c:pt idx="451">
                  <c:v>1.31204015E-2</c:v>
                </c:pt>
                <c:pt idx="452">
                  <c:v>6.9146985999999994E-2</c:v>
                </c:pt>
                <c:pt idx="453">
                  <c:v>7.3507374299999997E-2</c:v>
                </c:pt>
                <c:pt idx="454">
                  <c:v>3.1958962400000001E-3</c:v>
                </c:pt>
                <c:pt idx="455">
                  <c:v>6.33151853E-3</c:v>
                </c:pt>
                <c:pt idx="456">
                  <c:v>3.83531488E-2</c:v>
                </c:pt>
                <c:pt idx="457">
                  <c:v>-2.8951066000000001E-2</c:v>
                </c:pt>
                <c:pt idx="458">
                  <c:v>1.22691311E-2</c:v>
                </c:pt>
                <c:pt idx="459">
                  <c:v>-3.26811647E-4</c:v>
                </c:pt>
                <c:pt idx="460">
                  <c:v>1.1533879E-2</c:v>
                </c:pt>
                <c:pt idx="461">
                  <c:v>-2.8650258099999999E-2</c:v>
                </c:pt>
                <c:pt idx="462">
                  <c:v>-5.5144918299999998E-2</c:v>
                </c:pt>
                <c:pt idx="463">
                  <c:v>-7.2090558299999996E-2</c:v>
                </c:pt>
                <c:pt idx="464">
                  <c:v>-3.8669143599999997E-2</c:v>
                </c:pt>
                <c:pt idx="465">
                  <c:v>-1.5637471999999999E-2</c:v>
                </c:pt>
                <c:pt idx="466">
                  <c:v>-9.8673457700000008E-3</c:v>
                </c:pt>
                <c:pt idx="467">
                  <c:v>6.8176897900000005E-2</c:v>
                </c:pt>
                <c:pt idx="468">
                  <c:v>3.9064195099999997E-2</c:v>
                </c:pt>
                <c:pt idx="469">
                  <c:v>-3.3337041999999997E-2</c:v>
                </c:pt>
                <c:pt idx="470">
                  <c:v>1.2488694700000001E-2</c:v>
                </c:pt>
                <c:pt idx="471">
                  <c:v>-1.3945119000000001E-2</c:v>
                </c:pt>
                <c:pt idx="472">
                  <c:v>-9.6654852099999997E-3</c:v>
                </c:pt>
                <c:pt idx="473">
                  <c:v>6.7591309699999999E-3</c:v>
                </c:pt>
                <c:pt idx="474">
                  <c:v>2.1930009100000002E-2</c:v>
                </c:pt>
                <c:pt idx="475">
                  <c:v>-1.1627985800000001E-2</c:v>
                </c:pt>
                <c:pt idx="476">
                  <c:v>3.7468615199999999E-2</c:v>
                </c:pt>
                <c:pt idx="477">
                  <c:v>-3.97456089E-2</c:v>
                </c:pt>
                <c:pt idx="478">
                  <c:v>4.3314124799999999E-4</c:v>
                </c:pt>
                <c:pt idx="479">
                  <c:v>9.11194902E-2</c:v>
                </c:pt>
                <c:pt idx="480">
                  <c:v>7.9988925299999993E-3</c:v>
                </c:pt>
                <c:pt idx="481">
                  <c:v>5.0344324599999997E-2</c:v>
                </c:pt>
                <c:pt idx="482">
                  <c:v>3.3762317699999999E-3</c:v>
                </c:pt>
                <c:pt idx="483">
                  <c:v>2.0491897299999999E-2</c:v>
                </c:pt>
                <c:pt idx="484">
                  <c:v>-1.8306013800000001E-3</c:v>
                </c:pt>
                <c:pt idx="485">
                  <c:v>-5.8149303799999996E-3</c:v>
                </c:pt>
                <c:pt idx="486">
                  <c:v>-2.71396348E-2</c:v>
                </c:pt>
                <c:pt idx="487">
                  <c:v>1.5196078199999999E-2</c:v>
                </c:pt>
                <c:pt idx="488">
                  <c:v>-2.9674642599999999E-2</c:v>
                </c:pt>
                <c:pt idx="489">
                  <c:v>2.34185981E-2</c:v>
                </c:pt>
                <c:pt idx="490">
                  <c:v>3.81024248E-2</c:v>
                </c:pt>
                <c:pt idx="491">
                  <c:v>1.29405357E-2</c:v>
                </c:pt>
                <c:pt idx="492">
                  <c:v>-9.9119367000000003E-3</c:v>
                </c:pt>
                <c:pt idx="493">
                  <c:v>1.59906574E-2</c:v>
                </c:pt>
                <c:pt idx="494">
                  <c:v>-1.07063552E-2</c:v>
                </c:pt>
                <c:pt idx="495">
                  <c:v>3.2836923599999998E-2</c:v>
                </c:pt>
                <c:pt idx="496">
                  <c:v>-6.4010646000000004E-2</c:v>
                </c:pt>
                <c:pt idx="497">
                  <c:v>-1.16616898E-2</c:v>
                </c:pt>
                <c:pt idx="498">
                  <c:v>-6.9597653400000001E-2</c:v>
                </c:pt>
                <c:pt idx="499">
                  <c:v>-5.2249977699999998E-2</c:v>
                </c:pt>
                <c:pt idx="500">
                  <c:v>4.7808890999999999E-2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D-3430-4449-9B85-572DECA418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0"/>
        <c:axId val="200"/>
      </c:scatterChart>
      <c:valAx>
        <c:axId val="100"/>
        <c:scaling>
          <c:orientation val="minMax"/>
          <c:max val="500"/>
          <c:min val="0"/>
        </c:scaling>
        <c:delete val="0"/>
        <c:axPos val="b"/>
        <c:numFmt formatCode="0" sourceLinked="0"/>
        <c:majorTickMark val="none"/>
        <c:minorTickMark val="none"/>
        <c:tickLblPos val="none"/>
        <c:spPr>
          <a:ln w="7000">
            <a:solidFill>
              <a:srgbClr val="C7BCCD"/>
            </a:solidFill>
          </a:ln>
        </c:spPr>
        <c:crossAx val="200"/>
        <c:crossesAt val="0"/>
        <c:crossBetween val="midCat"/>
        <c:majorUnit val="100"/>
      </c:valAx>
      <c:valAx>
        <c:axId val="200"/>
        <c:scaling>
          <c:orientation val="minMax"/>
          <c:max val="2.1"/>
          <c:min val="-0.1"/>
        </c:scaling>
        <c:delete val="1"/>
        <c:axPos val="l"/>
        <c:numFmt formatCode="0" sourceLinked="0"/>
        <c:majorTickMark val="none"/>
        <c:minorTickMark val="none"/>
        <c:tickLblPos val="none"/>
        <c:crossAx val="100"/>
        <c:crossesAt val="0"/>
        <c:crossBetween val="midCat"/>
      </c:valAx>
    </c:plotArea>
    <c:plotVisOnly val="1"/>
    <c:dispBlanksAs val="gap"/>
    <c:showDLblsOverMax val="1"/>
  </c:chart>
  <c:spPr>
    <a:noFill/>
    <a:ln>
      <a:noFill/>
    </a:ln>
  </c:spPr>
  <c:txPr>
    <a:bodyPr/>
    <a:lstStyle/>
    <a:p>
      <a:pPr>
        <a:defRPr sz="900">
          <a:solidFill>
            <a:srgbClr val="6E6675"/>
          </a:solidFill>
          <a:latin typeface="STIX Two Text"/>
          <a:ea typeface="SimSun"/>
        </a:defRPr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layoutTarget val="inner"/>
          <c:xMode val="edge"/>
          <c:yMode val="edge"/>
          <c:x val="4.0000000000000036E-2"/>
          <c:y val="0.15000000000000002"/>
          <c:w val="0.96"/>
          <c:h val="0.78"/>
        </c:manualLayout>
      </c:layout>
      <c:scatterChart>
        <c:scatterStyle val="lineMarker"/>
        <c:varyColors val="0"/>
        <c:ser>
          <c:idx val="0"/>
          <c:order val="0"/>
          <c:tx>
            <c:v>真实时间 1</c:v>
          </c:tx>
          <c:spPr>
            <a:ln w="8890">
              <a:solidFill>
                <a:srgbClr val="D8C8E0"/>
              </a:solidFill>
            </a:ln>
          </c:spPr>
          <c:marker>
            <c:symbol val="none"/>
          </c:marker>
          <c:xVal>
            <c:numRef>
              <c:f>Data!$A$2:$A$3</c:f>
              <c:numCache>
                <c:formatCode>General</c:formatCode>
                <c:ptCount val="2"/>
                <c:pt idx="0">
                  <c:v>45</c:v>
                </c:pt>
                <c:pt idx="1">
                  <c:v>45</c:v>
                </c:pt>
              </c:numCache>
            </c:numRef>
          </c:xVal>
          <c:yVal>
            <c:numRef>
              <c:f>Data!$B$2:$B$3</c:f>
              <c:numCache>
                <c:formatCode>General</c:formatCode>
                <c:ptCount val="2"/>
                <c:pt idx="0">
                  <c:v>0</c:v>
                </c:pt>
                <c:pt idx="1">
                  <c:v>1.0677430400000001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F1FE-1049-BF80-BBDDEB063B12}"/>
            </c:ext>
          </c:extLst>
        </c:ser>
        <c:ser>
          <c:idx val="1"/>
          <c:order val="1"/>
          <c:tx>
            <c:v>真实时间 2</c:v>
          </c:tx>
          <c:spPr>
            <a:ln w="8890">
              <a:solidFill>
                <a:srgbClr val="D8C8E0"/>
              </a:solidFill>
            </a:ln>
          </c:spPr>
          <c:marker>
            <c:symbol val="none"/>
          </c:marker>
          <c:xVal>
            <c:numRef>
              <c:f>Data!$C$2:$C$3</c:f>
              <c:numCache>
                <c:formatCode>General</c:formatCode>
                <c:ptCount val="2"/>
                <c:pt idx="0">
                  <c:v>72</c:v>
                </c:pt>
                <c:pt idx="1">
                  <c:v>72</c:v>
                </c:pt>
              </c:numCache>
            </c:numRef>
          </c:xVal>
          <c:yVal>
            <c:numRef>
              <c:f>Data!$D$2:$D$3</c:f>
              <c:numCache>
                <c:formatCode>General</c:formatCode>
                <c:ptCount val="2"/>
                <c:pt idx="0">
                  <c:v>0</c:v>
                </c:pt>
                <c:pt idx="1">
                  <c:v>1.0677430400000001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F1FE-1049-BF80-BBDDEB063B12}"/>
            </c:ext>
          </c:extLst>
        </c:ser>
        <c:ser>
          <c:idx val="2"/>
          <c:order val="2"/>
          <c:tx>
            <c:v>真实时间 3</c:v>
          </c:tx>
          <c:spPr>
            <a:ln w="8890">
              <a:solidFill>
                <a:srgbClr val="D8C8E0"/>
              </a:solidFill>
            </a:ln>
          </c:spPr>
          <c:marker>
            <c:symbol val="none"/>
          </c:marker>
          <c:xVal>
            <c:numRef>
              <c:f>Data!$E$2:$E$3</c:f>
              <c:numCache>
                <c:formatCode>General</c:formatCode>
                <c:ptCount val="2"/>
                <c:pt idx="0">
                  <c:v>130</c:v>
                </c:pt>
                <c:pt idx="1">
                  <c:v>130</c:v>
                </c:pt>
              </c:numCache>
            </c:numRef>
          </c:xVal>
          <c:yVal>
            <c:numRef>
              <c:f>Data!$F$2:$F$3</c:f>
              <c:numCache>
                <c:formatCode>General</c:formatCode>
                <c:ptCount val="2"/>
                <c:pt idx="0">
                  <c:v>0</c:v>
                </c:pt>
                <c:pt idx="1">
                  <c:v>1.0677430400000001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F1FE-1049-BF80-BBDDEB063B12}"/>
            </c:ext>
          </c:extLst>
        </c:ser>
        <c:ser>
          <c:idx val="3"/>
          <c:order val="3"/>
          <c:tx>
            <c:v>真实时间 4</c:v>
          </c:tx>
          <c:spPr>
            <a:ln w="8890">
              <a:solidFill>
                <a:srgbClr val="D8C8E0"/>
              </a:solidFill>
            </a:ln>
          </c:spPr>
          <c:marker>
            <c:symbol val="none"/>
          </c:marker>
          <c:xVal>
            <c:numRef>
              <c:f>Data!$G$2:$G$3</c:f>
              <c:numCache>
                <c:formatCode>General</c:formatCode>
                <c:ptCount val="2"/>
                <c:pt idx="0">
                  <c:v>138</c:v>
                </c:pt>
                <c:pt idx="1">
                  <c:v>138</c:v>
                </c:pt>
              </c:numCache>
            </c:numRef>
          </c:xVal>
          <c:yVal>
            <c:numRef>
              <c:f>Data!$H$2:$H$3</c:f>
              <c:numCache>
                <c:formatCode>General</c:formatCode>
                <c:ptCount val="2"/>
                <c:pt idx="0">
                  <c:v>0</c:v>
                </c:pt>
                <c:pt idx="1">
                  <c:v>1.0677430400000001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F1FE-1049-BF80-BBDDEB063B12}"/>
            </c:ext>
          </c:extLst>
        </c:ser>
        <c:ser>
          <c:idx val="4"/>
          <c:order val="4"/>
          <c:tx>
            <c:v>真实时间 5</c:v>
          </c:tx>
          <c:spPr>
            <a:ln w="8890">
              <a:solidFill>
                <a:srgbClr val="D8C8E0"/>
              </a:solidFill>
            </a:ln>
          </c:spPr>
          <c:marker>
            <c:symbol val="none"/>
          </c:marker>
          <c:xVal>
            <c:numRef>
              <c:f>Data!$I$2:$I$3</c:f>
              <c:numCache>
                <c:formatCode>General</c:formatCode>
                <c:ptCount val="2"/>
                <c:pt idx="0">
                  <c:v>260</c:v>
                </c:pt>
                <c:pt idx="1">
                  <c:v>260</c:v>
                </c:pt>
              </c:numCache>
            </c:numRef>
          </c:xVal>
          <c:yVal>
            <c:numRef>
              <c:f>Data!$J$2:$J$3</c:f>
              <c:numCache>
                <c:formatCode>General</c:formatCode>
                <c:ptCount val="2"/>
                <c:pt idx="0">
                  <c:v>0</c:v>
                </c:pt>
                <c:pt idx="1">
                  <c:v>1.0677430400000001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F1FE-1049-BF80-BBDDEB063B12}"/>
            </c:ext>
          </c:extLst>
        </c:ser>
        <c:ser>
          <c:idx val="5"/>
          <c:order val="5"/>
          <c:tx>
            <c:v>真实时间 6</c:v>
          </c:tx>
          <c:spPr>
            <a:ln w="8890">
              <a:solidFill>
                <a:srgbClr val="D8C8E0"/>
              </a:solidFill>
            </a:ln>
          </c:spPr>
          <c:marker>
            <c:symbol val="none"/>
          </c:marker>
          <c:xVal>
            <c:numRef>
              <c:f>Data!$K$2:$K$3</c:f>
              <c:numCache>
                <c:formatCode>General</c:formatCode>
                <c:ptCount val="2"/>
                <c:pt idx="0">
                  <c:v>340</c:v>
                </c:pt>
                <c:pt idx="1">
                  <c:v>340</c:v>
                </c:pt>
              </c:numCache>
            </c:numRef>
          </c:xVal>
          <c:yVal>
            <c:numRef>
              <c:f>Data!$L$2:$L$3</c:f>
              <c:numCache>
                <c:formatCode>General</c:formatCode>
                <c:ptCount val="2"/>
                <c:pt idx="0">
                  <c:v>0</c:v>
                </c:pt>
                <c:pt idx="1">
                  <c:v>1.0677430400000001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F1FE-1049-BF80-BBDDEB063B12}"/>
            </c:ext>
          </c:extLst>
        </c:ser>
        <c:ser>
          <c:idx val="6"/>
          <c:order val="6"/>
          <c:tx>
            <c:v>真实时间 7</c:v>
          </c:tx>
          <c:spPr>
            <a:ln w="8890">
              <a:solidFill>
                <a:srgbClr val="D8C8E0"/>
              </a:solidFill>
            </a:ln>
          </c:spPr>
          <c:marker>
            <c:symbol val="none"/>
          </c:marker>
          <c:xVal>
            <c:numRef>
              <c:f>Data!$M$2:$M$3</c:f>
              <c:numCache>
                <c:formatCode>General</c:formatCode>
                <c:ptCount val="2"/>
                <c:pt idx="0">
                  <c:v>352</c:v>
                </c:pt>
                <c:pt idx="1">
                  <c:v>352</c:v>
                </c:pt>
              </c:numCache>
            </c:numRef>
          </c:xVal>
          <c:yVal>
            <c:numRef>
              <c:f>Data!$N$2:$N$3</c:f>
              <c:numCache>
                <c:formatCode>General</c:formatCode>
                <c:ptCount val="2"/>
                <c:pt idx="0">
                  <c:v>0</c:v>
                </c:pt>
                <c:pt idx="1">
                  <c:v>1.0677430400000001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F1FE-1049-BF80-BBDDEB063B12}"/>
            </c:ext>
          </c:extLst>
        </c:ser>
        <c:ser>
          <c:idx val="7"/>
          <c:order val="7"/>
          <c:tx>
            <c:v>拟合幅度 45</c:v>
          </c:tx>
          <c:spPr>
            <a:ln w="17780">
              <a:solidFill>
                <a:srgbClr val="660874"/>
              </a:solidFill>
            </a:ln>
          </c:spPr>
          <c:marker>
            <c:symbol val="none"/>
          </c:marker>
          <c:xVal>
            <c:numRef>
              <c:f>Data!$O$2:$O$3</c:f>
              <c:numCache>
                <c:formatCode>General</c:formatCode>
                <c:ptCount val="2"/>
                <c:pt idx="0">
                  <c:v>45</c:v>
                </c:pt>
                <c:pt idx="1">
                  <c:v>45</c:v>
                </c:pt>
              </c:numCache>
            </c:numRef>
          </c:xVal>
          <c:yVal>
            <c:numRef>
              <c:f>Data!$P$2:$P$3</c:f>
              <c:numCache>
                <c:formatCode>General</c:formatCode>
                <c:ptCount val="2"/>
                <c:pt idx="0">
                  <c:v>0</c:v>
                </c:pt>
                <c:pt idx="1">
                  <c:v>0.94297067599999995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F1FE-1049-BF80-BBDDEB063B12}"/>
            </c:ext>
          </c:extLst>
        </c:ser>
        <c:ser>
          <c:idx val="8"/>
          <c:order val="8"/>
          <c:tx>
            <c:v>拟合幅度 71</c:v>
          </c:tx>
          <c:spPr>
            <a:ln w="17780">
              <a:solidFill>
                <a:srgbClr val="660874"/>
              </a:solidFill>
            </a:ln>
          </c:spPr>
          <c:marker>
            <c:symbol val="none"/>
          </c:marker>
          <c:xVal>
            <c:numRef>
              <c:f>Data!$Q$2:$Q$3</c:f>
              <c:numCache>
                <c:formatCode>General</c:formatCode>
                <c:ptCount val="2"/>
                <c:pt idx="0">
                  <c:v>71</c:v>
                </c:pt>
                <c:pt idx="1">
                  <c:v>71</c:v>
                </c:pt>
              </c:numCache>
            </c:numRef>
          </c:xVal>
          <c:yVal>
            <c:numRef>
              <c:f>Data!$R$2:$R$3</c:f>
              <c:numCache>
                <c:formatCode>General</c:formatCode>
                <c:ptCount val="2"/>
                <c:pt idx="0">
                  <c:v>0</c:v>
                </c:pt>
                <c:pt idx="1">
                  <c:v>6.8083582700000006E-2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8-F1FE-1049-BF80-BBDDEB063B12}"/>
            </c:ext>
          </c:extLst>
        </c:ser>
        <c:ser>
          <c:idx val="9"/>
          <c:order val="9"/>
          <c:tx>
            <c:v>拟合幅度 72</c:v>
          </c:tx>
          <c:spPr>
            <a:ln w="17780">
              <a:solidFill>
                <a:srgbClr val="660874"/>
              </a:solidFill>
            </a:ln>
          </c:spPr>
          <c:marker>
            <c:symbol val="none"/>
          </c:marker>
          <c:xVal>
            <c:numRef>
              <c:f>Data!$S$2:$S$3</c:f>
              <c:numCache>
                <c:formatCode>General</c:formatCode>
                <c:ptCount val="2"/>
                <c:pt idx="0">
                  <c:v>72</c:v>
                </c:pt>
                <c:pt idx="1">
                  <c:v>72</c:v>
                </c:pt>
              </c:numCache>
            </c:numRef>
          </c:xVal>
          <c:yVal>
            <c:numRef>
              <c:f>Data!$T$2:$T$3</c:f>
              <c:numCache>
                <c:formatCode>General</c:formatCode>
                <c:ptCount val="2"/>
                <c:pt idx="0">
                  <c:v>0</c:v>
                </c:pt>
                <c:pt idx="1">
                  <c:v>1.1239400399999999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F1FE-1049-BF80-BBDDEB063B12}"/>
            </c:ext>
          </c:extLst>
        </c:ser>
        <c:ser>
          <c:idx val="10"/>
          <c:order val="10"/>
          <c:tx>
            <c:v>拟合幅度 129</c:v>
          </c:tx>
          <c:spPr>
            <a:ln w="17780">
              <a:solidFill>
                <a:srgbClr val="660874"/>
              </a:solidFill>
            </a:ln>
          </c:spPr>
          <c:marker>
            <c:symbol val="none"/>
          </c:marker>
          <c:xVal>
            <c:numRef>
              <c:f>Data!$U$2:$U$3</c:f>
              <c:numCache>
                <c:formatCode>General</c:formatCode>
                <c:ptCount val="2"/>
                <c:pt idx="0">
                  <c:v>129</c:v>
                </c:pt>
                <c:pt idx="1">
                  <c:v>129</c:v>
                </c:pt>
              </c:numCache>
            </c:numRef>
          </c:xVal>
          <c:yVal>
            <c:numRef>
              <c:f>Data!$V$2:$V$3</c:f>
              <c:numCache>
                <c:formatCode>General</c:formatCode>
                <c:ptCount val="2"/>
                <c:pt idx="0">
                  <c:v>0</c:v>
                </c:pt>
                <c:pt idx="1">
                  <c:v>4.4130003500000001E-2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A-F1FE-1049-BF80-BBDDEB063B12}"/>
            </c:ext>
          </c:extLst>
        </c:ser>
        <c:ser>
          <c:idx val="11"/>
          <c:order val="11"/>
          <c:tx>
            <c:v>拟合幅度 130</c:v>
          </c:tx>
          <c:spPr>
            <a:ln w="17780">
              <a:solidFill>
                <a:srgbClr val="660874"/>
              </a:solidFill>
            </a:ln>
          </c:spPr>
          <c:marker>
            <c:symbol val="none"/>
          </c:marker>
          <c:xVal>
            <c:numRef>
              <c:f>Data!$W$2:$W$3</c:f>
              <c:numCache>
                <c:formatCode>General</c:formatCode>
                <c:ptCount val="2"/>
                <c:pt idx="0">
                  <c:v>130</c:v>
                </c:pt>
                <c:pt idx="1">
                  <c:v>130</c:v>
                </c:pt>
              </c:numCache>
            </c:numRef>
          </c:xVal>
          <c:yVal>
            <c:numRef>
              <c:f>Data!$X$2:$X$3</c:f>
              <c:numCache>
                <c:formatCode>General</c:formatCode>
                <c:ptCount val="2"/>
                <c:pt idx="0">
                  <c:v>0</c:v>
                </c:pt>
                <c:pt idx="1">
                  <c:v>0.33820531100000001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B-F1FE-1049-BF80-BBDDEB063B12}"/>
            </c:ext>
          </c:extLst>
        </c:ser>
        <c:ser>
          <c:idx val="12"/>
          <c:order val="12"/>
          <c:tx>
            <c:v>拟合幅度 132</c:v>
          </c:tx>
          <c:spPr>
            <a:ln w="17780">
              <a:solidFill>
                <a:srgbClr val="660874"/>
              </a:solidFill>
            </a:ln>
          </c:spPr>
          <c:marker>
            <c:symbol val="none"/>
          </c:marker>
          <c:xVal>
            <c:numRef>
              <c:f>Data!$Y$2:$Y$3</c:f>
              <c:numCache>
                <c:formatCode>General</c:formatCode>
                <c:ptCount val="2"/>
                <c:pt idx="0">
                  <c:v>132</c:v>
                </c:pt>
                <c:pt idx="1">
                  <c:v>132</c:v>
                </c:pt>
              </c:numCache>
            </c:numRef>
          </c:xVal>
          <c:yVal>
            <c:numRef>
              <c:f>Data!$Z$2:$Z$3</c:f>
              <c:numCache>
                <c:formatCode>General</c:formatCode>
                <c:ptCount val="2"/>
                <c:pt idx="0">
                  <c:v>0</c:v>
                </c:pt>
                <c:pt idx="1">
                  <c:v>0.17844391000000001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F1FE-1049-BF80-BBDDEB063B12}"/>
            </c:ext>
          </c:extLst>
        </c:ser>
        <c:ser>
          <c:idx val="13"/>
          <c:order val="13"/>
          <c:tx>
            <c:v>拟合幅度 138</c:v>
          </c:tx>
          <c:spPr>
            <a:ln w="17780">
              <a:solidFill>
                <a:srgbClr val="660874"/>
              </a:solidFill>
            </a:ln>
          </c:spPr>
          <c:marker>
            <c:symbol val="none"/>
          </c:marker>
          <c:xVal>
            <c:numRef>
              <c:f>Data!$AA$2:$AA$3</c:f>
              <c:numCache>
                <c:formatCode>General</c:formatCode>
                <c:ptCount val="2"/>
                <c:pt idx="0">
                  <c:v>138</c:v>
                </c:pt>
                <c:pt idx="1">
                  <c:v>138</c:v>
                </c:pt>
              </c:numCache>
            </c:numRef>
          </c:xVal>
          <c:yVal>
            <c:numRef>
              <c:f>Data!$AB$2:$AB$3</c:f>
              <c:numCache>
                <c:formatCode>General</c:formatCode>
                <c:ptCount val="2"/>
                <c:pt idx="0">
                  <c:v>0</c:v>
                </c:pt>
                <c:pt idx="1">
                  <c:v>0.70975882700000004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D-F1FE-1049-BF80-BBDDEB063B12}"/>
            </c:ext>
          </c:extLst>
        </c:ser>
        <c:ser>
          <c:idx val="14"/>
          <c:order val="14"/>
          <c:tx>
            <c:v>拟合幅度 139</c:v>
          </c:tx>
          <c:spPr>
            <a:ln w="17780">
              <a:solidFill>
                <a:srgbClr val="660874"/>
              </a:solidFill>
            </a:ln>
          </c:spPr>
          <c:marker>
            <c:symbol val="none"/>
          </c:marker>
          <c:xVal>
            <c:numRef>
              <c:f>Data!$AC$2:$AC$3</c:f>
              <c:numCache>
                <c:formatCode>General</c:formatCode>
                <c:ptCount val="2"/>
                <c:pt idx="0">
                  <c:v>139</c:v>
                </c:pt>
                <c:pt idx="1">
                  <c:v>139</c:v>
                </c:pt>
              </c:numCache>
            </c:numRef>
          </c:xVal>
          <c:yVal>
            <c:numRef>
              <c:f>Data!$AD$2:$AD$3</c:f>
              <c:numCache>
                <c:formatCode>General</c:formatCode>
                <c:ptCount val="2"/>
                <c:pt idx="0">
                  <c:v>0</c:v>
                </c:pt>
                <c:pt idx="1">
                  <c:v>0.31153599500000001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E-F1FE-1049-BF80-BBDDEB063B12}"/>
            </c:ext>
          </c:extLst>
        </c:ser>
        <c:ser>
          <c:idx val="15"/>
          <c:order val="15"/>
          <c:tx>
            <c:v>拟合幅度 260</c:v>
          </c:tx>
          <c:spPr>
            <a:ln w="17780">
              <a:solidFill>
                <a:srgbClr val="660874"/>
              </a:solidFill>
            </a:ln>
          </c:spPr>
          <c:marker>
            <c:symbol val="none"/>
          </c:marker>
          <c:xVal>
            <c:numRef>
              <c:f>Data!$AE$2:$AE$3</c:f>
              <c:numCache>
                <c:formatCode>General</c:formatCode>
                <c:ptCount val="2"/>
                <c:pt idx="0">
                  <c:v>260</c:v>
                </c:pt>
                <c:pt idx="1">
                  <c:v>260</c:v>
                </c:pt>
              </c:numCache>
            </c:numRef>
          </c:xVal>
          <c:yVal>
            <c:numRef>
              <c:f>Data!$AF$2:$AF$3</c:f>
              <c:numCache>
                <c:formatCode>General</c:formatCode>
                <c:ptCount val="2"/>
                <c:pt idx="0">
                  <c:v>0</c:v>
                </c:pt>
                <c:pt idx="1">
                  <c:v>0.90777776300000002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F-F1FE-1049-BF80-BBDDEB063B12}"/>
            </c:ext>
          </c:extLst>
        </c:ser>
        <c:ser>
          <c:idx val="16"/>
          <c:order val="16"/>
          <c:tx>
            <c:v>拟合幅度 339</c:v>
          </c:tx>
          <c:spPr>
            <a:ln w="17780">
              <a:solidFill>
                <a:srgbClr val="660874"/>
              </a:solidFill>
            </a:ln>
          </c:spPr>
          <c:marker>
            <c:symbol val="none"/>
          </c:marker>
          <c:xVal>
            <c:numRef>
              <c:f>Data!$AG$2:$AG$3</c:f>
              <c:numCache>
                <c:formatCode>General</c:formatCode>
                <c:ptCount val="2"/>
                <c:pt idx="0">
                  <c:v>339</c:v>
                </c:pt>
                <c:pt idx="1">
                  <c:v>339</c:v>
                </c:pt>
              </c:numCache>
            </c:numRef>
          </c:xVal>
          <c:yVal>
            <c:numRef>
              <c:f>Data!$AH$2:$AH$3</c:f>
              <c:numCache>
                <c:formatCode>General</c:formatCode>
                <c:ptCount val="2"/>
                <c:pt idx="0">
                  <c:v>0</c:v>
                </c:pt>
                <c:pt idx="1">
                  <c:v>0.105341319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F1FE-1049-BF80-BBDDEB063B12}"/>
            </c:ext>
          </c:extLst>
        </c:ser>
        <c:ser>
          <c:idx val="17"/>
          <c:order val="17"/>
          <c:tx>
            <c:v>拟合幅度 340</c:v>
          </c:tx>
          <c:spPr>
            <a:ln w="17780">
              <a:solidFill>
                <a:srgbClr val="660874"/>
              </a:solidFill>
            </a:ln>
          </c:spPr>
          <c:marker>
            <c:symbol val="none"/>
          </c:marker>
          <c:xVal>
            <c:numRef>
              <c:f>Data!$AI$2:$AI$3</c:f>
              <c:numCache>
                <c:formatCode>General</c:formatCode>
                <c:ptCount val="2"/>
                <c:pt idx="0">
                  <c:v>340</c:v>
                </c:pt>
                <c:pt idx="1">
                  <c:v>340</c:v>
                </c:pt>
              </c:numCache>
            </c:numRef>
          </c:xVal>
          <c:yVal>
            <c:numRef>
              <c:f>Data!$AJ$2:$AJ$3</c:f>
              <c:numCache>
                <c:formatCode>General</c:formatCode>
                <c:ptCount val="2"/>
                <c:pt idx="0">
                  <c:v>0</c:v>
                </c:pt>
                <c:pt idx="1">
                  <c:v>1.1039489099999999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1-F1FE-1049-BF80-BBDDEB063B12}"/>
            </c:ext>
          </c:extLst>
        </c:ser>
        <c:ser>
          <c:idx val="18"/>
          <c:order val="18"/>
          <c:tx>
            <c:v>拟合幅度 344</c:v>
          </c:tx>
          <c:spPr>
            <a:ln w="17780">
              <a:solidFill>
                <a:srgbClr val="660874"/>
              </a:solidFill>
            </a:ln>
          </c:spPr>
          <c:marker>
            <c:symbol val="none"/>
          </c:marker>
          <c:xVal>
            <c:numRef>
              <c:f>Data!$AK$2:$AK$3</c:f>
              <c:numCache>
                <c:formatCode>General</c:formatCode>
                <c:ptCount val="2"/>
                <c:pt idx="0">
                  <c:v>344</c:v>
                </c:pt>
                <c:pt idx="1">
                  <c:v>344</c:v>
                </c:pt>
              </c:numCache>
            </c:numRef>
          </c:xVal>
          <c:yVal>
            <c:numRef>
              <c:f>Data!$AL$2:$AL$3</c:f>
              <c:numCache>
                <c:formatCode>General</c:formatCode>
                <c:ptCount val="2"/>
                <c:pt idx="0">
                  <c:v>0</c:v>
                </c:pt>
                <c:pt idx="1">
                  <c:v>3.7677233900000003E-2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2-F1FE-1049-BF80-BBDDEB063B12}"/>
            </c:ext>
          </c:extLst>
        </c:ser>
        <c:ser>
          <c:idx val="19"/>
          <c:order val="19"/>
          <c:tx>
            <c:v>拟合幅度 351</c:v>
          </c:tx>
          <c:spPr>
            <a:ln w="17780">
              <a:solidFill>
                <a:srgbClr val="660874"/>
              </a:solidFill>
            </a:ln>
          </c:spPr>
          <c:marker>
            <c:symbol val="none"/>
          </c:marker>
          <c:xVal>
            <c:numRef>
              <c:f>Data!$AM$2:$AM$3</c:f>
              <c:numCache>
                <c:formatCode>General</c:formatCode>
                <c:ptCount val="2"/>
                <c:pt idx="0">
                  <c:v>351</c:v>
                </c:pt>
                <c:pt idx="1">
                  <c:v>351</c:v>
                </c:pt>
              </c:numCache>
            </c:numRef>
          </c:xVal>
          <c:yVal>
            <c:numRef>
              <c:f>Data!$AN$2:$AN$3</c:f>
              <c:numCache>
                <c:formatCode>General</c:formatCode>
                <c:ptCount val="2"/>
                <c:pt idx="0">
                  <c:v>0</c:v>
                </c:pt>
                <c:pt idx="1">
                  <c:v>0.118296875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3-F1FE-1049-BF80-BBDDEB063B12}"/>
            </c:ext>
          </c:extLst>
        </c:ser>
        <c:ser>
          <c:idx val="20"/>
          <c:order val="20"/>
          <c:tx>
            <c:v>拟合幅度 352</c:v>
          </c:tx>
          <c:spPr>
            <a:ln w="17780">
              <a:solidFill>
                <a:srgbClr val="660874"/>
              </a:solidFill>
            </a:ln>
          </c:spPr>
          <c:marker>
            <c:symbol val="none"/>
          </c:marker>
          <c:xVal>
            <c:numRef>
              <c:f>Data!$AO$2:$AO$3</c:f>
              <c:numCache>
                <c:formatCode>General</c:formatCode>
                <c:ptCount val="2"/>
                <c:pt idx="0">
                  <c:v>352</c:v>
                </c:pt>
                <c:pt idx="1">
                  <c:v>352</c:v>
                </c:pt>
              </c:numCache>
            </c:numRef>
          </c:xVal>
          <c:yVal>
            <c:numRef>
              <c:f>Data!$AP$2:$AP$3</c:f>
              <c:numCache>
                <c:formatCode>General</c:formatCode>
                <c:ptCount val="2"/>
                <c:pt idx="0">
                  <c:v>0</c:v>
                </c:pt>
                <c:pt idx="1">
                  <c:v>0.75041444099999999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F1FE-1049-BF80-BBDDEB063B12}"/>
            </c:ext>
          </c:extLst>
        </c:ser>
        <c:ser>
          <c:idx val="21"/>
          <c:order val="21"/>
          <c:tx>
            <c:v>拟合幅度 353</c:v>
          </c:tx>
          <c:spPr>
            <a:ln w="17780">
              <a:solidFill>
                <a:srgbClr val="660874"/>
              </a:solidFill>
            </a:ln>
          </c:spPr>
          <c:marker>
            <c:symbol val="none"/>
          </c:marker>
          <c:xVal>
            <c:numRef>
              <c:f>Data!$AQ$2:$AQ$3</c:f>
              <c:numCache>
                <c:formatCode>General</c:formatCode>
                <c:ptCount val="2"/>
                <c:pt idx="0">
                  <c:v>353</c:v>
                </c:pt>
                <c:pt idx="1">
                  <c:v>353</c:v>
                </c:pt>
              </c:numCache>
            </c:numRef>
          </c:xVal>
          <c:yVal>
            <c:numRef>
              <c:f>Data!$AR$2:$AR$3</c:f>
              <c:numCache>
                <c:formatCode>General</c:formatCode>
                <c:ptCount val="2"/>
                <c:pt idx="0">
                  <c:v>0</c:v>
                </c:pt>
                <c:pt idx="1">
                  <c:v>0.113213007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5-F1FE-1049-BF80-BBDDEB063B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0"/>
        <c:axId val="200"/>
      </c:scatterChart>
      <c:valAx>
        <c:axId val="100"/>
        <c:scaling>
          <c:orientation val="minMax"/>
          <c:max val="500"/>
          <c:min val="0"/>
        </c:scaling>
        <c:delete val="0"/>
        <c:axPos val="b"/>
        <c:numFmt formatCode="0" sourceLinked="0"/>
        <c:majorTickMark val="out"/>
        <c:minorTickMark val="none"/>
        <c:tickLblPos val="low"/>
        <c:spPr>
          <a:ln w="7000">
            <a:solidFill>
              <a:srgbClr val="C7BCCD"/>
            </a:solidFill>
          </a:ln>
        </c:spPr>
        <c:crossAx val="200"/>
        <c:crossesAt val="0"/>
        <c:crossBetween val="midCat"/>
        <c:majorUnit val="100"/>
      </c:valAx>
      <c:valAx>
        <c:axId val="200"/>
        <c:scaling>
          <c:orientation val="minMax"/>
          <c:max val="1.2588128435730961"/>
          <c:min val="0"/>
        </c:scaling>
        <c:delete val="1"/>
        <c:axPos val="l"/>
        <c:numFmt formatCode="0" sourceLinked="0"/>
        <c:majorTickMark val="none"/>
        <c:minorTickMark val="none"/>
        <c:tickLblPos val="none"/>
        <c:crossAx val="100"/>
        <c:crossesAt val="0"/>
        <c:crossBetween val="midCat"/>
      </c:valAx>
    </c:plotArea>
    <c:plotVisOnly val="1"/>
    <c:dispBlanksAs val="gap"/>
    <c:showDLblsOverMax val="1"/>
  </c:chart>
  <c:spPr>
    <a:noFill/>
    <a:ln>
      <a:noFill/>
    </a:ln>
  </c:spPr>
  <c:txPr>
    <a:bodyPr/>
    <a:lstStyle/>
    <a:p>
      <a:pPr>
        <a:defRPr sz="900">
          <a:solidFill>
            <a:srgbClr val="6E6675"/>
          </a:solidFill>
          <a:latin typeface="STIX Two Text"/>
          <a:ea typeface="SimSun"/>
        </a:defRPr>
      </a:pPr>
      <a:endParaRPr lang="en-US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layoutTarget val="inner"/>
          <c:xMode val="edge"/>
          <c:yMode val="edge"/>
          <c:x val="4.0000000000000036E-2"/>
          <c:y val="8.500000000000002E-2"/>
          <c:w val="0.96"/>
          <c:h val="0.91"/>
        </c:manualLayout>
      </c:layout>
      <c:scatterChart>
        <c:scatterStyle val="lineMarker"/>
        <c:varyColors val="0"/>
        <c:ser>
          <c:idx val="0"/>
          <c:order val="0"/>
          <c:tx>
            <c:v>输入波形</c:v>
          </c:tx>
          <c:spPr>
            <a:ln w="13970">
              <a:solidFill>
                <a:srgbClr val="251B2A"/>
              </a:solidFill>
            </a:ln>
          </c:spPr>
          <c:marker>
            <c:symbol val="none"/>
          </c:marker>
          <c:xVal>
            <c:numRef>
              <c:f>Data!$A$2:$A$502</c:f>
              <c:numCache>
                <c:formatCode>General</c:formatCode>
                <c:ptCount val="50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  <c:pt idx="251">
                  <c:v>251</c:v>
                </c:pt>
                <c:pt idx="252">
                  <c:v>252</c:v>
                </c:pt>
                <c:pt idx="253">
                  <c:v>253</c:v>
                </c:pt>
                <c:pt idx="254">
                  <c:v>254</c:v>
                </c:pt>
                <c:pt idx="255">
                  <c:v>255</c:v>
                </c:pt>
                <c:pt idx="256">
                  <c:v>256</c:v>
                </c:pt>
                <c:pt idx="257">
                  <c:v>257</c:v>
                </c:pt>
                <c:pt idx="258">
                  <c:v>258</c:v>
                </c:pt>
                <c:pt idx="259">
                  <c:v>259</c:v>
                </c:pt>
                <c:pt idx="260">
                  <c:v>260</c:v>
                </c:pt>
                <c:pt idx="261">
                  <c:v>261</c:v>
                </c:pt>
                <c:pt idx="262">
                  <c:v>262</c:v>
                </c:pt>
                <c:pt idx="263">
                  <c:v>263</c:v>
                </c:pt>
                <c:pt idx="264">
                  <c:v>264</c:v>
                </c:pt>
                <c:pt idx="265">
                  <c:v>265</c:v>
                </c:pt>
                <c:pt idx="266">
                  <c:v>266</c:v>
                </c:pt>
                <c:pt idx="267">
                  <c:v>267</c:v>
                </c:pt>
                <c:pt idx="268">
                  <c:v>268</c:v>
                </c:pt>
                <c:pt idx="269">
                  <c:v>269</c:v>
                </c:pt>
                <c:pt idx="270">
                  <c:v>270</c:v>
                </c:pt>
                <c:pt idx="271">
                  <c:v>271</c:v>
                </c:pt>
                <c:pt idx="272">
                  <c:v>272</c:v>
                </c:pt>
                <c:pt idx="273">
                  <c:v>273</c:v>
                </c:pt>
                <c:pt idx="274">
                  <c:v>274</c:v>
                </c:pt>
                <c:pt idx="275">
                  <c:v>275</c:v>
                </c:pt>
                <c:pt idx="276">
                  <c:v>276</c:v>
                </c:pt>
                <c:pt idx="277">
                  <c:v>277</c:v>
                </c:pt>
                <c:pt idx="278">
                  <c:v>278</c:v>
                </c:pt>
                <c:pt idx="279">
                  <c:v>279</c:v>
                </c:pt>
                <c:pt idx="280">
                  <c:v>280</c:v>
                </c:pt>
                <c:pt idx="281">
                  <c:v>281</c:v>
                </c:pt>
                <c:pt idx="282">
                  <c:v>282</c:v>
                </c:pt>
                <c:pt idx="283">
                  <c:v>283</c:v>
                </c:pt>
                <c:pt idx="284">
                  <c:v>284</c:v>
                </c:pt>
                <c:pt idx="285">
                  <c:v>285</c:v>
                </c:pt>
                <c:pt idx="286">
                  <c:v>286</c:v>
                </c:pt>
                <c:pt idx="287">
                  <c:v>287</c:v>
                </c:pt>
                <c:pt idx="288">
                  <c:v>288</c:v>
                </c:pt>
                <c:pt idx="289">
                  <c:v>289</c:v>
                </c:pt>
                <c:pt idx="290">
                  <c:v>290</c:v>
                </c:pt>
                <c:pt idx="291">
                  <c:v>291</c:v>
                </c:pt>
                <c:pt idx="292">
                  <c:v>292</c:v>
                </c:pt>
                <c:pt idx="293">
                  <c:v>293</c:v>
                </c:pt>
                <c:pt idx="294">
                  <c:v>294</c:v>
                </c:pt>
                <c:pt idx="295">
                  <c:v>295</c:v>
                </c:pt>
                <c:pt idx="296">
                  <c:v>296</c:v>
                </c:pt>
                <c:pt idx="297">
                  <c:v>297</c:v>
                </c:pt>
                <c:pt idx="298">
                  <c:v>298</c:v>
                </c:pt>
                <c:pt idx="299">
                  <c:v>299</c:v>
                </c:pt>
                <c:pt idx="300">
                  <c:v>300</c:v>
                </c:pt>
                <c:pt idx="301">
                  <c:v>301</c:v>
                </c:pt>
                <c:pt idx="302">
                  <c:v>302</c:v>
                </c:pt>
                <c:pt idx="303">
                  <c:v>303</c:v>
                </c:pt>
                <c:pt idx="304">
                  <c:v>304</c:v>
                </c:pt>
                <c:pt idx="305">
                  <c:v>305</c:v>
                </c:pt>
                <c:pt idx="306">
                  <c:v>306</c:v>
                </c:pt>
                <c:pt idx="307">
                  <c:v>307</c:v>
                </c:pt>
                <c:pt idx="308">
                  <c:v>308</c:v>
                </c:pt>
                <c:pt idx="309">
                  <c:v>309</c:v>
                </c:pt>
                <c:pt idx="310">
                  <c:v>310</c:v>
                </c:pt>
                <c:pt idx="311">
                  <c:v>311</c:v>
                </c:pt>
                <c:pt idx="312">
                  <c:v>312</c:v>
                </c:pt>
                <c:pt idx="313">
                  <c:v>313</c:v>
                </c:pt>
                <c:pt idx="314">
                  <c:v>314</c:v>
                </c:pt>
                <c:pt idx="315">
                  <c:v>315</c:v>
                </c:pt>
                <c:pt idx="316">
                  <c:v>316</c:v>
                </c:pt>
                <c:pt idx="317">
                  <c:v>317</c:v>
                </c:pt>
                <c:pt idx="318">
                  <c:v>318</c:v>
                </c:pt>
                <c:pt idx="319">
                  <c:v>319</c:v>
                </c:pt>
                <c:pt idx="320">
                  <c:v>320</c:v>
                </c:pt>
                <c:pt idx="321">
                  <c:v>321</c:v>
                </c:pt>
                <c:pt idx="322">
                  <c:v>322</c:v>
                </c:pt>
                <c:pt idx="323">
                  <c:v>323</c:v>
                </c:pt>
                <c:pt idx="324">
                  <c:v>324</c:v>
                </c:pt>
                <c:pt idx="325">
                  <c:v>325</c:v>
                </c:pt>
                <c:pt idx="326">
                  <c:v>326</c:v>
                </c:pt>
                <c:pt idx="327">
                  <c:v>327</c:v>
                </c:pt>
                <c:pt idx="328">
                  <c:v>328</c:v>
                </c:pt>
                <c:pt idx="329">
                  <c:v>329</c:v>
                </c:pt>
                <c:pt idx="330">
                  <c:v>330</c:v>
                </c:pt>
                <c:pt idx="331">
                  <c:v>331</c:v>
                </c:pt>
                <c:pt idx="332">
                  <c:v>332</c:v>
                </c:pt>
                <c:pt idx="333">
                  <c:v>333</c:v>
                </c:pt>
                <c:pt idx="334">
                  <c:v>334</c:v>
                </c:pt>
                <c:pt idx="335">
                  <c:v>335</c:v>
                </c:pt>
                <c:pt idx="336">
                  <c:v>336</c:v>
                </c:pt>
                <c:pt idx="337">
                  <c:v>337</c:v>
                </c:pt>
                <c:pt idx="338">
                  <c:v>338</c:v>
                </c:pt>
                <c:pt idx="339">
                  <c:v>339</c:v>
                </c:pt>
                <c:pt idx="340">
                  <c:v>340</c:v>
                </c:pt>
                <c:pt idx="341">
                  <c:v>341</c:v>
                </c:pt>
                <c:pt idx="342">
                  <c:v>342</c:v>
                </c:pt>
                <c:pt idx="343">
                  <c:v>343</c:v>
                </c:pt>
                <c:pt idx="344">
                  <c:v>344</c:v>
                </c:pt>
                <c:pt idx="345">
                  <c:v>345</c:v>
                </c:pt>
                <c:pt idx="346">
                  <c:v>346</c:v>
                </c:pt>
                <c:pt idx="347">
                  <c:v>347</c:v>
                </c:pt>
                <c:pt idx="348">
                  <c:v>348</c:v>
                </c:pt>
                <c:pt idx="349">
                  <c:v>349</c:v>
                </c:pt>
                <c:pt idx="350">
                  <c:v>350</c:v>
                </c:pt>
                <c:pt idx="351">
                  <c:v>351</c:v>
                </c:pt>
                <c:pt idx="352">
                  <c:v>352</c:v>
                </c:pt>
                <c:pt idx="353">
                  <c:v>353</c:v>
                </c:pt>
                <c:pt idx="354">
                  <c:v>354</c:v>
                </c:pt>
                <c:pt idx="355">
                  <c:v>355</c:v>
                </c:pt>
                <c:pt idx="356">
                  <c:v>356</c:v>
                </c:pt>
                <c:pt idx="357">
                  <c:v>357</c:v>
                </c:pt>
                <c:pt idx="358">
                  <c:v>358</c:v>
                </c:pt>
                <c:pt idx="359">
                  <c:v>359</c:v>
                </c:pt>
                <c:pt idx="360">
                  <c:v>360</c:v>
                </c:pt>
                <c:pt idx="361">
                  <c:v>361</c:v>
                </c:pt>
                <c:pt idx="362">
                  <c:v>362</c:v>
                </c:pt>
                <c:pt idx="363">
                  <c:v>363</c:v>
                </c:pt>
                <c:pt idx="364">
                  <c:v>364</c:v>
                </c:pt>
                <c:pt idx="365">
                  <c:v>365</c:v>
                </c:pt>
                <c:pt idx="366">
                  <c:v>366</c:v>
                </c:pt>
                <c:pt idx="367">
                  <c:v>367</c:v>
                </c:pt>
                <c:pt idx="368">
                  <c:v>368</c:v>
                </c:pt>
                <c:pt idx="369">
                  <c:v>369</c:v>
                </c:pt>
                <c:pt idx="370">
                  <c:v>370</c:v>
                </c:pt>
                <c:pt idx="371">
                  <c:v>371</c:v>
                </c:pt>
                <c:pt idx="372">
                  <c:v>372</c:v>
                </c:pt>
                <c:pt idx="373">
                  <c:v>373</c:v>
                </c:pt>
                <c:pt idx="374">
                  <c:v>374</c:v>
                </c:pt>
                <c:pt idx="375">
                  <c:v>375</c:v>
                </c:pt>
                <c:pt idx="376">
                  <c:v>376</c:v>
                </c:pt>
                <c:pt idx="377">
                  <c:v>377</c:v>
                </c:pt>
                <c:pt idx="378">
                  <c:v>378</c:v>
                </c:pt>
                <c:pt idx="379">
                  <c:v>379</c:v>
                </c:pt>
                <c:pt idx="380">
                  <c:v>380</c:v>
                </c:pt>
                <c:pt idx="381">
                  <c:v>381</c:v>
                </c:pt>
                <c:pt idx="382">
                  <c:v>382</c:v>
                </c:pt>
                <c:pt idx="383">
                  <c:v>383</c:v>
                </c:pt>
                <c:pt idx="384">
                  <c:v>384</c:v>
                </c:pt>
                <c:pt idx="385">
                  <c:v>385</c:v>
                </c:pt>
                <c:pt idx="386">
                  <c:v>386</c:v>
                </c:pt>
                <c:pt idx="387">
                  <c:v>387</c:v>
                </c:pt>
                <c:pt idx="388">
                  <c:v>388</c:v>
                </c:pt>
                <c:pt idx="389">
                  <c:v>389</c:v>
                </c:pt>
                <c:pt idx="390">
                  <c:v>390</c:v>
                </c:pt>
                <c:pt idx="391">
                  <c:v>391</c:v>
                </c:pt>
                <c:pt idx="392">
                  <c:v>392</c:v>
                </c:pt>
                <c:pt idx="393">
                  <c:v>393</c:v>
                </c:pt>
                <c:pt idx="394">
                  <c:v>394</c:v>
                </c:pt>
                <c:pt idx="395">
                  <c:v>395</c:v>
                </c:pt>
                <c:pt idx="396">
                  <c:v>396</c:v>
                </c:pt>
                <c:pt idx="397">
                  <c:v>397</c:v>
                </c:pt>
                <c:pt idx="398">
                  <c:v>398</c:v>
                </c:pt>
                <c:pt idx="399">
                  <c:v>399</c:v>
                </c:pt>
                <c:pt idx="400">
                  <c:v>400</c:v>
                </c:pt>
                <c:pt idx="401">
                  <c:v>401</c:v>
                </c:pt>
                <c:pt idx="402">
                  <c:v>402</c:v>
                </c:pt>
                <c:pt idx="403">
                  <c:v>403</c:v>
                </c:pt>
                <c:pt idx="404">
                  <c:v>404</c:v>
                </c:pt>
                <c:pt idx="405">
                  <c:v>405</c:v>
                </c:pt>
                <c:pt idx="406">
                  <c:v>406</c:v>
                </c:pt>
                <c:pt idx="407">
                  <c:v>407</c:v>
                </c:pt>
                <c:pt idx="408">
                  <c:v>408</c:v>
                </c:pt>
                <c:pt idx="409">
                  <c:v>409</c:v>
                </c:pt>
                <c:pt idx="410">
                  <c:v>410</c:v>
                </c:pt>
                <c:pt idx="411">
                  <c:v>411</c:v>
                </c:pt>
                <c:pt idx="412">
                  <c:v>412</c:v>
                </c:pt>
                <c:pt idx="413">
                  <c:v>413</c:v>
                </c:pt>
                <c:pt idx="414">
                  <c:v>414</c:v>
                </c:pt>
                <c:pt idx="415">
                  <c:v>415</c:v>
                </c:pt>
                <c:pt idx="416">
                  <c:v>416</c:v>
                </c:pt>
                <c:pt idx="417">
                  <c:v>417</c:v>
                </c:pt>
                <c:pt idx="418">
                  <c:v>418</c:v>
                </c:pt>
                <c:pt idx="419">
                  <c:v>419</c:v>
                </c:pt>
                <c:pt idx="420">
                  <c:v>420</c:v>
                </c:pt>
                <c:pt idx="421">
                  <c:v>421</c:v>
                </c:pt>
                <c:pt idx="422">
                  <c:v>422</c:v>
                </c:pt>
                <c:pt idx="423">
                  <c:v>423</c:v>
                </c:pt>
                <c:pt idx="424">
                  <c:v>424</c:v>
                </c:pt>
                <c:pt idx="425">
                  <c:v>425</c:v>
                </c:pt>
                <c:pt idx="426">
                  <c:v>426</c:v>
                </c:pt>
                <c:pt idx="427">
                  <c:v>427</c:v>
                </c:pt>
                <c:pt idx="428">
                  <c:v>428</c:v>
                </c:pt>
                <c:pt idx="429">
                  <c:v>429</c:v>
                </c:pt>
                <c:pt idx="430">
                  <c:v>430</c:v>
                </c:pt>
                <c:pt idx="431">
                  <c:v>431</c:v>
                </c:pt>
                <c:pt idx="432">
                  <c:v>432</c:v>
                </c:pt>
                <c:pt idx="433">
                  <c:v>433</c:v>
                </c:pt>
                <c:pt idx="434">
                  <c:v>434</c:v>
                </c:pt>
                <c:pt idx="435">
                  <c:v>435</c:v>
                </c:pt>
                <c:pt idx="436">
                  <c:v>436</c:v>
                </c:pt>
                <c:pt idx="437">
                  <c:v>437</c:v>
                </c:pt>
                <c:pt idx="438">
                  <c:v>438</c:v>
                </c:pt>
                <c:pt idx="439">
                  <c:v>439</c:v>
                </c:pt>
                <c:pt idx="440">
                  <c:v>440</c:v>
                </c:pt>
                <c:pt idx="441">
                  <c:v>441</c:v>
                </c:pt>
                <c:pt idx="442">
                  <c:v>442</c:v>
                </c:pt>
                <c:pt idx="443">
                  <c:v>443</c:v>
                </c:pt>
                <c:pt idx="444">
                  <c:v>444</c:v>
                </c:pt>
                <c:pt idx="445">
                  <c:v>445</c:v>
                </c:pt>
                <c:pt idx="446">
                  <c:v>446</c:v>
                </c:pt>
                <c:pt idx="447">
                  <c:v>447</c:v>
                </c:pt>
                <c:pt idx="448">
                  <c:v>448</c:v>
                </c:pt>
                <c:pt idx="449">
                  <c:v>449</c:v>
                </c:pt>
                <c:pt idx="450">
                  <c:v>450</c:v>
                </c:pt>
                <c:pt idx="451">
                  <c:v>451</c:v>
                </c:pt>
                <c:pt idx="452">
                  <c:v>452</c:v>
                </c:pt>
                <c:pt idx="453">
                  <c:v>453</c:v>
                </c:pt>
                <c:pt idx="454">
                  <c:v>454</c:v>
                </c:pt>
                <c:pt idx="455">
                  <c:v>455</c:v>
                </c:pt>
                <c:pt idx="456">
                  <c:v>456</c:v>
                </c:pt>
                <c:pt idx="457">
                  <c:v>457</c:v>
                </c:pt>
                <c:pt idx="458">
                  <c:v>458</c:v>
                </c:pt>
                <c:pt idx="459">
                  <c:v>459</c:v>
                </c:pt>
                <c:pt idx="460">
                  <c:v>460</c:v>
                </c:pt>
                <c:pt idx="461">
                  <c:v>461</c:v>
                </c:pt>
                <c:pt idx="462">
                  <c:v>462</c:v>
                </c:pt>
                <c:pt idx="463">
                  <c:v>463</c:v>
                </c:pt>
                <c:pt idx="464">
                  <c:v>464</c:v>
                </c:pt>
                <c:pt idx="465">
                  <c:v>465</c:v>
                </c:pt>
                <c:pt idx="466">
                  <c:v>466</c:v>
                </c:pt>
                <c:pt idx="467">
                  <c:v>467</c:v>
                </c:pt>
                <c:pt idx="468">
                  <c:v>468</c:v>
                </c:pt>
                <c:pt idx="469">
                  <c:v>469</c:v>
                </c:pt>
                <c:pt idx="470">
                  <c:v>470</c:v>
                </c:pt>
                <c:pt idx="471">
                  <c:v>471</c:v>
                </c:pt>
                <c:pt idx="472">
                  <c:v>472</c:v>
                </c:pt>
                <c:pt idx="473">
                  <c:v>473</c:v>
                </c:pt>
                <c:pt idx="474">
                  <c:v>474</c:v>
                </c:pt>
                <c:pt idx="475">
                  <c:v>475</c:v>
                </c:pt>
                <c:pt idx="476">
                  <c:v>476</c:v>
                </c:pt>
                <c:pt idx="477">
                  <c:v>477</c:v>
                </c:pt>
                <c:pt idx="478">
                  <c:v>478</c:v>
                </c:pt>
                <c:pt idx="479">
                  <c:v>479</c:v>
                </c:pt>
                <c:pt idx="480">
                  <c:v>480</c:v>
                </c:pt>
                <c:pt idx="481">
                  <c:v>481</c:v>
                </c:pt>
                <c:pt idx="482">
                  <c:v>482</c:v>
                </c:pt>
                <c:pt idx="483">
                  <c:v>483</c:v>
                </c:pt>
                <c:pt idx="484">
                  <c:v>484</c:v>
                </c:pt>
                <c:pt idx="485">
                  <c:v>485</c:v>
                </c:pt>
                <c:pt idx="486">
                  <c:v>486</c:v>
                </c:pt>
                <c:pt idx="487">
                  <c:v>487</c:v>
                </c:pt>
                <c:pt idx="488">
                  <c:v>488</c:v>
                </c:pt>
                <c:pt idx="489">
                  <c:v>489</c:v>
                </c:pt>
                <c:pt idx="490">
                  <c:v>490</c:v>
                </c:pt>
                <c:pt idx="491">
                  <c:v>491</c:v>
                </c:pt>
                <c:pt idx="492">
                  <c:v>492</c:v>
                </c:pt>
                <c:pt idx="493">
                  <c:v>493</c:v>
                </c:pt>
                <c:pt idx="494">
                  <c:v>494</c:v>
                </c:pt>
                <c:pt idx="495">
                  <c:v>495</c:v>
                </c:pt>
                <c:pt idx="496">
                  <c:v>496</c:v>
                </c:pt>
                <c:pt idx="497">
                  <c:v>497</c:v>
                </c:pt>
                <c:pt idx="498">
                  <c:v>498</c:v>
                </c:pt>
                <c:pt idx="499">
                  <c:v>499</c:v>
                </c:pt>
                <c:pt idx="500">
                  <c:v>500</c:v>
                </c:pt>
              </c:numCache>
            </c:numRef>
          </c:xVal>
          <c:yVal>
            <c:numRef>
              <c:f>Data!$B$2:$B$502</c:f>
              <c:numCache>
                <c:formatCode>General</c:formatCode>
                <c:ptCount val="501"/>
                <c:pt idx="0">
                  <c:v>1.06650978E-2</c:v>
                </c:pt>
                <c:pt idx="1">
                  <c:v>-3.6399443699999999E-2</c:v>
                </c:pt>
                <c:pt idx="2">
                  <c:v>2.6265791899999998E-2</c:v>
                </c:pt>
                <c:pt idx="3">
                  <c:v>3.2919765099999998E-2</c:v>
                </c:pt>
                <c:pt idx="4">
                  <c:v>-6.8286231599999997E-2</c:v>
                </c:pt>
                <c:pt idx="5">
                  <c:v>-4.5576282699999998E-2</c:v>
                </c:pt>
                <c:pt idx="6">
                  <c:v>4.4744141099999999E-3</c:v>
                </c:pt>
                <c:pt idx="7">
                  <c:v>-1.1068490699999999E-2</c:v>
                </c:pt>
                <c:pt idx="8">
                  <c:v>-5.8804051299999997E-4</c:v>
                </c:pt>
                <c:pt idx="9">
                  <c:v>-2.9856537499999999E-2</c:v>
                </c:pt>
                <c:pt idx="10">
                  <c:v>3.0778929100000001E-2</c:v>
                </c:pt>
                <c:pt idx="11">
                  <c:v>2.7222717699999999E-2</c:v>
                </c:pt>
                <c:pt idx="12">
                  <c:v>2.3110744099999999E-3</c:v>
                </c:pt>
                <c:pt idx="13">
                  <c:v>3.9453442200000001E-2</c:v>
                </c:pt>
                <c:pt idx="14">
                  <c:v>1.6362827E-2</c:v>
                </c:pt>
                <c:pt idx="15">
                  <c:v>-3.0075236200000001E-2</c:v>
                </c:pt>
                <c:pt idx="16">
                  <c:v>1.2906277400000001E-2</c:v>
                </c:pt>
                <c:pt idx="17">
                  <c:v>-3.3560891000000002E-2</c:v>
                </c:pt>
                <c:pt idx="18">
                  <c:v>3.07457605E-2</c:v>
                </c:pt>
                <c:pt idx="19">
                  <c:v>-1.7474068799999999E-3</c:v>
                </c:pt>
                <c:pt idx="20">
                  <c:v>-6.4701827200000003E-3</c:v>
                </c:pt>
                <c:pt idx="21">
                  <c:v>-2.38325341E-2</c:v>
                </c:pt>
                <c:pt idx="22">
                  <c:v>4.2788946899999999E-2</c:v>
                </c:pt>
                <c:pt idx="23">
                  <c:v>-5.4085318700000003E-3</c:v>
                </c:pt>
                <c:pt idx="24">
                  <c:v>-1.49914738E-2</c:v>
                </c:pt>
                <c:pt idx="25">
                  <c:v>-1.23246743E-2</c:v>
                </c:pt>
                <c:pt idx="26">
                  <c:v>1.8630821499999999E-2</c:v>
                </c:pt>
                <c:pt idx="27">
                  <c:v>1.2790542300000001E-2</c:v>
                </c:pt>
                <c:pt idx="28">
                  <c:v>1.4445641400000001E-2</c:v>
                </c:pt>
                <c:pt idx="29">
                  <c:v>1.5078735100000001E-2</c:v>
                </c:pt>
                <c:pt idx="30">
                  <c:v>7.4957666000000006E-2</c:v>
                </c:pt>
                <c:pt idx="31">
                  <c:v>-1.4224525599999999E-2</c:v>
                </c:pt>
                <c:pt idx="32">
                  <c:v>-1.7928495499999999E-2</c:v>
                </c:pt>
                <c:pt idx="33">
                  <c:v>-2.8482045500000001E-2</c:v>
                </c:pt>
                <c:pt idx="34">
                  <c:v>2.1559279800000001E-2</c:v>
                </c:pt>
                <c:pt idx="35">
                  <c:v>3.9514030200000001E-2</c:v>
                </c:pt>
                <c:pt idx="36">
                  <c:v>-3.9881610200000004E-3</c:v>
                </c:pt>
                <c:pt idx="37">
                  <c:v>-2.9405476699999999E-2</c:v>
                </c:pt>
                <c:pt idx="38">
                  <c:v>-2.88568425E-2</c:v>
                </c:pt>
                <c:pt idx="39">
                  <c:v>2.2770747599999999E-2</c:v>
                </c:pt>
                <c:pt idx="40">
                  <c:v>2.6013896000000002E-2</c:v>
                </c:pt>
                <c:pt idx="41">
                  <c:v>1.9010399399999999E-2</c:v>
                </c:pt>
                <c:pt idx="42">
                  <c:v>-2.3292839799999999E-2</c:v>
                </c:pt>
                <c:pt idx="43">
                  <c:v>8.1256463099999999E-3</c:v>
                </c:pt>
                <c:pt idx="44">
                  <c:v>4.0840033199999997E-3</c:v>
                </c:pt>
                <c:pt idx="45">
                  <c:v>7.6541008900000004E-3</c:v>
                </c:pt>
                <c:pt idx="46">
                  <c:v>3.6492480600000002E-2</c:v>
                </c:pt>
                <c:pt idx="47">
                  <c:v>0.110691259</c:v>
                </c:pt>
                <c:pt idx="48">
                  <c:v>0.34406354</c:v>
                </c:pt>
                <c:pt idx="49">
                  <c:v>0.56869236999999995</c:v>
                </c:pt>
                <c:pt idx="50">
                  <c:v>0.78007344899999997</c:v>
                </c:pt>
                <c:pt idx="51">
                  <c:v>0.928796595</c:v>
                </c:pt>
                <c:pt idx="52">
                  <c:v>0.92811928099999996</c:v>
                </c:pt>
                <c:pt idx="53">
                  <c:v>0.98881150699999998</c:v>
                </c:pt>
                <c:pt idx="54">
                  <c:v>0.967253425</c:v>
                </c:pt>
                <c:pt idx="55">
                  <c:v>0.92041516599999995</c:v>
                </c:pt>
                <c:pt idx="56">
                  <c:v>0.87727704500000003</c:v>
                </c:pt>
                <c:pt idx="57">
                  <c:v>0.87552094499999999</c:v>
                </c:pt>
                <c:pt idx="58">
                  <c:v>0.72626908499999998</c:v>
                </c:pt>
                <c:pt idx="59">
                  <c:v>0.72419927500000003</c:v>
                </c:pt>
                <c:pt idx="60">
                  <c:v>0.56758372899999998</c:v>
                </c:pt>
                <c:pt idx="61">
                  <c:v>0.55460612600000003</c:v>
                </c:pt>
                <c:pt idx="62">
                  <c:v>0.51618197399999999</c:v>
                </c:pt>
                <c:pt idx="63">
                  <c:v>0.47973400700000002</c:v>
                </c:pt>
                <c:pt idx="64">
                  <c:v>0.437413946</c:v>
                </c:pt>
                <c:pt idx="65">
                  <c:v>0.39801001699999999</c:v>
                </c:pt>
                <c:pt idx="66">
                  <c:v>0.31992549399999998</c:v>
                </c:pt>
                <c:pt idx="67">
                  <c:v>0.281702322</c:v>
                </c:pt>
                <c:pt idx="68">
                  <c:v>0.29721275200000002</c:v>
                </c:pt>
                <c:pt idx="69">
                  <c:v>0.23301038199999999</c:v>
                </c:pt>
                <c:pt idx="70">
                  <c:v>0.17049187900000001</c:v>
                </c:pt>
                <c:pt idx="71">
                  <c:v>0.153529736</c:v>
                </c:pt>
                <c:pt idx="72">
                  <c:v>0.14141478599999999</c:v>
                </c:pt>
                <c:pt idx="73">
                  <c:v>0.18068574500000001</c:v>
                </c:pt>
                <c:pt idx="74">
                  <c:v>0.26888752500000002</c:v>
                </c:pt>
                <c:pt idx="75">
                  <c:v>0.53503035700000001</c:v>
                </c:pt>
                <c:pt idx="76">
                  <c:v>0.77866182900000003</c:v>
                </c:pt>
                <c:pt idx="77">
                  <c:v>1.0323594300000001</c:v>
                </c:pt>
                <c:pt idx="78">
                  <c:v>1.2028198400000001</c:v>
                </c:pt>
                <c:pt idx="79">
                  <c:v>1.2480607500000001</c:v>
                </c:pt>
                <c:pt idx="80">
                  <c:v>1.2919227200000001</c:v>
                </c:pt>
                <c:pt idx="81">
                  <c:v>1.22604655</c:v>
                </c:pt>
                <c:pt idx="82">
                  <c:v>1.18093347</c:v>
                </c:pt>
                <c:pt idx="83">
                  <c:v>1.1074480099999999</c:v>
                </c:pt>
                <c:pt idx="84">
                  <c:v>0.99729948499999999</c:v>
                </c:pt>
                <c:pt idx="85">
                  <c:v>0.97156551800000002</c:v>
                </c:pt>
                <c:pt idx="86">
                  <c:v>0.85435893299999999</c:v>
                </c:pt>
                <c:pt idx="87">
                  <c:v>0.79083358999999998</c:v>
                </c:pt>
                <c:pt idx="88">
                  <c:v>0.731604386</c:v>
                </c:pt>
                <c:pt idx="89">
                  <c:v>0.66030008100000004</c:v>
                </c:pt>
                <c:pt idx="90">
                  <c:v>0.603637533</c:v>
                </c:pt>
                <c:pt idx="91">
                  <c:v>0.51833555499999995</c:v>
                </c:pt>
                <c:pt idx="92">
                  <c:v>0.45394048799999998</c:v>
                </c:pt>
                <c:pt idx="93">
                  <c:v>0.418153518</c:v>
                </c:pt>
                <c:pt idx="94">
                  <c:v>0.318906735</c:v>
                </c:pt>
                <c:pt idx="95">
                  <c:v>0.288762244</c:v>
                </c:pt>
                <c:pt idx="96">
                  <c:v>0.25858898299999999</c:v>
                </c:pt>
                <c:pt idx="97">
                  <c:v>0.23908792200000001</c:v>
                </c:pt>
                <c:pt idx="98">
                  <c:v>0.26036162299999999</c:v>
                </c:pt>
                <c:pt idx="99">
                  <c:v>0.189986714</c:v>
                </c:pt>
                <c:pt idx="100">
                  <c:v>0.18637257099999999</c:v>
                </c:pt>
                <c:pt idx="101">
                  <c:v>0.22535040100000001</c:v>
                </c:pt>
                <c:pt idx="102">
                  <c:v>0.14976292199999999</c:v>
                </c:pt>
                <c:pt idx="103">
                  <c:v>0.17225784099999999</c:v>
                </c:pt>
                <c:pt idx="104">
                  <c:v>9.9635089699999999E-2</c:v>
                </c:pt>
                <c:pt idx="105">
                  <c:v>0.112461019</c:v>
                </c:pt>
                <c:pt idx="106">
                  <c:v>7.5051305299999996E-2</c:v>
                </c:pt>
                <c:pt idx="107">
                  <c:v>8.6254166300000004E-2</c:v>
                </c:pt>
                <c:pt idx="108">
                  <c:v>0.11838934</c:v>
                </c:pt>
                <c:pt idx="109">
                  <c:v>2.0307400900000001E-2</c:v>
                </c:pt>
                <c:pt idx="110">
                  <c:v>8.8579954799999999E-2</c:v>
                </c:pt>
                <c:pt idx="111">
                  <c:v>7.5044800199999998E-2</c:v>
                </c:pt>
                <c:pt idx="112">
                  <c:v>3.9936165599999997E-2</c:v>
                </c:pt>
                <c:pt idx="113">
                  <c:v>4.7151004E-3</c:v>
                </c:pt>
                <c:pt idx="114">
                  <c:v>5.2973513200000003E-2</c:v>
                </c:pt>
                <c:pt idx="115">
                  <c:v>2.7509490599999999E-2</c:v>
                </c:pt>
                <c:pt idx="116">
                  <c:v>5.0199969499999997E-2</c:v>
                </c:pt>
                <c:pt idx="117">
                  <c:v>3.9213860699999999E-2</c:v>
                </c:pt>
                <c:pt idx="118">
                  <c:v>9.1243364499999993E-2</c:v>
                </c:pt>
                <c:pt idx="119">
                  <c:v>2.3840482600000001E-2</c:v>
                </c:pt>
                <c:pt idx="120">
                  <c:v>-6.2937072499999998E-3</c:v>
                </c:pt>
                <c:pt idx="121">
                  <c:v>3.3360602000000003E-2</c:v>
                </c:pt>
                <c:pt idx="122">
                  <c:v>3.25650413E-2</c:v>
                </c:pt>
                <c:pt idx="123">
                  <c:v>7.0415973800000004E-2</c:v>
                </c:pt>
                <c:pt idx="124">
                  <c:v>5.0233020000000003E-2</c:v>
                </c:pt>
                <c:pt idx="125">
                  <c:v>3.18172756E-2</c:v>
                </c:pt>
                <c:pt idx="126">
                  <c:v>6.9012304199999999E-2</c:v>
                </c:pt>
                <c:pt idx="127">
                  <c:v>-2.5206902100000001E-2</c:v>
                </c:pt>
                <c:pt idx="128">
                  <c:v>-7.2678280700000002E-3</c:v>
                </c:pt>
                <c:pt idx="129">
                  <c:v>-1.84737723E-2</c:v>
                </c:pt>
                <c:pt idx="130">
                  <c:v>-7.5498992099999997E-4</c:v>
                </c:pt>
                <c:pt idx="131">
                  <c:v>-3.3277558300000003E-2</c:v>
                </c:pt>
                <c:pt idx="132">
                  <c:v>8.4676733099999998E-2</c:v>
                </c:pt>
                <c:pt idx="133">
                  <c:v>0.16256448000000001</c:v>
                </c:pt>
                <c:pt idx="134">
                  <c:v>0.24112210100000001</c:v>
                </c:pt>
                <c:pt idx="135">
                  <c:v>0.35817539900000001</c:v>
                </c:pt>
                <c:pt idx="136">
                  <c:v>0.47243005500000002</c:v>
                </c:pt>
                <c:pt idx="137">
                  <c:v>0.52641448700000004</c:v>
                </c:pt>
                <c:pt idx="138">
                  <c:v>0.57686626399999996</c:v>
                </c:pt>
                <c:pt idx="139">
                  <c:v>0.60691889399999999</c:v>
                </c:pt>
                <c:pt idx="140">
                  <c:v>0.60506996800000001</c:v>
                </c:pt>
                <c:pt idx="141">
                  <c:v>0.76675470800000001</c:v>
                </c:pt>
                <c:pt idx="142">
                  <c:v>0.96515064699999997</c:v>
                </c:pt>
                <c:pt idx="143">
                  <c:v>1.2394596200000001</c:v>
                </c:pt>
                <c:pt idx="144">
                  <c:v>1.3185942399999999</c:v>
                </c:pt>
                <c:pt idx="145">
                  <c:v>1.37994945</c:v>
                </c:pt>
                <c:pt idx="146">
                  <c:v>1.36566874</c:v>
                </c:pt>
                <c:pt idx="147">
                  <c:v>1.33606837</c:v>
                </c:pt>
                <c:pt idx="148">
                  <c:v>1.30739201</c:v>
                </c:pt>
                <c:pt idx="149">
                  <c:v>1.19054989</c:v>
                </c:pt>
                <c:pt idx="150">
                  <c:v>1.08807225</c:v>
                </c:pt>
                <c:pt idx="151">
                  <c:v>0.96483869300000003</c:v>
                </c:pt>
                <c:pt idx="152">
                  <c:v>0.852278902</c:v>
                </c:pt>
                <c:pt idx="153">
                  <c:v>0.80814581900000004</c:v>
                </c:pt>
                <c:pt idx="154">
                  <c:v>0.74321671300000003</c:v>
                </c:pt>
                <c:pt idx="155">
                  <c:v>0.73312345400000001</c:v>
                </c:pt>
                <c:pt idx="156">
                  <c:v>0.60830123800000002</c:v>
                </c:pt>
                <c:pt idx="157">
                  <c:v>0.57684764300000002</c:v>
                </c:pt>
                <c:pt idx="158">
                  <c:v>0.46960279100000002</c:v>
                </c:pt>
                <c:pt idx="159">
                  <c:v>0.39575796400000002</c:v>
                </c:pt>
                <c:pt idx="160">
                  <c:v>0.35869818399999998</c:v>
                </c:pt>
                <c:pt idx="161">
                  <c:v>0.32698934200000002</c:v>
                </c:pt>
                <c:pt idx="162">
                  <c:v>0.39097614600000002</c:v>
                </c:pt>
                <c:pt idx="163">
                  <c:v>0.25563551800000001</c:v>
                </c:pt>
                <c:pt idx="164">
                  <c:v>0.28504433099999998</c:v>
                </c:pt>
                <c:pt idx="165">
                  <c:v>0.19845938599999999</c:v>
                </c:pt>
                <c:pt idx="166">
                  <c:v>0.239757308</c:v>
                </c:pt>
                <c:pt idx="167">
                  <c:v>0.200147139</c:v>
                </c:pt>
                <c:pt idx="168">
                  <c:v>0.16287933399999999</c:v>
                </c:pt>
                <c:pt idx="169">
                  <c:v>0.15055163499999999</c:v>
                </c:pt>
                <c:pt idx="170">
                  <c:v>0.114394361</c:v>
                </c:pt>
                <c:pt idx="171">
                  <c:v>0.13978623800000001</c:v>
                </c:pt>
                <c:pt idx="172">
                  <c:v>9.6471375200000001E-2</c:v>
                </c:pt>
                <c:pt idx="173">
                  <c:v>5.8932885400000003E-2</c:v>
                </c:pt>
                <c:pt idx="174">
                  <c:v>4.7613439299999998E-2</c:v>
                </c:pt>
                <c:pt idx="175">
                  <c:v>8.9855492100000003E-2</c:v>
                </c:pt>
                <c:pt idx="176">
                  <c:v>0.131414157</c:v>
                </c:pt>
                <c:pt idx="177">
                  <c:v>7.4841778299999995E-2</c:v>
                </c:pt>
                <c:pt idx="178">
                  <c:v>5.8869001999999997E-2</c:v>
                </c:pt>
                <c:pt idx="179">
                  <c:v>6.7415027799999999E-2</c:v>
                </c:pt>
                <c:pt idx="180">
                  <c:v>9.8056939699999998E-2</c:v>
                </c:pt>
                <c:pt idx="181">
                  <c:v>5.5449744199999998E-2</c:v>
                </c:pt>
                <c:pt idx="182">
                  <c:v>2.9251189300000001E-2</c:v>
                </c:pt>
                <c:pt idx="183">
                  <c:v>7.8608576499999999E-2</c:v>
                </c:pt>
                <c:pt idx="184">
                  <c:v>5.15020427E-2</c:v>
                </c:pt>
                <c:pt idx="185">
                  <c:v>8.7170522799999997E-2</c:v>
                </c:pt>
                <c:pt idx="186">
                  <c:v>3.70402009E-2</c:v>
                </c:pt>
                <c:pt idx="187">
                  <c:v>-1.4765558599999999E-2</c:v>
                </c:pt>
                <c:pt idx="188">
                  <c:v>-2.2100369799999998E-2</c:v>
                </c:pt>
                <c:pt idx="189">
                  <c:v>8.1469774300000006E-2</c:v>
                </c:pt>
                <c:pt idx="190">
                  <c:v>8.2105115000000006E-2</c:v>
                </c:pt>
                <c:pt idx="191">
                  <c:v>1.37523943E-2</c:v>
                </c:pt>
                <c:pt idx="192">
                  <c:v>5.0357044200000003E-3</c:v>
                </c:pt>
                <c:pt idx="193">
                  <c:v>6.8147842200000003E-2</c:v>
                </c:pt>
                <c:pt idx="194">
                  <c:v>-2.3074041699999999E-2</c:v>
                </c:pt>
                <c:pt idx="195">
                  <c:v>-1.6854155900000001E-2</c:v>
                </c:pt>
                <c:pt idx="196">
                  <c:v>3.5869352E-2</c:v>
                </c:pt>
                <c:pt idx="197">
                  <c:v>-1.47326165E-3</c:v>
                </c:pt>
                <c:pt idx="198">
                  <c:v>1.1228470500000001E-2</c:v>
                </c:pt>
                <c:pt idx="199">
                  <c:v>4.8341503400000001E-3</c:v>
                </c:pt>
                <c:pt idx="200">
                  <c:v>2.1586815499999999E-2</c:v>
                </c:pt>
                <c:pt idx="201">
                  <c:v>5.83144835E-2</c:v>
                </c:pt>
                <c:pt idx="202">
                  <c:v>1.1562186E-2</c:v>
                </c:pt>
                <c:pt idx="203">
                  <c:v>3.03217226E-2</c:v>
                </c:pt>
                <c:pt idx="204">
                  <c:v>-6.45315942E-2</c:v>
                </c:pt>
                <c:pt idx="205">
                  <c:v>5.0040616599999997E-3</c:v>
                </c:pt>
                <c:pt idx="206">
                  <c:v>-2.3278673400000002E-2</c:v>
                </c:pt>
                <c:pt idx="207">
                  <c:v>-3.6861940000000003E-2</c:v>
                </c:pt>
                <c:pt idx="208">
                  <c:v>-2.5342868399999999E-2</c:v>
                </c:pt>
                <c:pt idx="209">
                  <c:v>-6.6749390700000001E-3</c:v>
                </c:pt>
                <c:pt idx="210">
                  <c:v>3.67312692E-2</c:v>
                </c:pt>
                <c:pt idx="211">
                  <c:v>-4.2067737700000003E-2</c:v>
                </c:pt>
                <c:pt idx="212">
                  <c:v>5.1333223099999997E-3</c:v>
                </c:pt>
                <c:pt idx="213">
                  <c:v>-1.31575636E-2</c:v>
                </c:pt>
                <c:pt idx="214">
                  <c:v>-7.9328908300000008E-3</c:v>
                </c:pt>
                <c:pt idx="215">
                  <c:v>3.8398023699999999E-2</c:v>
                </c:pt>
                <c:pt idx="216">
                  <c:v>2.1918422199999999E-2</c:v>
                </c:pt>
                <c:pt idx="217">
                  <c:v>4.9691894E-2</c:v>
                </c:pt>
                <c:pt idx="218">
                  <c:v>-2.7117010600000001E-3</c:v>
                </c:pt>
                <c:pt idx="219">
                  <c:v>-2.18356288E-2</c:v>
                </c:pt>
                <c:pt idx="220">
                  <c:v>-5.4740395299999996E-3</c:v>
                </c:pt>
                <c:pt idx="221">
                  <c:v>1.06984062E-2</c:v>
                </c:pt>
                <c:pt idx="222">
                  <c:v>8.2515590200000002E-3</c:v>
                </c:pt>
                <c:pt idx="223">
                  <c:v>-3.6011941800000002E-2</c:v>
                </c:pt>
                <c:pt idx="224">
                  <c:v>4.9878769200000003E-3</c:v>
                </c:pt>
                <c:pt idx="225">
                  <c:v>9.6960929100000006E-3</c:v>
                </c:pt>
                <c:pt idx="226">
                  <c:v>8.9714715299999997E-2</c:v>
                </c:pt>
                <c:pt idx="227">
                  <c:v>6.7194796500000001E-2</c:v>
                </c:pt>
                <c:pt idx="228">
                  <c:v>-2.84496043E-2</c:v>
                </c:pt>
                <c:pt idx="229">
                  <c:v>-8.7297402400000005E-3</c:v>
                </c:pt>
                <c:pt idx="230">
                  <c:v>-4.9971383899999999E-2</c:v>
                </c:pt>
                <c:pt idx="231">
                  <c:v>-1.9500013600000001E-2</c:v>
                </c:pt>
                <c:pt idx="232">
                  <c:v>1.2151414100000001E-2</c:v>
                </c:pt>
                <c:pt idx="233">
                  <c:v>4.3245137599999997E-2</c:v>
                </c:pt>
                <c:pt idx="234">
                  <c:v>-2.4538456199999999E-2</c:v>
                </c:pt>
                <c:pt idx="235">
                  <c:v>-2.1972530099999998E-2</c:v>
                </c:pt>
                <c:pt idx="236">
                  <c:v>-7.4285776299999995E-2</c:v>
                </c:pt>
                <c:pt idx="237">
                  <c:v>-4.8738476899999996E-3</c:v>
                </c:pt>
                <c:pt idx="238">
                  <c:v>-3.6411783000000003E-2</c:v>
                </c:pt>
                <c:pt idx="239">
                  <c:v>-1.7801470199999999E-2</c:v>
                </c:pt>
                <c:pt idx="240">
                  <c:v>-3.00023024E-2</c:v>
                </c:pt>
                <c:pt idx="241">
                  <c:v>-2.6499075900000002E-3</c:v>
                </c:pt>
                <c:pt idx="242">
                  <c:v>-6.09073844E-2</c:v>
                </c:pt>
                <c:pt idx="243">
                  <c:v>-5.0767435100000001E-2</c:v>
                </c:pt>
                <c:pt idx="244">
                  <c:v>7.5070900999999995E-2</c:v>
                </c:pt>
                <c:pt idx="245">
                  <c:v>-4.4542507100000003E-2</c:v>
                </c:pt>
                <c:pt idx="246">
                  <c:v>-3.7898380000000002E-2</c:v>
                </c:pt>
                <c:pt idx="247">
                  <c:v>6.4754603600000002E-2</c:v>
                </c:pt>
                <c:pt idx="248">
                  <c:v>0.102115069</c:v>
                </c:pt>
                <c:pt idx="249">
                  <c:v>-4.0590553799999998E-2</c:v>
                </c:pt>
                <c:pt idx="250">
                  <c:v>-1.24964985E-2</c:v>
                </c:pt>
                <c:pt idx="251">
                  <c:v>1.2325884800000001E-2</c:v>
                </c:pt>
                <c:pt idx="252">
                  <c:v>6.08562905E-2</c:v>
                </c:pt>
                <c:pt idx="253">
                  <c:v>-3.4206561900000002E-2</c:v>
                </c:pt>
                <c:pt idx="254">
                  <c:v>-8.2686665099999997E-3</c:v>
                </c:pt>
                <c:pt idx="255">
                  <c:v>2.75064886E-2</c:v>
                </c:pt>
                <c:pt idx="256">
                  <c:v>1.55010327E-2</c:v>
                </c:pt>
                <c:pt idx="257">
                  <c:v>-1.2895821999999999E-2</c:v>
                </c:pt>
                <c:pt idx="258">
                  <c:v>-4.42792307E-3</c:v>
                </c:pt>
                <c:pt idx="259">
                  <c:v>-4.7878462699999999E-2</c:v>
                </c:pt>
                <c:pt idx="260">
                  <c:v>-8.10545763E-3</c:v>
                </c:pt>
                <c:pt idx="261">
                  <c:v>-3.7113008699999998E-3</c:v>
                </c:pt>
                <c:pt idx="262">
                  <c:v>0.100912905</c:v>
                </c:pt>
                <c:pt idx="263">
                  <c:v>0.26903269099999999</c:v>
                </c:pt>
                <c:pt idx="264">
                  <c:v>0.526386189</c:v>
                </c:pt>
                <c:pt idx="265">
                  <c:v>0.72858259000000003</c:v>
                </c:pt>
                <c:pt idx="266">
                  <c:v>0.82164132099999998</c:v>
                </c:pt>
                <c:pt idx="267">
                  <c:v>0.89368088800000001</c:v>
                </c:pt>
                <c:pt idx="268">
                  <c:v>0.90201424600000002</c:v>
                </c:pt>
                <c:pt idx="269">
                  <c:v>0.885494157</c:v>
                </c:pt>
                <c:pt idx="270">
                  <c:v>0.82338311900000005</c:v>
                </c:pt>
                <c:pt idx="271">
                  <c:v>0.80942630599999998</c:v>
                </c:pt>
                <c:pt idx="272">
                  <c:v>0.737599538</c:v>
                </c:pt>
                <c:pt idx="273">
                  <c:v>0.75429713300000001</c:v>
                </c:pt>
                <c:pt idx="274">
                  <c:v>0.67646071100000005</c:v>
                </c:pt>
                <c:pt idx="275">
                  <c:v>0.57744971</c:v>
                </c:pt>
                <c:pt idx="276">
                  <c:v>0.483091612</c:v>
                </c:pt>
                <c:pt idx="277">
                  <c:v>0.42060203099999999</c:v>
                </c:pt>
                <c:pt idx="278">
                  <c:v>0.455079385</c:v>
                </c:pt>
                <c:pt idx="279">
                  <c:v>0.38055555099999999</c:v>
                </c:pt>
                <c:pt idx="280">
                  <c:v>0.35010986500000002</c:v>
                </c:pt>
                <c:pt idx="281">
                  <c:v>0.237939606</c:v>
                </c:pt>
                <c:pt idx="282">
                  <c:v>0.30063510900000001</c:v>
                </c:pt>
                <c:pt idx="283">
                  <c:v>0.25644498399999999</c:v>
                </c:pt>
                <c:pt idx="284">
                  <c:v>0.17694201400000001</c:v>
                </c:pt>
                <c:pt idx="285">
                  <c:v>0.17719188799999999</c:v>
                </c:pt>
                <c:pt idx="286">
                  <c:v>0.18317080299999999</c:v>
                </c:pt>
                <c:pt idx="287">
                  <c:v>0.15813487800000001</c:v>
                </c:pt>
                <c:pt idx="288">
                  <c:v>0.13031846499999999</c:v>
                </c:pt>
                <c:pt idx="289">
                  <c:v>0.122852714</c:v>
                </c:pt>
                <c:pt idx="290">
                  <c:v>0.10508671999999999</c:v>
                </c:pt>
                <c:pt idx="291">
                  <c:v>0.108012725</c:v>
                </c:pt>
                <c:pt idx="292">
                  <c:v>0.144131026</c:v>
                </c:pt>
                <c:pt idx="293">
                  <c:v>-6.1911414199999999E-3</c:v>
                </c:pt>
                <c:pt idx="294">
                  <c:v>6.73057304E-2</c:v>
                </c:pt>
                <c:pt idx="295">
                  <c:v>7.45637086E-2</c:v>
                </c:pt>
                <c:pt idx="296">
                  <c:v>7.2280443299999997E-2</c:v>
                </c:pt>
                <c:pt idx="297">
                  <c:v>4.3101441999999997E-2</c:v>
                </c:pt>
                <c:pt idx="298">
                  <c:v>-1.0578496E-2</c:v>
                </c:pt>
                <c:pt idx="299">
                  <c:v>5.7701263000000003E-2</c:v>
                </c:pt>
                <c:pt idx="300">
                  <c:v>0.102462791</c:v>
                </c:pt>
                <c:pt idx="301">
                  <c:v>-1.54764785E-2</c:v>
                </c:pt>
                <c:pt idx="302">
                  <c:v>6.5020087800000001E-2</c:v>
                </c:pt>
                <c:pt idx="303">
                  <c:v>2.0199775499999999E-2</c:v>
                </c:pt>
                <c:pt idx="304">
                  <c:v>2.6763241699999999E-2</c:v>
                </c:pt>
                <c:pt idx="305">
                  <c:v>-1.04623281E-2</c:v>
                </c:pt>
                <c:pt idx="306">
                  <c:v>1.2402953600000001E-2</c:v>
                </c:pt>
                <c:pt idx="307">
                  <c:v>6.7545811799999994E-2</c:v>
                </c:pt>
                <c:pt idx="308">
                  <c:v>4.0566022E-2</c:v>
                </c:pt>
                <c:pt idx="309">
                  <c:v>7.9106717399999998E-2</c:v>
                </c:pt>
                <c:pt idx="310">
                  <c:v>5.8144341099999997E-2</c:v>
                </c:pt>
                <c:pt idx="311">
                  <c:v>3.0902854E-2</c:v>
                </c:pt>
                <c:pt idx="312">
                  <c:v>7.5299264699999993E-2</c:v>
                </c:pt>
                <c:pt idx="313">
                  <c:v>2.8467433800000001E-2</c:v>
                </c:pt>
                <c:pt idx="314">
                  <c:v>4.1026610800000002E-2</c:v>
                </c:pt>
                <c:pt idx="315">
                  <c:v>7.04646994E-4</c:v>
                </c:pt>
                <c:pt idx="316">
                  <c:v>1.25356511E-2</c:v>
                </c:pt>
                <c:pt idx="317">
                  <c:v>-1.5005078599999999E-2</c:v>
                </c:pt>
                <c:pt idx="318">
                  <c:v>4.3307491099999998E-2</c:v>
                </c:pt>
                <c:pt idx="319">
                  <c:v>-3.3238653399999998E-2</c:v>
                </c:pt>
                <c:pt idx="320">
                  <c:v>3.4770960900000002E-2</c:v>
                </c:pt>
                <c:pt idx="321">
                  <c:v>1.54208243E-4</c:v>
                </c:pt>
                <c:pt idx="322">
                  <c:v>4.7305795999999997E-2</c:v>
                </c:pt>
                <c:pt idx="323">
                  <c:v>3.2120320700000003E-2</c:v>
                </c:pt>
                <c:pt idx="324">
                  <c:v>6.9129051600000005E-2</c:v>
                </c:pt>
                <c:pt idx="325">
                  <c:v>3.0585389399999999E-2</c:v>
                </c:pt>
                <c:pt idx="326">
                  <c:v>-5.0379114000000003E-2</c:v>
                </c:pt>
                <c:pt idx="327">
                  <c:v>1.9623044600000001E-3</c:v>
                </c:pt>
                <c:pt idx="328">
                  <c:v>-3.7024425800000003E-2</c:v>
                </c:pt>
                <c:pt idx="329">
                  <c:v>-1.4429338099999999E-2</c:v>
                </c:pt>
                <c:pt idx="330">
                  <c:v>5.6340449000000001E-2</c:v>
                </c:pt>
                <c:pt idx="331">
                  <c:v>2.5518593900000001E-2</c:v>
                </c:pt>
                <c:pt idx="332">
                  <c:v>-2.1481470700000001E-2</c:v>
                </c:pt>
                <c:pt idx="333">
                  <c:v>-3.2705676400000001E-2</c:v>
                </c:pt>
                <c:pt idx="334">
                  <c:v>3.7308643599999998E-3</c:v>
                </c:pt>
                <c:pt idx="335">
                  <c:v>-4.0172633800000003E-2</c:v>
                </c:pt>
                <c:pt idx="336">
                  <c:v>-2.12462229E-2</c:v>
                </c:pt>
                <c:pt idx="337">
                  <c:v>1.3012888800000001E-2</c:v>
                </c:pt>
                <c:pt idx="338">
                  <c:v>4.2388519100000001E-2</c:v>
                </c:pt>
                <c:pt idx="339">
                  <c:v>2.31295613E-2</c:v>
                </c:pt>
                <c:pt idx="340">
                  <c:v>-7.8492460099999994E-2</c:v>
                </c:pt>
                <c:pt idx="341">
                  <c:v>1.9734564E-2</c:v>
                </c:pt>
                <c:pt idx="342">
                  <c:v>0.132590561</c:v>
                </c:pt>
                <c:pt idx="343">
                  <c:v>0.41625460199999997</c:v>
                </c:pt>
                <c:pt idx="344">
                  <c:v>0.76577838499999995</c:v>
                </c:pt>
                <c:pt idx="345">
                  <c:v>0.89144863799999996</c:v>
                </c:pt>
                <c:pt idx="346">
                  <c:v>1.1138301799999999</c:v>
                </c:pt>
                <c:pt idx="347">
                  <c:v>1.24565145</c:v>
                </c:pt>
                <c:pt idx="348">
                  <c:v>1.1956473599999999</c:v>
                </c:pt>
                <c:pt idx="349">
                  <c:v>1.2822446599999999</c:v>
                </c:pt>
                <c:pt idx="350">
                  <c:v>1.19224514</c:v>
                </c:pt>
                <c:pt idx="351">
                  <c:v>1.13909287</c:v>
                </c:pt>
                <c:pt idx="352">
                  <c:v>1.00979263</c:v>
                </c:pt>
                <c:pt idx="353">
                  <c:v>0.98092170700000003</c:v>
                </c:pt>
                <c:pt idx="354">
                  <c:v>1.00383588</c:v>
                </c:pt>
                <c:pt idx="355">
                  <c:v>1.1122034599999999</c:v>
                </c:pt>
                <c:pt idx="356">
                  <c:v>1.2830475699999999</c:v>
                </c:pt>
                <c:pt idx="357">
                  <c:v>1.4180949700000001</c:v>
                </c:pt>
                <c:pt idx="358">
                  <c:v>1.4510428</c:v>
                </c:pt>
                <c:pt idx="359">
                  <c:v>1.49011418</c:v>
                </c:pt>
                <c:pt idx="360">
                  <c:v>1.4579425699999999</c:v>
                </c:pt>
                <c:pt idx="361">
                  <c:v>1.4127485900000001</c:v>
                </c:pt>
                <c:pt idx="362">
                  <c:v>1.3505494899999999</c:v>
                </c:pt>
                <c:pt idx="363">
                  <c:v>1.18423755</c:v>
                </c:pt>
                <c:pt idx="364">
                  <c:v>1.1188323600000001</c:v>
                </c:pt>
                <c:pt idx="365">
                  <c:v>1.07770612</c:v>
                </c:pt>
                <c:pt idx="366">
                  <c:v>0.90611337000000003</c:v>
                </c:pt>
                <c:pt idx="367">
                  <c:v>0.81501716400000002</c:v>
                </c:pt>
                <c:pt idx="368">
                  <c:v>0.76882515600000001</c:v>
                </c:pt>
                <c:pt idx="369">
                  <c:v>0.71590239700000002</c:v>
                </c:pt>
                <c:pt idx="370">
                  <c:v>0.61801063099999998</c:v>
                </c:pt>
                <c:pt idx="371">
                  <c:v>0.60181662199999997</c:v>
                </c:pt>
                <c:pt idx="372">
                  <c:v>0.52905175999999998</c:v>
                </c:pt>
                <c:pt idx="373">
                  <c:v>0.47792397800000003</c:v>
                </c:pt>
                <c:pt idx="374">
                  <c:v>0.42242326499999999</c:v>
                </c:pt>
                <c:pt idx="375">
                  <c:v>0.44377381500000002</c:v>
                </c:pt>
                <c:pt idx="376">
                  <c:v>0.31866024199999998</c:v>
                </c:pt>
                <c:pt idx="377">
                  <c:v>0.223086219</c:v>
                </c:pt>
                <c:pt idx="378">
                  <c:v>0.32016665</c:v>
                </c:pt>
                <c:pt idx="379">
                  <c:v>0.22188492400000001</c:v>
                </c:pt>
                <c:pt idx="380">
                  <c:v>0.218317016</c:v>
                </c:pt>
                <c:pt idx="381">
                  <c:v>0.239466076</c:v>
                </c:pt>
                <c:pt idx="382">
                  <c:v>0.118830928</c:v>
                </c:pt>
                <c:pt idx="383">
                  <c:v>0.11432993900000001</c:v>
                </c:pt>
                <c:pt idx="384">
                  <c:v>8.7057178099999993E-2</c:v>
                </c:pt>
                <c:pt idx="385">
                  <c:v>0.10181878</c:v>
                </c:pt>
                <c:pt idx="386">
                  <c:v>0.132891338</c:v>
                </c:pt>
                <c:pt idx="387">
                  <c:v>0.12497030200000001</c:v>
                </c:pt>
                <c:pt idx="388">
                  <c:v>0.106509221</c:v>
                </c:pt>
                <c:pt idx="389">
                  <c:v>3.8586928899999998E-2</c:v>
                </c:pt>
                <c:pt idx="390">
                  <c:v>-7.5231739999999999E-4</c:v>
                </c:pt>
                <c:pt idx="391">
                  <c:v>7.4851710599999996E-2</c:v>
                </c:pt>
                <c:pt idx="392">
                  <c:v>4.9983096900000003E-2</c:v>
                </c:pt>
                <c:pt idx="393">
                  <c:v>7.6744225599999993E-2</c:v>
                </c:pt>
                <c:pt idx="394">
                  <c:v>7.9963924399999997E-2</c:v>
                </c:pt>
                <c:pt idx="395">
                  <c:v>5.5465218400000002E-2</c:v>
                </c:pt>
                <c:pt idx="396">
                  <c:v>7.2912472899999997E-2</c:v>
                </c:pt>
                <c:pt idx="397">
                  <c:v>5.0415168699999999E-2</c:v>
                </c:pt>
                <c:pt idx="398">
                  <c:v>5.7392987899999998E-2</c:v>
                </c:pt>
                <c:pt idx="399">
                  <c:v>1.09516279E-2</c:v>
                </c:pt>
                <c:pt idx="400">
                  <c:v>2.6397222599999999E-2</c:v>
                </c:pt>
                <c:pt idx="401">
                  <c:v>3.69041009E-2</c:v>
                </c:pt>
                <c:pt idx="402">
                  <c:v>5.6307645400000002E-2</c:v>
                </c:pt>
                <c:pt idx="403">
                  <c:v>1.1596064200000001E-2</c:v>
                </c:pt>
                <c:pt idx="404">
                  <c:v>4.1600542400000003E-2</c:v>
                </c:pt>
                <c:pt idx="405">
                  <c:v>1.2214184600000001E-2</c:v>
                </c:pt>
                <c:pt idx="406">
                  <c:v>1.5722857600000001E-2</c:v>
                </c:pt>
                <c:pt idx="407">
                  <c:v>4.7332707100000003E-2</c:v>
                </c:pt>
                <c:pt idx="408">
                  <c:v>-5.2863945500000002E-2</c:v>
                </c:pt>
                <c:pt idx="409">
                  <c:v>-2.97709538E-2</c:v>
                </c:pt>
                <c:pt idx="410">
                  <c:v>-3.74506405E-2</c:v>
                </c:pt>
                <c:pt idx="411">
                  <c:v>-6.8332423700000006E-2</c:v>
                </c:pt>
                <c:pt idx="412">
                  <c:v>-1.1387671699999999E-2</c:v>
                </c:pt>
                <c:pt idx="413">
                  <c:v>3.7670360999999999E-2</c:v>
                </c:pt>
                <c:pt idx="414">
                  <c:v>6.3174307199999997E-4</c:v>
                </c:pt>
                <c:pt idx="415">
                  <c:v>1.6755237199999998E-2</c:v>
                </c:pt>
                <c:pt idx="416">
                  <c:v>4.7246575300000003E-2</c:v>
                </c:pt>
                <c:pt idx="417">
                  <c:v>5.49404873E-2</c:v>
                </c:pt>
                <c:pt idx="418">
                  <c:v>5.4504404699999998E-3</c:v>
                </c:pt>
                <c:pt idx="419">
                  <c:v>5.46914623E-2</c:v>
                </c:pt>
                <c:pt idx="420">
                  <c:v>1.00289835E-2</c:v>
                </c:pt>
                <c:pt idx="421">
                  <c:v>-2.29765067E-2</c:v>
                </c:pt>
                <c:pt idx="422">
                  <c:v>-1.49077037E-2</c:v>
                </c:pt>
                <c:pt idx="423">
                  <c:v>-4.63255864E-2</c:v>
                </c:pt>
                <c:pt idx="424">
                  <c:v>-2.5964327700000001E-2</c:v>
                </c:pt>
                <c:pt idx="425">
                  <c:v>-7.7552580799999998E-3</c:v>
                </c:pt>
                <c:pt idx="426">
                  <c:v>3.2581313700000003E-2</c:v>
                </c:pt>
                <c:pt idx="427">
                  <c:v>6.4386776199999995E-2</c:v>
                </c:pt>
                <c:pt idx="428">
                  <c:v>-4.4490926E-2</c:v>
                </c:pt>
                <c:pt idx="429">
                  <c:v>1.73798662E-2</c:v>
                </c:pt>
                <c:pt idx="430">
                  <c:v>-3.3024342800000002E-2</c:v>
                </c:pt>
                <c:pt idx="431">
                  <c:v>1.978976E-2</c:v>
                </c:pt>
                <c:pt idx="432">
                  <c:v>-1.61644157E-3</c:v>
                </c:pt>
                <c:pt idx="433">
                  <c:v>-6.1299524399999999E-2</c:v>
                </c:pt>
                <c:pt idx="434">
                  <c:v>3.5096418900000002E-2</c:v>
                </c:pt>
                <c:pt idx="435">
                  <c:v>-1.8732910799999999E-2</c:v>
                </c:pt>
                <c:pt idx="436">
                  <c:v>-1.6396986400000001E-2</c:v>
                </c:pt>
                <c:pt idx="437">
                  <c:v>-3.5293938499999997E-2</c:v>
                </c:pt>
                <c:pt idx="438">
                  <c:v>-2.0884960800000001E-2</c:v>
                </c:pt>
                <c:pt idx="439">
                  <c:v>1.6867642400000001E-2</c:v>
                </c:pt>
                <c:pt idx="440">
                  <c:v>-4.8472478799999998E-3</c:v>
                </c:pt>
                <c:pt idx="441">
                  <c:v>1.31719968E-2</c:v>
                </c:pt>
                <c:pt idx="442">
                  <c:v>1.42357496E-2</c:v>
                </c:pt>
                <c:pt idx="443">
                  <c:v>4.7697920099999999E-2</c:v>
                </c:pt>
                <c:pt idx="444">
                  <c:v>-1.0610332E-2</c:v>
                </c:pt>
                <c:pt idx="445">
                  <c:v>-5.0384713999999997E-2</c:v>
                </c:pt>
                <c:pt idx="446">
                  <c:v>3.8581520799999998E-2</c:v>
                </c:pt>
                <c:pt idx="447">
                  <c:v>-1.0444996600000001E-2</c:v>
                </c:pt>
                <c:pt idx="448">
                  <c:v>4.0100759700000002E-2</c:v>
                </c:pt>
                <c:pt idx="449">
                  <c:v>1.4445420299999999E-2</c:v>
                </c:pt>
                <c:pt idx="450">
                  <c:v>-3.6214275799999998E-3</c:v>
                </c:pt>
                <c:pt idx="451">
                  <c:v>1.31204015E-2</c:v>
                </c:pt>
                <c:pt idx="452">
                  <c:v>6.9146985999999994E-2</c:v>
                </c:pt>
                <c:pt idx="453">
                  <c:v>7.3507374299999997E-2</c:v>
                </c:pt>
                <c:pt idx="454">
                  <c:v>3.1958962400000001E-3</c:v>
                </c:pt>
                <c:pt idx="455">
                  <c:v>6.33151853E-3</c:v>
                </c:pt>
                <c:pt idx="456">
                  <c:v>3.83531488E-2</c:v>
                </c:pt>
                <c:pt idx="457">
                  <c:v>-2.8951066000000001E-2</c:v>
                </c:pt>
                <c:pt idx="458">
                  <c:v>1.22691311E-2</c:v>
                </c:pt>
                <c:pt idx="459">
                  <c:v>-3.26811647E-4</c:v>
                </c:pt>
                <c:pt idx="460">
                  <c:v>1.1533879E-2</c:v>
                </c:pt>
                <c:pt idx="461">
                  <c:v>-2.8650258099999999E-2</c:v>
                </c:pt>
                <c:pt idx="462">
                  <c:v>-5.5144918299999998E-2</c:v>
                </c:pt>
                <c:pt idx="463">
                  <c:v>-7.2090558299999996E-2</c:v>
                </c:pt>
                <c:pt idx="464">
                  <c:v>-3.8669143599999997E-2</c:v>
                </c:pt>
                <c:pt idx="465">
                  <c:v>-1.5637471999999999E-2</c:v>
                </c:pt>
                <c:pt idx="466">
                  <c:v>-9.8673457700000008E-3</c:v>
                </c:pt>
                <c:pt idx="467">
                  <c:v>6.8176897900000005E-2</c:v>
                </c:pt>
                <c:pt idx="468">
                  <c:v>3.9064195099999997E-2</c:v>
                </c:pt>
                <c:pt idx="469">
                  <c:v>-3.3337041999999997E-2</c:v>
                </c:pt>
                <c:pt idx="470">
                  <c:v>1.2488694700000001E-2</c:v>
                </c:pt>
                <c:pt idx="471">
                  <c:v>-1.3945119000000001E-2</c:v>
                </c:pt>
                <c:pt idx="472">
                  <c:v>-9.6654852099999997E-3</c:v>
                </c:pt>
                <c:pt idx="473">
                  <c:v>6.7591309699999999E-3</c:v>
                </c:pt>
                <c:pt idx="474">
                  <c:v>2.1930009100000002E-2</c:v>
                </c:pt>
                <c:pt idx="475">
                  <c:v>-1.1627985800000001E-2</c:v>
                </c:pt>
                <c:pt idx="476">
                  <c:v>3.7468615199999999E-2</c:v>
                </c:pt>
                <c:pt idx="477">
                  <c:v>-3.97456089E-2</c:v>
                </c:pt>
                <c:pt idx="478">
                  <c:v>4.3314124799999999E-4</c:v>
                </c:pt>
                <c:pt idx="479">
                  <c:v>9.11194902E-2</c:v>
                </c:pt>
                <c:pt idx="480">
                  <c:v>7.9988925299999993E-3</c:v>
                </c:pt>
                <c:pt idx="481">
                  <c:v>5.0344324599999997E-2</c:v>
                </c:pt>
                <c:pt idx="482">
                  <c:v>3.3762317699999999E-3</c:v>
                </c:pt>
                <c:pt idx="483">
                  <c:v>2.0491897299999999E-2</c:v>
                </c:pt>
                <c:pt idx="484">
                  <c:v>-1.8306013800000001E-3</c:v>
                </c:pt>
                <c:pt idx="485">
                  <c:v>-5.8149303799999996E-3</c:v>
                </c:pt>
                <c:pt idx="486">
                  <c:v>-2.71396348E-2</c:v>
                </c:pt>
                <c:pt idx="487">
                  <c:v>1.5196078199999999E-2</c:v>
                </c:pt>
                <c:pt idx="488">
                  <c:v>-2.9674642599999999E-2</c:v>
                </c:pt>
                <c:pt idx="489">
                  <c:v>2.34185981E-2</c:v>
                </c:pt>
                <c:pt idx="490">
                  <c:v>3.81024248E-2</c:v>
                </c:pt>
                <c:pt idx="491">
                  <c:v>1.29405357E-2</c:v>
                </c:pt>
                <c:pt idx="492">
                  <c:v>-9.9119367000000003E-3</c:v>
                </c:pt>
                <c:pt idx="493">
                  <c:v>1.59906574E-2</c:v>
                </c:pt>
                <c:pt idx="494">
                  <c:v>-1.07063552E-2</c:v>
                </c:pt>
                <c:pt idx="495">
                  <c:v>3.2836923599999998E-2</c:v>
                </c:pt>
                <c:pt idx="496">
                  <c:v>-6.4010646000000004E-2</c:v>
                </c:pt>
                <c:pt idx="497">
                  <c:v>-1.16616898E-2</c:v>
                </c:pt>
                <c:pt idx="498">
                  <c:v>-6.9597653400000001E-2</c:v>
                </c:pt>
                <c:pt idx="499">
                  <c:v>-5.2249977699999998E-2</c:v>
                </c:pt>
                <c:pt idx="500">
                  <c:v>4.7808890999999999E-2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9651-3543-BA09-F5016ED10F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0"/>
        <c:axId val="200"/>
      </c:scatterChart>
      <c:valAx>
        <c:axId val="100"/>
        <c:scaling>
          <c:orientation val="minMax"/>
          <c:max val="500"/>
          <c:min val="0"/>
        </c:scaling>
        <c:delete val="0"/>
        <c:axPos val="b"/>
        <c:numFmt formatCode="0" sourceLinked="0"/>
        <c:majorTickMark val="none"/>
        <c:minorTickMark val="none"/>
        <c:tickLblPos val="none"/>
        <c:spPr>
          <a:ln w="7000">
            <a:solidFill>
              <a:srgbClr val="C7BCCD"/>
            </a:solidFill>
          </a:ln>
        </c:spPr>
        <c:crossAx val="200"/>
        <c:crossesAt val="0"/>
        <c:crossBetween val="midCat"/>
        <c:majorUnit val="100"/>
      </c:valAx>
      <c:valAx>
        <c:axId val="200"/>
        <c:scaling>
          <c:orientation val="minMax"/>
          <c:max val="2.1"/>
          <c:min val="-0.1"/>
        </c:scaling>
        <c:delete val="1"/>
        <c:axPos val="l"/>
        <c:numFmt formatCode="0" sourceLinked="0"/>
        <c:majorTickMark val="none"/>
        <c:minorTickMark val="none"/>
        <c:tickLblPos val="none"/>
        <c:crossAx val="100"/>
        <c:crossesAt val="0"/>
        <c:crossBetween val="midCat"/>
      </c:valAx>
    </c:plotArea>
    <c:plotVisOnly val="1"/>
    <c:dispBlanksAs val="gap"/>
    <c:showDLblsOverMax val="1"/>
  </c:chart>
  <c:spPr>
    <a:noFill/>
    <a:ln>
      <a:noFill/>
    </a:ln>
  </c:spPr>
  <c:txPr>
    <a:bodyPr/>
    <a:lstStyle/>
    <a:p>
      <a:pPr>
        <a:defRPr sz="900">
          <a:solidFill>
            <a:srgbClr val="6E6675"/>
          </a:solidFill>
          <a:latin typeface="STIX Two Text"/>
          <a:ea typeface="SimSun"/>
        </a:defRPr>
      </a:pPr>
      <a:endParaRPr lang="en-US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layoutTarget val="inner"/>
          <c:xMode val="edge"/>
          <c:yMode val="edge"/>
          <c:x val="4.0000000000000036E-2"/>
          <c:y val="0.15000000000000002"/>
          <c:w val="0.96"/>
          <c:h val="0.78"/>
        </c:manualLayout>
      </c:layout>
      <c:scatterChart>
        <c:scatterStyle val="lineMarker"/>
        <c:varyColors val="0"/>
        <c:ser>
          <c:idx val="0"/>
          <c:order val="0"/>
          <c:tx>
            <c:v>真实时间 1</c:v>
          </c:tx>
          <c:spPr>
            <a:ln w="8890">
              <a:solidFill>
                <a:srgbClr val="D8C8E0"/>
              </a:solidFill>
            </a:ln>
          </c:spPr>
          <c:marker>
            <c:symbol val="none"/>
          </c:marker>
          <c:xVal>
            <c:numRef>
              <c:f>Data!$A$2:$A$3</c:f>
              <c:numCache>
                <c:formatCode>General</c:formatCode>
                <c:ptCount val="2"/>
                <c:pt idx="0">
                  <c:v>45</c:v>
                </c:pt>
                <c:pt idx="1">
                  <c:v>45</c:v>
                </c:pt>
              </c:numCache>
            </c:numRef>
          </c:xVal>
          <c:yVal>
            <c:numRef>
              <c:f>Data!$B$2:$B$3</c:f>
              <c:numCache>
                <c:formatCode>General</c:formatCode>
                <c:ptCount val="2"/>
                <c:pt idx="0">
                  <c:v>0</c:v>
                </c:pt>
                <c:pt idx="1">
                  <c:v>0.29460835000000002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3343-3244-AC18-FD0C5521D6DB}"/>
            </c:ext>
          </c:extLst>
        </c:ser>
        <c:ser>
          <c:idx val="1"/>
          <c:order val="1"/>
          <c:tx>
            <c:v>真实时间 2</c:v>
          </c:tx>
          <c:spPr>
            <a:ln w="8890">
              <a:solidFill>
                <a:srgbClr val="D8C8E0"/>
              </a:solidFill>
            </a:ln>
          </c:spPr>
          <c:marker>
            <c:symbol val="none"/>
          </c:marker>
          <c:xVal>
            <c:numRef>
              <c:f>Data!$C$2:$C$3</c:f>
              <c:numCache>
                <c:formatCode>General</c:formatCode>
                <c:ptCount val="2"/>
                <c:pt idx="0">
                  <c:v>72</c:v>
                </c:pt>
                <c:pt idx="1">
                  <c:v>72</c:v>
                </c:pt>
              </c:numCache>
            </c:numRef>
          </c:xVal>
          <c:yVal>
            <c:numRef>
              <c:f>Data!$D$2:$D$3</c:f>
              <c:numCache>
                <c:formatCode>General</c:formatCode>
                <c:ptCount val="2"/>
                <c:pt idx="0">
                  <c:v>0</c:v>
                </c:pt>
                <c:pt idx="1">
                  <c:v>0.29460835000000002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3343-3244-AC18-FD0C5521D6DB}"/>
            </c:ext>
          </c:extLst>
        </c:ser>
        <c:ser>
          <c:idx val="2"/>
          <c:order val="2"/>
          <c:tx>
            <c:v>真实时间 3</c:v>
          </c:tx>
          <c:spPr>
            <a:ln w="8890">
              <a:solidFill>
                <a:srgbClr val="D8C8E0"/>
              </a:solidFill>
            </a:ln>
          </c:spPr>
          <c:marker>
            <c:symbol val="none"/>
          </c:marker>
          <c:xVal>
            <c:numRef>
              <c:f>Data!$E$2:$E$3</c:f>
              <c:numCache>
                <c:formatCode>General</c:formatCode>
                <c:ptCount val="2"/>
                <c:pt idx="0">
                  <c:v>130</c:v>
                </c:pt>
                <c:pt idx="1">
                  <c:v>130</c:v>
                </c:pt>
              </c:numCache>
            </c:numRef>
          </c:xVal>
          <c:yVal>
            <c:numRef>
              <c:f>Data!$F$2:$F$3</c:f>
              <c:numCache>
                <c:formatCode>General</c:formatCode>
                <c:ptCount val="2"/>
                <c:pt idx="0">
                  <c:v>0</c:v>
                </c:pt>
                <c:pt idx="1">
                  <c:v>0.29460835000000002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3343-3244-AC18-FD0C5521D6DB}"/>
            </c:ext>
          </c:extLst>
        </c:ser>
        <c:ser>
          <c:idx val="3"/>
          <c:order val="3"/>
          <c:tx>
            <c:v>真实时间 4</c:v>
          </c:tx>
          <c:spPr>
            <a:ln w="8890">
              <a:solidFill>
                <a:srgbClr val="D8C8E0"/>
              </a:solidFill>
            </a:ln>
          </c:spPr>
          <c:marker>
            <c:symbol val="none"/>
          </c:marker>
          <c:xVal>
            <c:numRef>
              <c:f>Data!$G$2:$G$3</c:f>
              <c:numCache>
                <c:formatCode>General</c:formatCode>
                <c:ptCount val="2"/>
                <c:pt idx="0">
                  <c:v>138</c:v>
                </c:pt>
                <c:pt idx="1">
                  <c:v>138</c:v>
                </c:pt>
              </c:numCache>
            </c:numRef>
          </c:xVal>
          <c:yVal>
            <c:numRef>
              <c:f>Data!$H$2:$H$3</c:f>
              <c:numCache>
                <c:formatCode>General</c:formatCode>
                <c:ptCount val="2"/>
                <c:pt idx="0">
                  <c:v>0</c:v>
                </c:pt>
                <c:pt idx="1">
                  <c:v>0.29460835000000002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3343-3244-AC18-FD0C5521D6DB}"/>
            </c:ext>
          </c:extLst>
        </c:ser>
        <c:ser>
          <c:idx val="4"/>
          <c:order val="4"/>
          <c:tx>
            <c:v>真实时间 5</c:v>
          </c:tx>
          <c:spPr>
            <a:ln w="8890">
              <a:solidFill>
                <a:srgbClr val="D8C8E0"/>
              </a:solidFill>
            </a:ln>
          </c:spPr>
          <c:marker>
            <c:symbol val="none"/>
          </c:marker>
          <c:xVal>
            <c:numRef>
              <c:f>Data!$I$2:$I$3</c:f>
              <c:numCache>
                <c:formatCode>General</c:formatCode>
                <c:ptCount val="2"/>
                <c:pt idx="0">
                  <c:v>260</c:v>
                </c:pt>
                <c:pt idx="1">
                  <c:v>260</c:v>
                </c:pt>
              </c:numCache>
            </c:numRef>
          </c:xVal>
          <c:yVal>
            <c:numRef>
              <c:f>Data!$J$2:$J$3</c:f>
              <c:numCache>
                <c:formatCode>General</c:formatCode>
                <c:ptCount val="2"/>
                <c:pt idx="0">
                  <c:v>0</c:v>
                </c:pt>
                <c:pt idx="1">
                  <c:v>0.29460835000000002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3343-3244-AC18-FD0C5521D6DB}"/>
            </c:ext>
          </c:extLst>
        </c:ser>
        <c:ser>
          <c:idx val="5"/>
          <c:order val="5"/>
          <c:tx>
            <c:v>真实时间 6</c:v>
          </c:tx>
          <c:spPr>
            <a:ln w="8890">
              <a:solidFill>
                <a:srgbClr val="D8C8E0"/>
              </a:solidFill>
            </a:ln>
          </c:spPr>
          <c:marker>
            <c:symbol val="none"/>
          </c:marker>
          <c:xVal>
            <c:numRef>
              <c:f>Data!$K$2:$K$3</c:f>
              <c:numCache>
                <c:formatCode>General</c:formatCode>
                <c:ptCount val="2"/>
                <c:pt idx="0">
                  <c:v>340</c:v>
                </c:pt>
                <c:pt idx="1">
                  <c:v>340</c:v>
                </c:pt>
              </c:numCache>
            </c:numRef>
          </c:xVal>
          <c:yVal>
            <c:numRef>
              <c:f>Data!$L$2:$L$3</c:f>
              <c:numCache>
                <c:formatCode>General</c:formatCode>
                <c:ptCount val="2"/>
                <c:pt idx="0">
                  <c:v>0</c:v>
                </c:pt>
                <c:pt idx="1">
                  <c:v>0.29460835000000002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3343-3244-AC18-FD0C5521D6DB}"/>
            </c:ext>
          </c:extLst>
        </c:ser>
        <c:ser>
          <c:idx val="6"/>
          <c:order val="6"/>
          <c:tx>
            <c:v>真实时间 7</c:v>
          </c:tx>
          <c:spPr>
            <a:ln w="8890">
              <a:solidFill>
                <a:srgbClr val="D8C8E0"/>
              </a:solidFill>
            </a:ln>
          </c:spPr>
          <c:marker>
            <c:symbol val="none"/>
          </c:marker>
          <c:xVal>
            <c:numRef>
              <c:f>Data!$M$2:$M$3</c:f>
              <c:numCache>
                <c:formatCode>General</c:formatCode>
                <c:ptCount val="2"/>
                <c:pt idx="0">
                  <c:v>352</c:v>
                </c:pt>
                <c:pt idx="1">
                  <c:v>352</c:v>
                </c:pt>
              </c:numCache>
            </c:numRef>
          </c:xVal>
          <c:yVal>
            <c:numRef>
              <c:f>Data!$N$2:$N$3</c:f>
              <c:numCache>
                <c:formatCode>General</c:formatCode>
                <c:ptCount val="2"/>
                <c:pt idx="0">
                  <c:v>0</c:v>
                </c:pt>
                <c:pt idx="1">
                  <c:v>0.29460835000000002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3343-3244-AC18-FD0C5521D6DB}"/>
            </c:ext>
          </c:extLst>
        </c:ser>
        <c:ser>
          <c:idx val="7"/>
          <c:order val="7"/>
          <c:tx>
            <c:v>滤波反卷积</c:v>
          </c:tx>
          <c:spPr>
            <a:ln w="17145">
              <a:solidFill>
                <a:srgbClr val="660874"/>
              </a:solidFill>
            </a:ln>
          </c:spPr>
          <c:marker>
            <c:symbol val="none"/>
          </c:marker>
          <c:xVal>
            <c:numRef>
              <c:f>Data!$O$2:$O$502</c:f>
              <c:numCache>
                <c:formatCode>General</c:formatCode>
                <c:ptCount val="50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  <c:pt idx="251">
                  <c:v>251</c:v>
                </c:pt>
                <c:pt idx="252">
                  <c:v>252</c:v>
                </c:pt>
                <c:pt idx="253">
                  <c:v>253</c:v>
                </c:pt>
                <c:pt idx="254">
                  <c:v>254</c:v>
                </c:pt>
                <c:pt idx="255">
                  <c:v>255</c:v>
                </c:pt>
                <c:pt idx="256">
                  <c:v>256</c:v>
                </c:pt>
                <c:pt idx="257">
                  <c:v>257</c:v>
                </c:pt>
                <c:pt idx="258">
                  <c:v>258</c:v>
                </c:pt>
                <c:pt idx="259">
                  <c:v>259</c:v>
                </c:pt>
                <c:pt idx="260">
                  <c:v>260</c:v>
                </c:pt>
                <c:pt idx="261">
                  <c:v>261</c:v>
                </c:pt>
                <c:pt idx="262">
                  <c:v>262</c:v>
                </c:pt>
                <c:pt idx="263">
                  <c:v>263</c:v>
                </c:pt>
                <c:pt idx="264">
                  <c:v>264</c:v>
                </c:pt>
                <c:pt idx="265">
                  <c:v>265</c:v>
                </c:pt>
                <c:pt idx="266">
                  <c:v>266</c:v>
                </c:pt>
                <c:pt idx="267">
                  <c:v>267</c:v>
                </c:pt>
                <c:pt idx="268">
                  <c:v>268</c:v>
                </c:pt>
                <c:pt idx="269">
                  <c:v>269</c:v>
                </c:pt>
                <c:pt idx="270">
                  <c:v>270</c:v>
                </c:pt>
                <c:pt idx="271">
                  <c:v>271</c:v>
                </c:pt>
                <c:pt idx="272">
                  <c:v>272</c:v>
                </c:pt>
                <c:pt idx="273">
                  <c:v>273</c:v>
                </c:pt>
                <c:pt idx="274">
                  <c:v>274</c:v>
                </c:pt>
                <c:pt idx="275">
                  <c:v>275</c:v>
                </c:pt>
                <c:pt idx="276">
                  <c:v>276</c:v>
                </c:pt>
                <c:pt idx="277">
                  <c:v>277</c:v>
                </c:pt>
                <c:pt idx="278">
                  <c:v>278</c:v>
                </c:pt>
                <c:pt idx="279">
                  <c:v>279</c:v>
                </c:pt>
                <c:pt idx="280">
                  <c:v>280</c:v>
                </c:pt>
                <c:pt idx="281">
                  <c:v>281</c:v>
                </c:pt>
                <c:pt idx="282">
                  <c:v>282</c:v>
                </c:pt>
                <c:pt idx="283">
                  <c:v>283</c:v>
                </c:pt>
                <c:pt idx="284">
                  <c:v>284</c:v>
                </c:pt>
                <c:pt idx="285">
                  <c:v>285</c:v>
                </c:pt>
                <c:pt idx="286">
                  <c:v>286</c:v>
                </c:pt>
                <c:pt idx="287">
                  <c:v>287</c:v>
                </c:pt>
                <c:pt idx="288">
                  <c:v>288</c:v>
                </c:pt>
                <c:pt idx="289">
                  <c:v>289</c:v>
                </c:pt>
                <c:pt idx="290">
                  <c:v>290</c:v>
                </c:pt>
                <c:pt idx="291">
                  <c:v>291</c:v>
                </c:pt>
                <c:pt idx="292">
                  <c:v>292</c:v>
                </c:pt>
                <c:pt idx="293">
                  <c:v>293</c:v>
                </c:pt>
                <c:pt idx="294">
                  <c:v>294</c:v>
                </c:pt>
                <c:pt idx="295">
                  <c:v>295</c:v>
                </c:pt>
                <c:pt idx="296">
                  <c:v>296</c:v>
                </c:pt>
                <c:pt idx="297">
                  <c:v>297</c:v>
                </c:pt>
                <c:pt idx="298">
                  <c:v>298</c:v>
                </c:pt>
                <c:pt idx="299">
                  <c:v>299</c:v>
                </c:pt>
                <c:pt idx="300">
                  <c:v>300</c:v>
                </c:pt>
                <c:pt idx="301">
                  <c:v>301</c:v>
                </c:pt>
                <c:pt idx="302">
                  <c:v>302</c:v>
                </c:pt>
                <c:pt idx="303">
                  <c:v>303</c:v>
                </c:pt>
                <c:pt idx="304">
                  <c:v>304</c:v>
                </c:pt>
                <c:pt idx="305">
                  <c:v>305</c:v>
                </c:pt>
                <c:pt idx="306">
                  <c:v>306</c:v>
                </c:pt>
                <c:pt idx="307">
                  <c:v>307</c:v>
                </c:pt>
                <c:pt idx="308">
                  <c:v>308</c:v>
                </c:pt>
                <c:pt idx="309">
                  <c:v>309</c:v>
                </c:pt>
                <c:pt idx="310">
                  <c:v>310</c:v>
                </c:pt>
                <c:pt idx="311">
                  <c:v>311</c:v>
                </c:pt>
                <c:pt idx="312">
                  <c:v>312</c:v>
                </c:pt>
                <c:pt idx="313">
                  <c:v>313</c:v>
                </c:pt>
                <c:pt idx="314">
                  <c:v>314</c:v>
                </c:pt>
                <c:pt idx="315">
                  <c:v>315</c:v>
                </c:pt>
                <c:pt idx="316">
                  <c:v>316</c:v>
                </c:pt>
                <c:pt idx="317">
                  <c:v>317</c:v>
                </c:pt>
                <c:pt idx="318">
                  <c:v>318</c:v>
                </c:pt>
                <c:pt idx="319">
                  <c:v>319</c:v>
                </c:pt>
                <c:pt idx="320">
                  <c:v>320</c:v>
                </c:pt>
                <c:pt idx="321">
                  <c:v>321</c:v>
                </c:pt>
                <c:pt idx="322">
                  <c:v>322</c:v>
                </c:pt>
                <c:pt idx="323">
                  <c:v>323</c:v>
                </c:pt>
                <c:pt idx="324">
                  <c:v>324</c:v>
                </c:pt>
                <c:pt idx="325">
                  <c:v>325</c:v>
                </c:pt>
                <c:pt idx="326">
                  <c:v>326</c:v>
                </c:pt>
                <c:pt idx="327">
                  <c:v>327</c:v>
                </c:pt>
                <c:pt idx="328">
                  <c:v>328</c:v>
                </c:pt>
                <c:pt idx="329">
                  <c:v>329</c:v>
                </c:pt>
                <c:pt idx="330">
                  <c:v>330</c:v>
                </c:pt>
                <c:pt idx="331">
                  <c:v>331</c:v>
                </c:pt>
                <c:pt idx="332">
                  <c:v>332</c:v>
                </c:pt>
                <c:pt idx="333">
                  <c:v>333</c:v>
                </c:pt>
                <c:pt idx="334">
                  <c:v>334</c:v>
                </c:pt>
                <c:pt idx="335">
                  <c:v>335</c:v>
                </c:pt>
                <c:pt idx="336">
                  <c:v>336</c:v>
                </c:pt>
                <c:pt idx="337">
                  <c:v>337</c:v>
                </c:pt>
                <c:pt idx="338">
                  <c:v>338</c:v>
                </c:pt>
                <c:pt idx="339">
                  <c:v>339</c:v>
                </c:pt>
                <c:pt idx="340">
                  <c:v>340</c:v>
                </c:pt>
                <c:pt idx="341">
                  <c:v>341</c:v>
                </c:pt>
                <c:pt idx="342">
                  <c:v>342</c:v>
                </c:pt>
                <c:pt idx="343">
                  <c:v>343</c:v>
                </c:pt>
                <c:pt idx="344">
                  <c:v>344</c:v>
                </c:pt>
                <c:pt idx="345">
                  <c:v>345</c:v>
                </c:pt>
                <c:pt idx="346">
                  <c:v>346</c:v>
                </c:pt>
                <c:pt idx="347">
                  <c:v>347</c:v>
                </c:pt>
                <c:pt idx="348">
                  <c:v>348</c:v>
                </c:pt>
                <c:pt idx="349">
                  <c:v>349</c:v>
                </c:pt>
                <c:pt idx="350">
                  <c:v>350</c:v>
                </c:pt>
                <c:pt idx="351">
                  <c:v>351</c:v>
                </c:pt>
                <c:pt idx="352">
                  <c:v>352</c:v>
                </c:pt>
                <c:pt idx="353">
                  <c:v>353</c:v>
                </c:pt>
                <c:pt idx="354">
                  <c:v>354</c:v>
                </c:pt>
                <c:pt idx="355">
                  <c:v>355</c:v>
                </c:pt>
                <c:pt idx="356">
                  <c:v>356</c:v>
                </c:pt>
                <c:pt idx="357">
                  <c:v>357</c:v>
                </c:pt>
                <c:pt idx="358">
                  <c:v>358</c:v>
                </c:pt>
                <c:pt idx="359">
                  <c:v>359</c:v>
                </c:pt>
                <c:pt idx="360">
                  <c:v>360</c:v>
                </c:pt>
                <c:pt idx="361">
                  <c:v>361</c:v>
                </c:pt>
                <c:pt idx="362">
                  <c:v>362</c:v>
                </c:pt>
                <c:pt idx="363">
                  <c:v>363</c:v>
                </c:pt>
                <c:pt idx="364">
                  <c:v>364</c:v>
                </c:pt>
                <c:pt idx="365">
                  <c:v>365</c:v>
                </c:pt>
                <c:pt idx="366">
                  <c:v>366</c:v>
                </c:pt>
                <c:pt idx="367">
                  <c:v>367</c:v>
                </c:pt>
                <c:pt idx="368">
                  <c:v>368</c:v>
                </c:pt>
                <c:pt idx="369">
                  <c:v>369</c:v>
                </c:pt>
                <c:pt idx="370">
                  <c:v>370</c:v>
                </c:pt>
                <c:pt idx="371">
                  <c:v>371</c:v>
                </c:pt>
                <c:pt idx="372">
                  <c:v>372</c:v>
                </c:pt>
                <c:pt idx="373">
                  <c:v>373</c:v>
                </c:pt>
                <c:pt idx="374">
                  <c:v>374</c:v>
                </c:pt>
                <c:pt idx="375">
                  <c:v>375</c:v>
                </c:pt>
                <c:pt idx="376">
                  <c:v>376</c:v>
                </c:pt>
                <c:pt idx="377">
                  <c:v>377</c:v>
                </c:pt>
                <c:pt idx="378">
                  <c:v>378</c:v>
                </c:pt>
                <c:pt idx="379">
                  <c:v>379</c:v>
                </c:pt>
                <c:pt idx="380">
                  <c:v>380</c:v>
                </c:pt>
                <c:pt idx="381">
                  <c:v>381</c:v>
                </c:pt>
                <c:pt idx="382">
                  <c:v>382</c:v>
                </c:pt>
                <c:pt idx="383">
                  <c:v>383</c:v>
                </c:pt>
                <c:pt idx="384">
                  <c:v>384</c:v>
                </c:pt>
                <c:pt idx="385">
                  <c:v>385</c:v>
                </c:pt>
                <c:pt idx="386">
                  <c:v>386</c:v>
                </c:pt>
                <c:pt idx="387">
                  <c:v>387</c:v>
                </c:pt>
                <c:pt idx="388">
                  <c:v>388</c:v>
                </c:pt>
                <c:pt idx="389">
                  <c:v>389</c:v>
                </c:pt>
                <c:pt idx="390">
                  <c:v>390</c:v>
                </c:pt>
                <c:pt idx="391">
                  <c:v>391</c:v>
                </c:pt>
                <c:pt idx="392">
                  <c:v>392</c:v>
                </c:pt>
                <c:pt idx="393">
                  <c:v>393</c:v>
                </c:pt>
                <c:pt idx="394">
                  <c:v>394</c:v>
                </c:pt>
                <c:pt idx="395">
                  <c:v>395</c:v>
                </c:pt>
                <c:pt idx="396">
                  <c:v>396</c:v>
                </c:pt>
                <c:pt idx="397">
                  <c:v>397</c:v>
                </c:pt>
                <c:pt idx="398">
                  <c:v>398</c:v>
                </c:pt>
                <c:pt idx="399">
                  <c:v>399</c:v>
                </c:pt>
                <c:pt idx="400">
                  <c:v>400</c:v>
                </c:pt>
                <c:pt idx="401">
                  <c:v>401</c:v>
                </c:pt>
                <c:pt idx="402">
                  <c:v>402</c:v>
                </c:pt>
                <c:pt idx="403">
                  <c:v>403</c:v>
                </c:pt>
                <c:pt idx="404">
                  <c:v>404</c:v>
                </c:pt>
                <c:pt idx="405">
                  <c:v>405</c:v>
                </c:pt>
                <c:pt idx="406">
                  <c:v>406</c:v>
                </c:pt>
                <c:pt idx="407">
                  <c:v>407</c:v>
                </c:pt>
                <c:pt idx="408">
                  <c:v>408</c:v>
                </c:pt>
                <c:pt idx="409">
                  <c:v>409</c:v>
                </c:pt>
                <c:pt idx="410">
                  <c:v>410</c:v>
                </c:pt>
                <c:pt idx="411">
                  <c:v>411</c:v>
                </c:pt>
                <c:pt idx="412">
                  <c:v>412</c:v>
                </c:pt>
                <c:pt idx="413">
                  <c:v>413</c:v>
                </c:pt>
                <c:pt idx="414">
                  <c:v>414</c:v>
                </c:pt>
                <c:pt idx="415">
                  <c:v>415</c:v>
                </c:pt>
                <c:pt idx="416">
                  <c:v>416</c:v>
                </c:pt>
                <c:pt idx="417">
                  <c:v>417</c:v>
                </c:pt>
                <c:pt idx="418">
                  <c:v>418</c:v>
                </c:pt>
                <c:pt idx="419">
                  <c:v>419</c:v>
                </c:pt>
                <c:pt idx="420">
                  <c:v>420</c:v>
                </c:pt>
                <c:pt idx="421">
                  <c:v>421</c:v>
                </c:pt>
                <c:pt idx="422">
                  <c:v>422</c:v>
                </c:pt>
                <c:pt idx="423">
                  <c:v>423</c:v>
                </c:pt>
                <c:pt idx="424">
                  <c:v>424</c:v>
                </c:pt>
                <c:pt idx="425">
                  <c:v>425</c:v>
                </c:pt>
                <c:pt idx="426">
                  <c:v>426</c:v>
                </c:pt>
                <c:pt idx="427">
                  <c:v>427</c:v>
                </c:pt>
                <c:pt idx="428">
                  <c:v>428</c:v>
                </c:pt>
                <c:pt idx="429">
                  <c:v>429</c:v>
                </c:pt>
                <c:pt idx="430">
                  <c:v>430</c:v>
                </c:pt>
                <c:pt idx="431">
                  <c:v>431</c:v>
                </c:pt>
                <c:pt idx="432">
                  <c:v>432</c:v>
                </c:pt>
                <c:pt idx="433">
                  <c:v>433</c:v>
                </c:pt>
                <c:pt idx="434">
                  <c:v>434</c:v>
                </c:pt>
                <c:pt idx="435">
                  <c:v>435</c:v>
                </c:pt>
                <c:pt idx="436">
                  <c:v>436</c:v>
                </c:pt>
                <c:pt idx="437">
                  <c:v>437</c:v>
                </c:pt>
                <c:pt idx="438">
                  <c:v>438</c:v>
                </c:pt>
                <c:pt idx="439">
                  <c:v>439</c:v>
                </c:pt>
                <c:pt idx="440">
                  <c:v>440</c:v>
                </c:pt>
                <c:pt idx="441">
                  <c:v>441</c:v>
                </c:pt>
                <c:pt idx="442">
                  <c:v>442</c:v>
                </c:pt>
                <c:pt idx="443">
                  <c:v>443</c:v>
                </c:pt>
                <c:pt idx="444">
                  <c:v>444</c:v>
                </c:pt>
                <c:pt idx="445">
                  <c:v>445</c:v>
                </c:pt>
                <c:pt idx="446">
                  <c:v>446</c:v>
                </c:pt>
                <c:pt idx="447">
                  <c:v>447</c:v>
                </c:pt>
                <c:pt idx="448">
                  <c:v>448</c:v>
                </c:pt>
                <c:pt idx="449">
                  <c:v>449</c:v>
                </c:pt>
                <c:pt idx="450">
                  <c:v>450</c:v>
                </c:pt>
                <c:pt idx="451">
                  <c:v>451</c:v>
                </c:pt>
                <c:pt idx="452">
                  <c:v>452</c:v>
                </c:pt>
                <c:pt idx="453">
                  <c:v>453</c:v>
                </c:pt>
                <c:pt idx="454">
                  <c:v>454</c:v>
                </c:pt>
                <c:pt idx="455">
                  <c:v>455</c:v>
                </c:pt>
                <c:pt idx="456">
                  <c:v>456</c:v>
                </c:pt>
                <c:pt idx="457">
                  <c:v>457</c:v>
                </c:pt>
                <c:pt idx="458">
                  <c:v>458</c:v>
                </c:pt>
                <c:pt idx="459">
                  <c:v>459</c:v>
                </c:pt>
                <c:pt idx="460">
                  <c:v>460</c:v>
                </c:pt>
                <c:pt idx="461">
                  <c:v>461</c:v>
                </c:pt>
                <c:pt idx="462">
                  <c:v>462</c:v>
                </c:pt>
                <c:pt idx="463">
                  <c:v>463</c:v>
                </c:pt>
                <c:pt idx="464">
                  <c:v>464</c:v>
                </c:pt>
                <c:pt idx="465">
                  <c:v>465</c:v>
                </c:pt>
                <c:pt idx="466">
                  <c:v>466</c:v>
                </c:pt>
                <c:pt idx="467">
                  <c:v>467</c:v>
                </c:pt>
                <c:pt idx="468">
                  <c:v>468</c:v>
                </c:pt>
                <c:pt idx="469">
                  <c:v>469</c:v>
                </c:pt>
                <c:pt idx="470">
                  <c:v>470</c:v>
                </c:pt>
                <c:pt idx="471">
                  <c:v>471</c:v>
                </c:pt>
                <c:pt idx="472">
                  <c:v>472</c:v>
                </c:pt>
                <c:pt idx="473">
                  <c:v>473</c:v>
                </c:pt>
                <c:pt idx="474">
                  <c:v>474</c:v>
                </c:pt>
                <c:pt idx="475">
                  <c:v>475</c:v>
                </c:pt>
                <c:pt idx="476">
                  <c:v>476</c:v>
                </c:pt>
                <c:pt idx="477">
                  <c:v>477</c:v>
                </c:pt>
                <c:pt idx="478">
                  <c:v>478</c:v>
                </c:pt>
                <c:pt idx="479">
                  <c:v>479</c:v>
                </c:pt>
                <c:pt idx="480">
                  <c:v>480</c:v>
                </c:pt>
                <c:pt idx="481">
                  <c:v>481</c:v>
                </c:pt>
                <c:pt idx="482">
                  <c:v>482</c:v>
                </c:pt>
                <c:pt idx="483">
                  <c:v>483</c:v>
                </c:pt>
                <c:pt idx="484">
                  <c:v>484</c:v>
                </c:pt>
                <c:pt idx="485">
                  <c:v>485</c:v>
                </c:pt>
                <c:pt idx="486">
                  <c:v>486</c:v>
                </c:pt>
                <c:pt idx="487">
                  <c:v>487</c:v>
                </c:pt>
                <c:pt idx="488">
                  <c:v>488</c:v>
                </c:pt>
                <c:pt idx="489">
                  <c:v>489</c:v>
                </c:pt>
                <c:pt idx="490">
                  <c:v>490</c:v>
                </c:pt>
                <c:pt idx="491">
                  <c:v>491</c:v>
                </c:pt>
                <c:pt idx="492">
                  <c:v>492</c:v>
                </c:pt>
                <c:pt idx="493">
                  <c:v>493</c:v>
                </c:pt>
                <c:pt idx="494">
                  <c:v>494</c:v>
                </c:pt>
                <c:pt idx="495">
                  <c:v>495</c:v>
                </c:pt>
                <c:pt idx="496">
                  <c:v>496</c:v>
                </c:pt>
                <c:pt idx="497">
                  <c:v>497</c:v>
                </c:pt>
                <c:pt idx="498">
                  <c:v>498</c:v>
                </c:pt>
                <c:pt idx="499">
                  <c:v>499</c:v>
                </c:pt>
                <c:pt idx="500">
                  <c:v>500</c:v>
                </c:pt>
              </c:numCache>
            </c:numRef>
          </c:xVal>
          <c:yVal>
            <c:numRef>
              <c:f>Data!$P$2:$P$502</c:f>
              <c:numCache>
                <c:formatCode>General</c:formatCode>
                <c:ptCount val="501"/>
                <c:pt idx="0">
                  <c:v>-9.2152019299999999E-3</c:v>
                </c:pt>
                <c:pt idx="1">
                  <c:v>-4.7249243099999998E-3</c:v>
                </c:pt>
                <c:pt idx="2">
                  <c:v>2.3136890899999999E-3</c:v>
                </c:pt>
                <c:pt idx="3">
                  <c:v>8.8504319099999996E-3</c:v>
                </c:pt>
                <c:pt idx="4">
                  <c:v>1.2430059699999999E-2</c:v>
                </c:pt>
                <c:pt idx="5">
                  <c:v>1.22759593E-2</c:v>
                </c:pt>
                <c:pt idx="6">
                  <c:v>8.9425294199999995E-3</c:v>
                </c:pt>
                <c:pt idx="7">
                  <c:v>3.4692576699999998E-3</c:v>
                </c:pt>
                <c:pt idx="8">
                  <c:v>-2.8581038599999999E-3</c:v>
                </c:pt>
                <c:pt idx="9">
                  <c:v>-8.2386392100000008E-3</c:v>
                </c:pt>
                <c:pt idx="10">
                  <c:v>-1.0595628399999999E-2</c:v>
                </c:pt>
                <c:pt idx="11">
                  <c:v>-8.7402925300000007E-3</c:v>
                </c:pt>
                <c:pt idx="12">
                  <c:v>-3.5158941299999998E-3</c:v>
                </c:pt>
                <c:pt idx="13">
                  <c:v>2.3815435800000001E-3</c:v>
                </c:pt>
                <c:pt idx="14">
                  <c:v>6.0201550899999998E-3</c:v>
                </c:pt>
                <c:pt idx="15">
                  <c:v>5.9926126399999996E-3</c:v>
                </c:pt>
                <c:pt idx="16">
                  <c:v>2.96603721E-3</c:v>
                </c:pt>
                <c:pt idx="17">
                  <c:v>-1.0890326699999999E-3</c:v>
                </c:pt>
                <c:pt idx="18">
                  <c:v>-4.0365914499999999E-3</c:v>
                </c:pt>
                <c:pt idx="19">
                  <c:v>-4.30392133E-3</c:v>
                </c:pt>
                <c:pt idx="20">
                  <c:v>-1.2990545599999999E-3</c:v>
                </c:pt>
                <c:pt idx="21">
                  <c:v>4.1164785200000003E-3</c:v>
                </c:pt>
                <c:pt idx="22">
                  <c:v>9.4033202000000007E-3</c:v>
                </c:pt>
                <c:pt idx="23">
                  <c:v>1.12133101E-2</c:v>
                </c:pt>
                <c:pt idx="24">
                  <c:v>7.5082774799999996E-3</c:v>
                </c:pt>
                <c:pt idx="25">
                  <c:v>-4.4340849499999998E-4</c:v>
                </c:pt>
                <c:pt idx="26">
                  <c:v>-8.2166562900000007E-3</c:v>
                </c:pt>
                <c:pt idx="27">
                  <c:v>-1.11190614E-2</c:v>
                </c:pt>
                <c:pt idx="28">
                  <c:v>-7.8185754799999993E-3</c:v>
                </c:pt>
                <c:pt idx="29">
                  <c:v>-1.49591874E-3</c:v>
                </c:pt>
                <c:pt idx="30">
                  <c:v>2.8547514799999998E-3</c:v>
                </c:pt>
                <c:pt idx="31">
                  <c:v>2.7852528800000002E-3</c:v>
                </c:pt>
                <c:pt idx="32">
                  <c:v>3.85291206E-4</c:v>
                </c:pt>
                <c:pt idx="33">
                  <c:v>-9.0288544299999996E-5</c:v>
                </c:pt>
                <c:pt idx="34">
                  <c:v>3.19904743E-3</c:v>
                </c:pt>
                <c:pt idx="35">
                  <c:v>7.2430851500000001E-3</c:v>
                </c:pt>
                <c:pt idx="36">
                  <c:v>6.3150333599999997E-3</c:v>
                </c:pt>
                <c:pt idx="37">
                  <c:v>-2.9099465200000002E-3</c:v>
                </c:pt>
                <c:pt idx="38">
                  <c:v>-1.7150864299999999E-2</c:v>
                </c:pt>
                <c:pt idx="39">
                  <c:v>-2.6223497299999999E-2</c:v>
                </c:pt>
                <c:pt idx="40">
                  <c:v>-1.71385701E-2</c:v>
                </c:pt>
                <c:pt idx="41">
                  <c:v>1.89859138E-2</c:v>
                </c:pt>
                <c:pt idx="42">
                  <c:v>8.0141062400000004E-2</c:v>
                </c:pt>
                <c:pt idx="43">
                  <c:v>0.15066021600000001</c:v>
                </c:pt>
                <c:pt idx="44">
                  <c:v>0.20575132900000001</c:v>
                </c:pt>
                <c:pt idx="45">
                  <c:v>0.222937626</c:v>
                </c:pt>
                <c:pt idx="46">
                  <c:v>0.19458387399999999</c:v>
                </c:pt>
                <c:pt idx="47">
                  <c:v>0.13310455299999999</c:v>
                </c:pt>
                <c:pt idx="48">
                  <c:v>6.4335448000000003E-2</c:v>
                </c:pt>
                <c:pt idx="49">
                  <c:v>1.2899395399999999E-2</c:v>
                </c:pt>
                <c:pt idx="50">
                  <c:v>-1.05462321E-2</c:v>
                </c:pt>
                <c:pt idx="51">
                  <c:v>-1.18546489E-2</c:v>
                </c:pt>
                <c:pt idx="52">
                  <c:v>-5.3219011199999999E-3</c:v>
                </c:pt>
                <c:pt idx="53">
                  <c:v>-2.2184132099999998E-3</c:v>
                </c:pt>
                <c:pt idx="54">
                  <c:v>-4.4877223599999998E-3</c:v>
                </c:pt>
                <c:pt idx="55">
                  <c:v>-6.9469805900000004E-3</c:v>
                </c:pt>
                <c:pt idx="56">
                  <c:v>-4.3951025500000001E-3</c:v>
                </c:pt>
                <c:pt idx="57">
                  <c:v>3.03753338E-3</c:v>
                </c:pt>
                <c:pt idx="58">
                  <c:v>1.0349228E-2</c:v>
                </c:pt>
                <c:pt idx="59">
                  <c:v>1.2506508100000001E-2</c:v>
                </c:pt>
                <c:pt idx="60">
                  <c:v>8.6702741799999997E-3</c:v>
                </c:pt>
                <c:pt idx="61">
                  <c:v>1.97881523E-3</c:v>
                </c:pt>
                <c:pt idx="62">
                  <c:v>-4.4099589000000002E-3</c:v>
                </c:pt>
                <c:pt idx="63">
                  <c:v>-1.06442206E-2</c:v>
                </c:pt>
                <c:pt idx="64">
                  <c:v>-1.9059910699999998E-2</c:v>
                </c:pt>
                <c:pt idx="65">
                  <c:v>-2.9128578799999999E-2</c:v>
                </c:pt>
                <c:pt idx="66">
                  <c:v>-3.3194670500000002E-2</c:v>
                </c:pt>
                <c:pt idx="67">
                  <c:v>-1.7986286000000001E-2</c:v>
                </c:pt>
                <c:pt idx="68">
                  <c:v>2.7335283200000001E-2</c:v>
                </c:pt>
                <c:pt idx="69">
                  <c:v>0.101347962</c:v>
                </c:pt>
                <c:pt idx="70">
                  <c:v>0.18602972000000001</c:v>
                </c:pt>
                <c:pt idx="71">
                  <c:v>0.25242366599999999</c:v>
                </c:pt>
                <c:pt idx="72">
                  <c:v>0.27433258900000002</c:v>
                </c:pt>
                <c:pt idx="73">
                  <c:v>0.242224561</c:v>
                </c:pt>
                <c:pt idx="74">
                  <c:v>0.16866345299999999</c:v>
                </c:pt>
                <c:pt idx="75">
                  <c:v>8.1716594200000006E-2</c:v>
                </c:pt>
                <c:pt idx="76">
                  <c:v>1.0518893600000001E-2</c:v>
                </c:pt>
                <c:pt idx="77">
                  <c:v>-2.8059487599999999E-2</c:v>
                </c:pt>
                <c:pt idx="78">
                  <c:v>-3.4230880499999998E-2</c:v>
                </c:pt>
                <c:pt idx="79">
                  <c:v>-2.0469333400000001E-2</c:v>
                </c:pt>
                <c:pt idx="80">
                  <c:v>-1.97377491E-3</c:v>
                </c:pt>
                <c:pt idx="81">
                  <c:v>1.1020944099999999E-2</c:v>
                </c:pt>
                <c:pt idx="82">
                  <c:v>1.5494368099999999E-2</c:v>
                </c:pt>
                <c:pt idx="83">
                  <c:v>1.32828198E-2</c:v>
                </c:pt>
                <c:pt idx="84">
                  <c:v>7.4270091900000001E-3</c:v>
                </c:pt>
                <c:pt idx="85">
                  <c:v>3.0742998999999997E-5</c:v>
                </c:pt>
                <c:pt idx="86">
                  <c:v>-7.7201384600000004E-3</c:v>
                </c:pt>
                <c:pt idx="87">
                  <c:v>-1.45323795E-2</c:v>
                </c:pt>
                <c:pt idx="88">
                  <c:v>-1.8495900900000001E-2</c:v>
                </c:pt>
                <c:pt idx="89">
                  <c:v>-1.7747294800000001E-2</c:v>
                </c:pt>
                <c:pt idx="90">
                  <c:v>-1.1773090700000001E-2</c:v>
                </c:pt>
                <c:pt idx="91">
                  <c:v>-2.20459168E-3</c:v>
                </c:pt>
                <c:pt idx="92">
                  <c:v>7.68056508E-3</c:v>
                </c:pt>
                <c:pt idx="93">
                  <c:v>1.45071577E-2</c:v>
                </c:pt>
                <c:pt idx="94">
                  <c:v>1.6328291599999999E-2</c:v>
                </c:pt>
                <c:pt idx="95">
                  <c:v>1.31621888E-2</c:v>
                </c:pt>
                <c:pt idx="96">
                  <c:v>6.4948776399999996E-3</c:v>
                </c:pt>
                <c:pt idx="97">
                  <c:v>-1.51184585E-3</c:v>
                </c:pt>
                <c:pt idx="98">
                  <c:v>-8.5044750499999999E-3</c:v>
                </c:pt>
                <c:pt idx="99">
                  <c:v>-1.22684727E-2</c:v>
                </c:pt>
                <c:pt idx="100">
                  <c:v>-1.1396226400000001E-2</c:v>
                </c:pt>
                <c:pt idx="101">
                  <c:v>-6.2151153599999997E-3</c:v>
                </c:pt>
                <c:pt idx="102">
                  <c:v>8.5229733499999998E-4</c:v>
                </c:pt>
                <c:pt idx="103">
                  <c:v>6.2175237900000003E-3</c:v>
                </c:pt>
                <c:pt idx="104">
                  <c:v>7.0525166000000002E-3</c:v>
                </c:pt>
                <c:pt idx="105">
                  <c:v>3.0071864299999998E-3</c:v>
                </c:pt>
                <c:pt idx="106">
                  <c:v>-3.4312859600000001E-3</c:v>
                </c:pt>
                <c:pt idx="107">
                  <c:v>-8.2142090700000007E-3</c:v>
                </c:pt>
                <c:pt idx="108">
                  <c:v>-7.9955796099999994E-3</c:v>
                </c:pt>
                <c:pt idx="109">
                  <c:v>-2.2324600400000002E-3</c:v>
                </c:pt>
                <c:pt idx="110">
                  <c:v>6.0944857699999997E-3</c:v>
                </c:pt>
                <c:pt idx="111">
                  <c:v>1.18986027E-2</c:v>
                </c:pt>
                <c:pt idx="112">
                  <c:v>1.1146352999999999E-2</c:v>
                </c:pt>
                <c:pt idx="113">
                  <c:v>3.9083670200000002E-3</c:v>
                </c:pt>
                <c:pt idx="114">
                  <c:v>-5.0757579899999997E-3</c:v>
                </c:pt>
                <c:pt idx="115">
                  <c:v>-9.3002317500000004E-3</c:v>
                </c:pt>
                <c:pt idx="116">
                  <c:v>-5.1586183399999997E-3</c:v>
                </c:pt>
                <c:pt idx="117">
                  <c:v>5.0923822200000003E-3</c:v>
                </c:pt>
                <c:pt idx="118">
                  <c:v>1.45365037E-2</c:v>
                </c:pt>
                <c:pt idx="119">
                  <c:v>1.6228644300000001E-2</c:v>
                </c:pt>
                <c:pt idx="120">
                  <c:v>7.8087370600000003E-3</c:v>
                </c:pt>
                <c:pt idx="121">
                  <c:v>-7.1736933500000004E-3</c:v>
                </c:pt>
                <c:pt idx="122">
                  <c:v>-2.1703983999999999E-2</c:v>
                </c:pt>
                <c:pt idx="123">
                  <c:v>-2.9175130699999999E-2</c:v>
                </c:pt>
                <c:pt idx="124">
                  <c:v>-2.58770922E-2</c:v>
                </c:pt>
                <c:pt idx="125">
                  <c:v>-1.11644117E-2</c:v>
                </c:pt>
                <c:pt idx="126">
                  <c:v>1.34848534E-2</c:v>
                </c:pt>
                <c:pt idx="127">
                  <c:v>4.4824049400000003E-2</c:v>
                </c:pt>
                <c:pt idx="128">
                  <c:v>7.7239178399999997E-2</c:v>
                </c:pt>
                <c:pt idx="129">
                  <c:v>0.102527326</c:v>
                </c:pt>
                <c:pt idx="130">
                  <c:v>0.11186375799999999</c:v>
                </c:pt>
                <c:pt idx="131">
                  <c:v>0.100416528</c:v>
                </c:pt>
                <c:pt idx="132">
                  <c:v>7.2529083999999994E-2</c:v>
                </c:pt>
                <c:pt idx="133">
                  <c:v>4.3390606999999998E-2</c:v>
                </c:pt>
                <c:pt idx="134">
                  <c:v>3.3760119900000003E-2</c:v>
                </c:pt>
                <c:pt idx="135">
                  <c:v>5.8489738800000003E-2</c:v>
                </c:pt>
                <c:pt idx="136">
                  <c:v>0.115192079</c:v>
                </c:pt>
                <c:pt idx="137">
                  <c:v>0.18169435</c:v>
                </c:pt>
                <c:pt idx="138">
                  <c:v>0.226370089</c:v>
                </c:pt>
                <c:pt idx="139">
                  <c:v>0.22606359100000001</c:v>
                </c:pt>
                <c:pt idx="140">
                  <c:v>0.17956555699999999</c:v>
                </c:pt>
                <c:pt idx="141">
                  <c:v>0.107067539</c:v>
                </c:pt>
                <c:pt idx="142">
                  <c:v>3.6564088100000003E-2</c:v>
                </c:pt>
                <c:pt idx="143">
                  <c:v>-1.20780062E-2</c:v>
                </c:pt>
                <c:pt idx="144">
                  <c:v>-3.4198893000000001E-2</c:v>
                </c:pt>
                <c:pt idx="145">
                  <c:v>-3.6073407000000002E-2</c:v>
                </c:pt>
                <c:pt idx="146">
                  <c:v>-2.6106436300000001E-2</c:v>
                </c:pt>
                <c:pt idx="147">
                  <c:v>-9.9663889700000001E-3</c:v>
                </c:pt>
                <c:pt idx="148">
                  <c:v>8.0713003299999996E-3</c:v>
                </c:pt>
                <c:pt idx="149">
                  <c:v>2.2146354300000001E-2</c:v>
                </c:pt>
                <c:pt idx="150">
                  <c:v>2.55580075E-2</c:v>
                </c:pt>
                <c:pt idx="151">
                  <c:v>1.54735915E-2</c:v>
                </c:pt>
                <c:pt idx="152">
                  <c:v>-3.2390300800000001E-3</c:v>
                </c:pt>
                <c:pt idx="153">
                  <c:v>-1.9737707199999999E-2</c:v>
                </c:pt>
                <c:pt idx="154">
                  <c:v>-2.41442592E-2</c:v>
                </c:pt>
                <c:pt idx="155">
                  <c:v>-1.44139613E-2</c:v>
                </c:pt>
                <c:pt idx="156">
                  <c:v>2.40806327E-3</c:v>
                </c:pt>
                <c:pt idx="157">
                  <c:v>1.5528000300000001E-2</c:v>
                </c:pt>
                <c:pt idx="158">
                  <c:v>1.80150715E-2</c:v>
                </c:pt>
                <c:pt idx="159">
                  <c:v>1.08211217E-2</c:v>
                </c:pt>
                <c:pt idx="160">
                  <c:v>6.5683094099999999E-4</c:v>
                </c:pt>
                <c:pt idx="161">
                  <c:v>-5.7921330900000002E-3</c:v>
                </c:pt>
                <c:pt idx="162">
                  <c:v>-6.4056518600000001E-3</c:v>
                </c:pt>
                <c:pt idx="163">
                  <c:v>-3.8544085300000002E-3</c:v>
                </c:pt>
                <c:pt idx="164">
                  <c:v>-2.3085001300000001E-3</c:v>
                </c:pt>
                <c:pt idx="165">
                  <c:v>-3.81746021E-3</c:v>
                </c:pt>
                <c:pt idx="166">
                  <c:v>-6.9877059200000001E-3</c:v>
                </c:pt>
                <c:pt idx="167">
                  <c:v>-8.3824153599999993E-3</c:v>
                </c:pt>
                <c:pt idx="168">
                  <c:v>-5.2819458199999999E-3</c:v>
                </c:pt>
                <c:pt idx="169">
                  <c:v>2.0881159399999999E-3</c:v>
                </c:pt>
                <c:pt idx="170">
                  <c:v>1.0295967899999999E-2</c:v>
                </c:pt>
                <c:pt idx="171">
                  <c:v>1.47231375E-2</c:v>
                </c:pt>
                <c:pt idx="172">
                  <c:v>1.26878687E-2</c:v>
                </c:pt>
                <c:pt idx="173">
                  <c:v>5.49017694E-3</c:v>
                </c:pt>
                <c:pt idx="174">
                  <c:v>-2.27825443E-3</c:v>
                </c:pt>
                <c:pt idx="175">
                  <c:v>-5.8373203300000004E-3</c:v>
                </c:pt>
                <c:pt idx="176">
                  <c:v>-3.5340595599999999E-3</c:v>
                </c:pt>
                <c:pt idx="177">
                  <c:v>2.02419433E-3</c:v>
                </c:pt>
                <c:pt idx="178">
                  <c:v>5.8480967300000002E-3</c:v>
                </c:pt>
                <c:pt idx="179">
                  <c:v>4.2257413200000003E-3</c:v>
                </c:pt>
                <c:pt idx="180">
                  <c:v>-2.3094911400000002E-3</c:v>
                </c:pt>
                <c:pt idx="181">
                  <c:v>-8.9434058100000009E-3</c:v>
                </c:pt>
                <c:pt idx="182">
                  <c:v>-9.9385042100000008E-3</c:v>
                </c:pt>
                <c:pt idx="183">
                  <c:v>-3.2599946000000002E-3</c:v>
                </c:pt>
                <c:pt idx="184">
                  <c:v>7.1865765700000004E-3</c:v>
                </c:pt>
                <c:pt idx="185">
                  <c:v>1.3997860000000001E-2</c:v>
                </c:pt>
                <c:pt idx="186">
                  <c:v>1.1868220000000001E-2</c:v>
                </c:pt>
                <c:pt idx="187">
                  <c:v>1.7967405099999999E-3</c:v>
                </c:pt>
                <c:pt idx="188">
                  <c:v>-9.6898643900000005E-3</c:v>
                </c:pt>
                <c:pt idx="189">
                  <c:v>-1.5544940599999999E-2</c:v>
                </c:pt>
                <c:pt idx="190">
                  <c:v>-1.30635657E-2</c:v>
                </c:pt>
                <c:pt idx="191">
                  <c:v>-4.7911759199999997E-3</c:v>
                </c:pt>
                <c:pt idx="192">
                  <c:v>4.4108757300000004E-3</c:v>
                </c:pt>
                <c:pt idx="193">
                  <c:v>1.08511817E-2</c:v>
                </c:pt>
                <c:pt idx="194">
                  <c:v>1.3187485699999999E-2</c:v>
                </c:pt>
                <c:pt idx="195">
                  <c:v>1.13977942E-2</c:v>
                </c:pt>
                <c:pt idx="196">
                  <c:v>5.7168490600000002E-3</c:v>
                </c:pt>
                <c:pt idx="197">
                  <c:v>-3.0104393300000002E-3</c:v>
                </c:pt>
                <c:pt idx="198">
                  <c:v>-1.2332177999999999E-2</c:v>
                </c:pt>
                <c:pt idx="199">
                  <c:v>-1.83767271E-2</c:v>
                </c:pt>
                <c:pt idx="200">
                  <c:v>-1.7854629600000001E-2</c:v>
                </c:pt>
                <c:pt idx="201">
                  <c:v>-1.0482042299999999E-2</c:v>
                </c:pt>
                <c:pt idx="202">
                  <c:v>2.7451438900000003E-4</c:v>
                </c:pt>
                <c:pt idx="203">
                  <c:v>8.99227849E-3</c:v>
                </c:pt>
                <c:pt idx="204">
                  <c:v>1.15329521E-2</c:v>
                </c:pt>
                <c:pt idx="205">
                  <c:v>7.5891027200000001E-3</c:v>
                </c:pt>
                <c:pt idx="206">
                  <c:v>8.4955925999999999E-4</c:v>
                </c:pt>
                <c:pt idx="207">
                  <c:v>-3.4218103800000002E-3</c:v>
                </c:pt>
                <c:pt idx="208">
                  <c:v>-1.95622592E-3</c:v>
                </c:pt>
                <c:pt idx="209">
                  <c:v>4.1607775499999996E-3</c:v>
                </c:pt>
                <c:pt idx="210">
                  <c:v>1.0149321100000001E-2</c:v>
                </c:pt>
                <c:pt idx="211">
                  <c:v>1.0969923499999999E-2</c:v>
                </c:pt>
                <c:pt idx="212">
                  <c:v>5.0504846799999999E-3</c:v>
                </c:pt>
                <c:pt idx="213">
                  <c:v>-4.5968261800000002E-3</c:v>
                </c:pt>
                <c:pt idx="214">
                  <c:v>-1.2653090699999999E-2</c:v>
                </c:pt>
                <c:pt idx="215">
                  <c:v>-1.50669589E-2</c:v>
                </c:pt>
                <c:pt idx="216">
                  <c:v>-1.0990748999999999E-2</c:v>
                </c:pt>
                <c:pt idx="217">
                  <c:v>-2.1689556299999998E-3</c:v>
                </c:pt>
                <c:pt idx="218">
                  <c:v>8.5511240000000002E-3</c:v>
                </c:pt>
                <c:pt idx="219">
                  <c:v>1.77304049E-2</c:v>
                </c:pt>
                <c:pt idx="220">
                  <c:v>2.12685549E-2</c:v>
                </c:pt>
                <c:pt idx="221">
                  <c:v>1.5737002699999999E-2</c:v>
                </c:pt>
                <c:pt idx="222">
                  <c:v>1.50154433E-3</c:v>
                </c:pt>
                <c:pt idx="223">
                  <c:v>-1.5212047100000001E-2</c:v>
                </c:pt>
                <c:pt idx="224">
                  <c:v>-2.4783216899999998E-2</c:v>
                </c:pt>
                <c:pt idx="225">
                  <c:v>-2.0843067600000001E-2</c:v>
                </c:pt>
                <c:pt idx="226">
                  <c:v>-5.9147651799999999E-3</c:v>
                </c:pt>
                <c:pt idx="227">
                  <c:v>9.5237686599999993E-3</c:v>
                </c:pt>
                <c:pt idx="228">
                  <c:v>1.47231281E-2</c:v>
                </c:pt>
                <c:pt idx="229">
                  <c:v>6.9334395200000001E-3</c:v>
                </c:pt>
                <c:pt idx="230">
                  <c:v>-6.8178408199999997E-3</c:v>
                </c:pt>
                <c:pt idx="231">
                  <c:v>-1.5861886400000001E-2</c:v>
                </c:pt>
                <c:pt idx="232">
                  <c:v>-1.4432630199999999E-2</c:v>
                </c:pt>
                <c:pt idx="233">
                  <c:v>-5.3906783399999998E-3</c:v>
                </c:pt>
                <c:pt idx="234">
                  <c:v>3.3567641800000001E-3</c:v>
                </c:pt>
                <c:pt idx="235">
                  <c:v>5.8346710800000002E-3</c:v>
                </c:pt>
                <c:pt idx="236">
                  <c:v>2.2584952100000001E-3</c:v>
                </c:pt>
                <c:pt idx="237">
                  <c:v>-2.2885065899999999E-3</c:v>
                </c:pt>
                <c:pt idx="238">
                  <c:v>-2.6428145399999999E-3</c:v>
                </c:pt>
                <c:pt idx="239">
                  <c:v>2.48660125E-3</c:v>
                </c:pt>
                <c:pt idx="240">
                  <c:v>1.0024763000000001E-2</c:v>
                </c:pt>
                <c:pt idx="241">
                  <c:v>1.50336224E-2</c:v>
                </c:pt>
                <c:pt idx="242">
                  <c:v>1.4004394200000001E-2</c:v>
                </c:pt>
                <c:pt idx="243">
                  <c:v>6.9319781500000004E-3</c:v>
                </c:pt>
                <c:pt idx="244">
                  <c:v>-2.7423565899999999E-3</c:v>
                </c:pt>
                <c:pt idx="245">
                  <c:v>-1.0124278299999999E-2</c:v>
                </c:pt>
                <c:pt idx="246">
                  <c:v>-1.16513222E-2</c:v>
                </c:pt>
                <c:pt idx="247">
                  <c:v>-7.0240526100000004E-3</c:v>
                </c:pt>
                <c:pt idx="248">
                  <c:v>8.3410181099999997E-4</c:v>
                </c:pt>
                <c:pt idx="249">
                  <c:v>7.4801519199999998E-3</c:v>
                </c:pt>
                <c:pt idx="250">
                  <c:v>8.9577196899999992E-3</c:v>
                </c:pt>
                <c:pt idx="251">
                  <c:v>3.1432658299999998E-3</c:v>
                </c:pt>
                <c:pt idx="252">
                  <c:v>-9.3140441700000007E-3</c:v>
                </c:pt>
                <c:pt idx="253">
                  <c:v>-2.3915612999999999E-2</c:v>
                </c:pt>
                <c:pt idx="254">
                  <c:v>-3.1808296700000002E-2</c:v>
                </c:pt>
                <c:pt idx="255">
                  <c:v>-2.1775279500000001E-2</c:v>
                </c:pt>
                <c:pt idx="256">
                  <c:v>1.42837055E-2</c:v>
                </c:pt>
                <c:pt idx="257">
                  <c:v>7.4514586100000002E-2</c:v>
                </c:pt>
                <c:pt idx="258">
                  <c:v>0.14375407900000001</c:v>
                </c:pt>
                <c:pt idx="259">
                  <c:v>0.19774761900000001</c:v>
                </c:pt>
                <c:pt idx="260">
                  <c:v>0.21436454299999999</c:v>
                </c:pt>
                <c:pt idx="261">
                  <c:v>0.185763969</c:v>
                </c:pt>
                <c:pt idx="262">
                  <c:v>0.123646088</c:v>
                </c:pt>
                <c:pt idx="263">
                  <c:v>5.3585351400000002E-2</c:v>
                </c:pt>
                <c:pt idx="264">
                  <c:v>1.53590759E-3</c:v>
                </c:pt>
                <c:pt idx="265">
                  <c:v>-1.9241042100000001E-2</c:v>
                </c:pt>
                <c:pt idx="266">
                  <c:v>-1.30661847E-2</c:v>
                </c:pt>
                <c:pt idx="267">
                  <c:v>3.6636430400000001E-3</c:v>
                </c:pt>
                <c:pt idx="268">
                  <c:v>1.4030008599999999E-2</c:v>
                </c:pt>
                <c:pt idx="269">
                  <c:v>1.05588644E-2</c:v>
                </c:pt>
                <c:pt idx="270">
                  <c:v>-2.3109820900000001E-3</c:v>
                </c:pt>
                <c:pt idx="271">
                  <c:v>-1.38353356E-2</c:v>
                </c:pt>
                <c:pt idx="272">
                  <c:v>-1.5843410200000001E-2</c:v>
                </c:pt>
                <c:pt idx="273">
                  <c:v>-8.2879668300000001E-3</c:v>
                </c:pt>
                <c:pt idx="274">
                  <c:v>2.0572971800000002E-3</c:v>
                </c:pt>
                <c:pt idx="275">
                  <c:v>7.7435079799999997E-3</c:v>
                </c:pt>
                <c:pt idx="276">
                  <c:v>6.1659889400000004E-3</c:v>
                </c:pt>
                <c:pt idx="277">
                  <c:v>3.4236725999999999E-4</c:v>
                </c:pt>
                <c:pt idx="278">
                  <c:v>-4.6376735099999998E-3</c:v>
                </c:pt>
                <c:pt idx="279">
                  <c:v>-5.7184675799999999E-3</c:v>
                </c:pt>
                <c:pt idx="280">
                  <c:v>-3.2756773800000001E-3</c:v>
                </c:pt>
                <c:pt idx="281">
                  <c:v>3.65147656E-4</c:v>
                </c:pt>
                <c:pt idx="282">
                  <c:v>3.1220705700000001E-3</c:v>
                </c:pt>
                <c:pt idx="283">
                  <c:v>4.1388240000000001E-3</c:v>
                </c:pt>
                <c:pt idx="284">
                  <c:v>3.4339162900000001E-3</c:v>
                </c:pt>
                <c:pt idx="285">
                  <c:v>1.3146738300000001E-3</c:v>
                </c:pt>
                <c:pt idx="286">
                  <c:v>-1.6655201E-3</c:v>
                </c:pt>
                <c:pt idx="287">
                  <c:v>-4.4886919999999999E-3</c:v>
                </c:pt>
                <c:pt idx="288">
                  <c:v>-5.9141843399999998E-3</c:v>
                </c:pt>
                <c:pt idx="289">
                  <c:v>-5.26630516E-3</c:v>
                </c:pt>
                <c:pt idx="290">
                  <c:v>-2.9855008100000001E-3</c:v>
                </c:pt>
                <c:pt idx="291">
                  <c:v>-2.2574442199999999E-4</c:v>
                </c:pt>
                <c:pt idx="292">
                  <c:v>2.15065859E-3</c:v>
                </c:pt>
                <c:pt idx="293">
                  <c:v>4.0244722200000003E-3</c:v>
                </c:pt>
                <c:pt idx="294">
                  <c:v>5.3627444799999998E-3</c:v>
                </c:pt>
                <c:pt idx="295">
                  <c:v>5.3569528100000001E-3</c:v>
                </c:pt>
                <c:pt idx="296">
                  <c:v>2.7620651799999999E-3</c:v>
                </c:pt>
                <c:pt idx="297">
                  <c:v>-2.4707518299999999E-3</c:v>
                </c:pt>
                <c:pt idx="298">
                  <c:v>-7.9451589800000003E-3</c:v>
                </c:pt>
                <c:pt idx="299">
                  <c:v>-9.7207151699999998E-3</c:v>
                </c:pt>
                <c:pt idx="300">
                  <c:v>-5.1570592600000001E-3</c:v>
                </c:pt>
                <c:pt idx="301">
                  <c:v>4.5969565599999996E-3</c:v>
                </c:pt>
                <c:pt idx="302">
                  <c:v>1.4781924599999999E-2</c:v>
                </c:pt>
                <c:pt idx="303">
                  <c:v>1.99954624E-2</c:v>
                </c:pt>
                <c:pt idx="304">
                  <c:v>1.7694165800000002E-2</c:v>
                </c:pt>
                <c:pt idx="305">
                  <c:v>9.5629313400000006E-3</c:v>
                </c:pt>
                <c:pt idx="306">
                  <c:v>-7.7778349000000001E-5</c:v>
                </c:pt>
                <c:pt idx="307">
                  <c:v>-7.2837425799999996E-3</c:v>
                </c:pt>
                <c:pt idx="308">
                  <c:v>-1.0527596E-2</c:v>
                </c:pt>
                <c:pt idx="309">
                  <c:v>-1.0592082500000001E-2</c:v>
                </c:pt>
                <c:pt idx="310">
                  <c:v>-9.0576882299999995E-3</c:v>
                </c:pt>
                <c:pt idx="311">
                  <c:v>-6.9493106500000002E-3</c:v>
                </c:pt>
                <c:pt idx="312">
                  <c:v>-4.3872333100000004E-3</c:v>
                </c:pt>
                <c:pt idx="313">
                  <c:v>-9.7056687900000003E-4</c:v>
                </c:pt>
                <c:pt idx="314">
                  <c:v>3.6664084E-3</c:v>
                </c:pt>
                <c:pt idx="315">
                  <c:v>9.2507081599999992E-3</c:v>
                </c:pt>
                <c:pt idx="316">
                  <c:v>1.4239185099999999E-2</c:v>
                </c:pt>
                <c:pt idx="317">
                  <c:v>1.5757349800000001E-2</c:v>
                </c:pt>
                <c:pt idx="318">
                  <c:v>1.097302E-2</c:v>
                </c:pt>
                <c:pt idx="319">
                  <c:v>-3.08647557E-4</c:v>
                </c:pt>
                <c:pt idx="320">
                  <c:v>-1.3819421E-2</c:v>
                </c:pt>
                <c:pt idx="321">
                  <c:v>-2.2157821599999999E-2</c:v>
                </c:pt>
                <c:pt idx="322">
                  <c:v>-1.9462055200000002E-2</c:v>
                </c:pt>
                <c:pt idx="323">
                  <c:v>-6.3150733199999996E-3</c:v>
                </c:pt>
                <c:pt idx="324">
                  <c:v>9.4177080999999999E-3</c:v>
                </c:pt>
                <c:pt idx="325">
                  <c:v>1.7444014899999999E-2</c:v>
                </c:pt>
                <c:pt idx="326">
                  <c:v>1.2509195000000001E-2</c:v>
                </c:pt>
                <c:pt idx="327">
                  <c:v>-1.30057858E-3</c:v>
                </c:pt>
                <c:pt idx="328">
                  <c:v>-1.3233233800000001E-2</c:v>
                </c:pt>
                <c:pt idx="329">
                  <c:v>-1.4040356699999999E-2</c:v>
                </c:pt>
                <c:pt idx="330">
                  <c:v>-3.6358258299999998E-3</c:v>
                </c:pt>
                <c:pt idx="331">
                  <c:v>7.9533613599999994E-3</c:v>
                </c:pt>
                <c:pt idx="332">
                  <c:v>8.0494594099999994E-3</c:v>
                </c:pt>
                <c:pt idx="333">
                  <c:v>-7.36013443E-3</c:v>
                </c:pt>
                <c:pt idx="334">
                  <c:v>-2.6786206699999999E-2</c:v>
                </c:pt>
                <c:pt idx="335">
                  <c:v>-2.73710983E-2</c:v>
                </c:pt>
                <c:pt idx="336">
                  <c:v>1.0741581199999999E-2</c:v>
                </c:pt>
                <c:pt idx="337">
                  <c:v>8.87223226E-2</c:v>
                </c:pt>
                <c:pt idx="338">
                  <c:v>0.183683712</c:v>
                </c:pt>
                <c:pt idx="339">
                  <c:v>0.25904745800000001</c:v>
                </c:pt>
                <c:pt idx="340">
                  <c:v>0.284645749</c:v>
                </c:pt>
                <c:pt idx="341">
                  <c:v>0.25290933799999998</c:v>
                </c:pt>
                <c:pt idx="342">
                  <c:v>0.180423108</c:v>
                </c:pt>
                <c:pt idx="343">
                  <c:v>9.5503389999999994E-2</c:v>
                </c:pt>
                <c:pt idx="344">
                  <c:v>2.25735897E-2</c:v>
                </c:pt>
                <c:pt idx="345">
                  <c:v>-2.5492781499999999E-2</c:v>
                </c:pt>
                <c:pt idx="346">
                  <c:v>-4.4680073899999999E-2</c:v>
                </c:pt>
                <c:pt idx="347">
                  <c:v>-3.3661835700000003E-2</c:v>
                </c:pt>
                <c:pt idx="348">
                  <c:v>7.6145780500000001E-3</c:v>
                </c:pt>
                <c:pt idx="349">
                  <c:v>7.3216226300000006E-2</c:v>
                </c:pt>
                <c:pt idx="350">
                  <c:v>0.14668672799999999</c:v>
                </c:pt>
                <c:pt idx="351">
                  <c:v>0.20385715300000001</c:v>
                </c:pt>
                <c:pt idx="352">
                  <c:v>0.22356136800000001</c:v>
                </c:pt>
                <c:pt idx="353">
                  <c:v>0.199153738</c:v>
                </c:pt>
                <c:pt idx="354">
                  <c:v>0.142202104</c:v>
                </c:pt>
                <c:pt idx="355">
                  <c:v>7.5578914100000005E-2</c:v>
                </c:pt>
                <c:pt idx="356">
                  <c:v>2.1026316699999999E-2</c:v>
                </c:pt>
                <c:pt idx="357">
                  <c:v>-1.0459411300000001E-2</c:v>
                </c:pt>
                <c:pt idx="358">
                  <c:v>-2.03259116E-2</c:v>
                </c:pt>
                <c:pt idx="359">
                  <c:v>-1.7294667100000001E-2</c:v>
                </c:pt>
                <c:pt idx="360">
                  <c:v>-1.03256605E-2</c:v>
                </c:pt>
                <c:pt idx="361">
                  <c:v>-4.3113370899999998E-3</c:v>
                </c:pt>
                <c:pt idx="362">
                  <c:v>8.8996462900000001E-5</c:v>
                </c:pt>
                <c:pt idx="363">
                  <c:v>4.0514457700000003E-3</c:v>
                </c:pt>
                <c:pt idx="364">
                  <c:v>8.1756532299999997E-3</c:v>
                </c:pt>
                <c:pt idx="365">
                  <c:v>1.1639873699999999E-2</c:v>
                </c:pt>
                <c:pt idx="366">
                  <c:v>1.2863053399999999E-2</c:v>
                </c:pt>
                <c:pt idx="367">
                  <c:v>1.06462906E-2</c:v>
                </c:pt>
                <c:pt idx="368">
                  <c:v>4.9604245000000003E-3</c:v>
                </c:pt>
                <c:pt idx="369">
                  <c:v>-2.75310924E-3</c:v>
                </c:pt>
                <c:pt idx="370">
                  <c:v>-9.7040471199999999E-3</c:v>
                </c:pt>
                <c:pt idx="371">
                  <c:v>-1.26221465E-2</c:v>
                </c:pt>
                <c:pt idx="372">
                  <c:v>-9.64157616E-3</c:v>
                </c:pt>
                <c:pt idx="373">
                  <c:v>-2.31303613E-3</c:v>
                </c:pt>
                <c:pt idx="374">
                  <c:v>4.3015732700000002E-3</c:v>
                </c:pt>
                <c:pt idx="375">
                  <c:v>4.7132593500000004E-3</c:v>
                </c:pt>
                <c:pt idx="376">
                  <c:v>-2.3716045800000001E-3</c:v>
                </c:pt>
                <c:pt idx="377">
                  <c:v>-1.19055424E-2</c:v>
                </c:pt>
                <c:pt idx="378">
                  <c:v>-1.56565156E-2</c:v>
                </c:pt>
                <c:pt idx="379">
                  <c:v>-8.9452433699999997E-3</c:v>
                </c:pt>
                <c:pt idx="380">
                  <c:v>4.6333293399999998E-3</c:v>
                </c:pt>
                <c:pt idx="381">
                  <c:v>1.5166418799999999E-2</c:v>
                </c:pt>
                <c:pt idx="382">
                  <c:v>1.41458257E-2</c:v>
                </c:pt>
                <c:pt idx="383">
                  <c:v>1.6886796300000001E-3</c:v>
                </c:pt>
                <c:pt idx="384">
                  <c:v>-1.3033394199999999E-2</c:v>
                </c:pt>
                <c:pt idx="385">
                  <c:v>-1.8781551099999998E-2</c:v>
                </c:pt>
                <c:pt idx="386">
                  <c:v>-1.09187708E-2</c:v>
                </c:pt>
                <c:pt idx="387">
                  <c:v>5.3011216E-3</c:v>
                </c:pt>
                <c:pt idx="388">
                  <c:v>1.91173686E-2</c:v>
                </c:pt>
                <c:pt idx="389">
                  <c:v>2.2245108699999998E-2</c:v>
                </c:pt>
                <c:pt idx="390">
                  <c:v>1.40409121E-2</c:v>
                </c:pt>
                <c:pt idx="391">
                  <c:v>6.0509936399999996E-4</c:v>
                </c:pt>
                <c:pt idx="392">
                  <c:v>-1.0280227899999999E-2</c:v>
                </c:pt>
                <c:pt idx="393">
                  <c:v>-1.39643514E-2</c:v>
                </c:pt>
                <c:pt idx="394">
                  <c:v>-1.0533300900000001E-2</c:v>
                </c:pt>
                <c:pt idx="395">
                  <c:v>-3.3330092900000002E-3</c:v>
                </c:pt>
                <c:pt idx="396">
                  <c:v>3.6387247100000001E-3</c:v>
                </c:pt>
                <c:pt idx="397">
                  <c:v>7.6961710499999997E-3</c:v>
                </c:pt>
                <c:pt idx="398">
                  <c:v>8.0697922000000002E-3</c:v>
                </c:pt>
                <c:pt idx="399">
                  <c:v>5.3264481199999996E-3</c:v>
                </c:pt>
                <c:pt idx="400">
                  <c:v>3.4271399200000002E-4</c:v>
                </c:pt>
                <c:pt idx="401">
                  <c:v>-6.2090652399999996E-3</c:v>
                </c:pt>
                <c:pt idx="402">
                  <c:v>-1.3368118700000001E-2</c:v>
                </c:pt>
                <c:pt idx="403">
                  <c:v>-1.9019023600000001E-2</c:v>
                </c:pt>
                <c:pt idx="404">
                  <c:v>-2.0041120700000001E-2</c:v>
                </c:pt>
                <c:pt idx="405">
                  <c:v>-1.4125334200000001E-2</c:v>
                </c:pt>
                <c:pt idx="406">
                  <c:v>-2.06200717E-3</c:v>
                </c:pt>
                <c:pt idx="407">
                  <c:v>1.17346402E-2</c:v>
                </c:pt>
                <c:pt idx="408">
                  <c:v>2.1498912299999999E-2</c:v>
                </c:pt>
                <c:pt idx="409">
                  <c:v>2.3672234600000001E-2</c:v>
                </c:pt>
                <c:pt idx="410">
                  <c:v>1.8871102000000001E-2</c:v>
                </c:pt>
                <c:pt idx="411">
                  <c:v>1.06969645E-2</c:v>
                </c:pt>
                <c:pt idx="412">
                  <c:v>2.6199035900000001E-3</c:v>
                </c:pt>
                <c:pt idx="413">
                  <c:v>-4.2241373900000004E-3</c:v>
                </c:pt>
                <c:pt idx="414">
                  <c:v>-1.0535540899999999E-2</c:v>
                </c:pt>
                <c:pt idx="415">
                  <c:v>-1.6482933200000001E-2</c:v>
                </c:pt>
                <c:pt idx="416">
                  <c:v>-2.0026343299999999E-2</c:v>
                </c:pt>
                <c:pt idx="417">
                  <c:v>-1.78401199E-2</c:v>
                </c:pt>
                <c:pt idx="418">
                  <c:v>-8.3428096499999996E-3</c:v>
                </c:pt>
                <c:pt idx="419">
                  <c:v>5.7456427100000002E-3</c:v>
                </c:pt>
                <c:pt idx="420">
                  <c:v>1.7877886999999999E-2</c:v>
                </c:pt>
                <c:pt idx="421">
                  <c:v>2.1464569999999999E-2</c:v>
                </c:pt>
                <c:pt idx="422">
                  <c:v>1.4422558E-2</c:v>
                </c:pt>
                <c:pt idx="423">
                  <c:v>9.4056146500000001E-4</c:v>
                </c:pt>
                <c:pt idx="424">
                  <c:v>-1.11557858E-2</c:v>
                </c:pt>
                <c:pt idx="425">
                  <c:v>-1.5605241400000001E-2</c:v>
                </c:pt>
                <c:pt idx="426">
                  <c:v>-1.15876373E-2</c:v>
                </c:pt>
                <c:pt idx="427">
                  <c:v>-3.53490176E-3</c:v>
                </c:pt>
                <c:pt idx="428">
                  <c:v>2.5750238500000001E-3</c:v>
                </c:pt>
                <c:pt idx="429">
                  <c:v>3.37309771E-3</c:v>
                </c:pt>
                <c:pt idx="430">
                  <c:v>-1.8270258200000001E-4</c:v>
                </c:pt>
                <c:pt idx="431">
                  <c:v>-4.1824007199999999E-3</c:v>
                </c:pt>
                <c:pt idx="432">
                  <c:v>-4.7619490800000002E-3</c:v>
                </c:pt>
                <c:pt idx="433">
                  <c:v>-6.4936877200000005E-4</c:v>
                </c:pt>
                <c:pt idx="434">
                  <c:v>6.0940502000000002E-3</c:v>
                </c:pt>
                <c:pt idx="435">
                  <c:v>1.13617488E-2</c:v>
                </c:pt>
                <c:pt idx="436">
                  <c:v>1.15621882E-2</c:v>
                </c:pt>
                <c:pt idx="437">
                  <c:v>6.0120711500000002E-3</c:v>
                </c:pt>
                <c:pt idx="438">
                  <c:v>-2.3812277600000001E-3</c:v>
                </c:pt>
                <c:pt idx="439">
                  <c:v>-8.8263605199999998E-3</c:v>
                </c:pt>
                <c:pt idx="440">
                  <c:v>-9.7769121999999997E-3</c:v>
                </c:pt>
                <c:pt idx="441">
                  <c:v>-5.2368515700000002E-3</c:v>
                </c:pt>
                <c:pt idx="442">
                  <c:v>1.5940908399999999E-3</c:v>
                </c:pt>
                <c:pt idx="443">
                  <c:v>7.0305971499999998E-3</c:v>
                </c:pt>
                <c:pt idx="444">
                  <c:v>9.5540922399999992E-3</c:v>
                </c:pt>
                <c:pt idx="445">
                  <c:v>1.00567876E-2</c:v>
                </c:pt>
                <c:pt idx="446">
                  <c:v>9.7562425700000004E-3</c:v>
                </c:pt>
                <c:pt idx="447">
                  <c:v>8.2850285100000004E-3</c:v>
                </c:pt>
                <c:pt idx="448">
                  <c:v>4.2296627000000002E-3</c:v>
                </c:pt>
                <c:pt idx="449">
                  <c:v>-2.4203344899999999E-3</c:v>
                </c:pt>
                <c:pt idx="450">
                  <c:v>-8.8382486499999999E-3</c:v>
                </c:pt>
                <c:pt idx="451">
                  <c:v>-1.10739221E-2</c:v>
                </c:pt>
                <c:pt idx="452">
                  <c:v>-7.7218413800000003E-3</c:v>
                </c:pt>
                <c:pt idx="453">
                  <c:v>-1.9592587700000001E-3</c:v>
                </c:pt>
                <c:pt idx="454">
                  <c:v>4.79973576E-4</c:v>
                </c:pt>
                <c:pt idx="455">
                  <c:v>-3.8770441000000001E-3</c:v>
                </c:pt>
                <c:pt idx="456">
                  <c:v>-1.26718422E-2</c:v>
                </c:pt>
                <c:pt idx="457">
                  <c:v>-1.8692851199999999E-2</c:v>
                </c:pt>
                <c:pt idx="458">
                  <c:v>-1.5082585000000001E-2</c:v>
                </c:pt>
                <c:pt idx="459">
                  <c:v>-9.5703069100000005E-4</c:v>
                </c:pt>
                <c:pt idx="460">
                  <c:v>1.6962056999999999E-2</c:v>
                </c:pt>
                <c:pt idx="461">
                  <c:v>2.8289526700000001E-2</c:v>
                </c:pt>
                <c:pt idx="462">
                  <c:v>2.5934268399999998E-2</c:v>
                </c:pt>
                <c:pt idx="463">
                  <c:v>1.1111443E-2</c:v>
                </c:pt>
                <c:pt idx="464">
                  <c:v>-7.3148466499999999E-3</c:v>
                </c:pt>
                <c:pt idx="465">
                  <c:v>-1.8788462400000001E-2</c:v>
                </c:pt>
                <c:pt idx="466">
                  <c:v>-1.8022283E-2</c:v>
                </c:pt>
                <c:pt idx="467">
                  <c:v>-7.9464142300000006E-3</c:v>
                </c:pt>
                <c:pt idx="468">
                  <c:v>3.2823548599999999E-3</c:v>
                </c:pt>
                <c:pt idx="469">
                  <c:v>8.6335760800000001E-3</c:v>
                </c:pt>
                <c:pt idx="470">
                  <c:v>6.9583494799999998E-3</c:v>
                </c:pt>
                <c:pt idx="471">
                  <c:v>2.7316907199999999E-3</c:v>
                </c:pt>
                <c:pt idx="472">
                  <c:v>1.48768422E-3</c:v>
                </c:pt>
                <c:pt idx="473">
                  <c:v>4.9709613199999999E-3</c:v>
                </c:pt>
                <c:pt idx="474">
                  <c:v>9.9200777999999996E-3</c:v>
                </c:pt>
                <c:pt idx="475">
                  <c:v>1.1135779700000001E-2</c:v>
                </c:pt>
                <c:pt idx="476">
                  <c:v>5.95033243E-3</c:v>
                </c:pt>
                <c:pt idx="477">
                  <c:v>-3.6285723599999999E-3</c:v>
                </c:pt>
                <c:pt idx="478">
                  <c:v>-1.25102076E-2</c:v>
                </c:pt>
                <c:pt idx="479">
                  <c:v>-1.6111116500000001E-2</c:v>
                </c:pt>
                <c:pt idx="480">
                  <c:v>-1.3012673799999999E-2</c:v>
                </c:pt>
                <c:pt idx="481">
                  <c:v>-5.1505751199999996E-3</c:v>
                </c:pt>
                <c:pt idx="482">
                  <c:v>3.8209422800000001E-3</c:v>
                </c:pt>
                <c:pt idx="483">
                  <c:v>1.0442366599999999E-2</c:v>
                </c:pt>
                <c:pt idx="484">
                  <c:v>1.26987779E-2</c:v>
                </c:pt>
                <c:pt idx="485">
                  <c:v>1.04918692E-2</c:v>
                </c:pt>
                <c:pt idx="486">
                  <c:v>5.3708709099999996E-3</c:v>
                </c:pt>
                <c:pt idx="487">
                  <c:v>-4.9417959399999998E-4</c:v>
                </c:pt>
                <c:pt idx="488">
                  <c:v>-5.6320059900000002E-3</c:v>
                </c:pt>
                <c:pt idx="489">
                  <c:v>-9.8135401299999994E-3</c:v>
                </c:pt>
                <c:pt idx="490">
                  <c:v>-1.3172084299999999E-2</c:v>
                </c:pt>
                <c:pt idx="491">
                  <c:v>-1.47742807E-2</c:v>
                </c:pt>
                <c:pt idx="492">
                  <c:v>-1.25019678E-2</c:v>
                </c:pt>
                <c:pt idx="493">
                  <c:v>-5.0127603400000002E-3</c:v>
                </c:pt>
                <c:pt idx="494">
                  <c:v>5.8737734700000004E-3</c:v>
                </c:pt>
                <c:pt idx="495">
                  <c:v>1.5103047E-2</c:v>
                </c:pt>
                <c:pt idx="496">
                  <c:v>1.75001207E-2</c:v>
                </c:pt>
                <c:pt idx="497">
                  <c:v>1.1730970300000001E-2</c:v>
                </c:pt>
                <c:pt idx="498">
                  <c:v>1.56521913E-3</c:v>
                </c:pt>
                <c:pt idx="499">
                  <c:v>-6.8386361799999996E-3</c:v>
                </c:pt>
                <c:pt idx="500">
                  <c:v>-9.3331460400000003E-3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3343-3244-AC18-FD0C5521D6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0"/>
        <c:axId val="200"/>
      </c:scatterChart>
      <c:valAx>
        <c:axId val="100"/>
        <c:scaling>
          <c:orientation val="minMax"/>
          <c:max val="500"/>
          <c:min val="0"/>
        </c:scaling>
        <c:delete val="0"/>
        <c:axPos val="b"/>
        <c:numFmt formatCode="0" sourceLinked="0"/>
        <c:majorTickMark val="out"/>
        <c:minorTickMark val="none"/>
        <c:tickLblPos val="low"/>
        <c:spPr>
          <a:ln w="7000">
            <a:solidFill>
              <a:srgbClr val="C7BCCD"/>
            </a:solidFill>
          </a:ln>
        </c:spPr>
        <c:crossAx val="200"/>
        <c:crossesAt val="0"/>
        <c:crossBetween val="midCat"/>
        <c:majorUnit val="100"/>
      </c:valAx>
      <c:valAx>
        <c:axId val="200"/>
        <c:scaling>
          <c:orientation val="minMax"/>
          <c:max val="0.32734261091348044"/>
          <c:min val="-5.1382084996443297E-2"/>
        </c:scaling>
        <c:delete val="1"/>
        <c:axPos val="l"/>
        <c:numFmt formatCode="0" sourceLinked="0"/>
        <c:majorTickMark val="none"/>
        <c:minorTickMark val="none"/>
        <c:tickLblPos val="none"/>
        <c:crossAx val="100"/>
        <c:crossesAt val="0"/>
        <c:crossBetween val="midCat"/>
      </c:valAx>
    </c:plotArea>
    <c:plotVisOnly val="1"/>
    <c:dispBlanksAs val="gap"/>
    <c:showDLblsOverMax val="1"/>
  </c:chart>
  <c:spPr>
    <a:noFill/>
    <a:ln>
      <a:noFill/>
    </a:ln>
  </c:spPr>
  <c:txPr>
    <a:bodyPr/>
    <a:lstStyle/>
    <a:p>
      <a:pPr>
        <a:defRPr sz="900">
          <a:solidFill>
            <a:srgbClr val="6E6675"/>
          </a:solidFill>
          <a:latin typeface="STIX Two Text"/>
          <a:ea typeface="SimSun"/>
        </a:defRPr>
      </a:pPr>
      <a:endParaRPr lang="en-U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layoutTarget val="inner"/>
          <c:xMode val="edge"/>
          <c:yMode val="edge"/>
          <c:x val="4.0000000000000036E-2"/>
          <c:y val="0.15000000000000002"/>
          <c:w val="0.96"/>
          <c:h val="0.78"/>
        </c:manualLayout>
      </c:layout>
      <c:scatterChart>
        <c:scatterStyle val="lineMarker"/>
        <c:varyColors val="0"/>
        <c:ser>
          <c:idx val="0"/>
          <c:order val="0"/>
          <c:tx>
            <c:v>真实时间 1</c:v>
          </c:tx>
          <c:spPr>
            <a:ln w="8890">
              <a:solidFill>
                <a:srgbClr val="D8C8E0"/>
              </a:solidFill>
            </a:ln>
          </c:spPr>
          <c:marker>
            <c:symbol val="none"/>
          </c:marker>
          <c:xVal>
            <c:numRef>
              <c:f>Data!$A$2:$A$3</c:f>
              <c:numCache>
                <c:formatCode>General</c:formatCode>
                <c:ptCount val="2"/>
                <c:pt idx="0">
                  <c:v>45</c:v>
                </c:pt>
                <c:pt idx="1">
                  <c:v>45</c:v>
                </c:pt>
              </c:numCache>
            </c:numRef>
          </c:xVal>
          <c:yVal>
            <c:numRef>
              <c:f>Data!$B$2:$B$3</c:f>
              <c:numCache>
                <c:formatCode>General</c:formatCode>
                <c:ptCount val="2"/>
                <c:pt idx="0">
                  <c:v>0</c:v>
                </c:pt>
                <c:pt idx="1">
                  <c:v>0.73499680700000003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ABF7-B14F-8794-C644CE1F7FDF}"/>
            </c:ext>
          </c:extLst>
        </c:ser>
        <c:ser>
          <c:idx val="1"/>
          <c:order val="1"/>
          <c:tx>
            <c:v>真实时间 2</c:v>
          </c:tx>
          <c:spPr>
            <a:ln w="8890">
              <a:solidFill>
                <a:srgbClr val="D8C8E0"/>
              </a:solidFill>
            </a:ln>
          </c:spPr>
          <c:marker>
            <c:symbol val="none"/>
          </c:marker>
          <c:xVal>
            <c:numRef>
              <c:f>Data!$C$2:$C$3</c:f>
              <c:numCache>
                <c:formatCode>General</c:formatCode>
                <c:ptCount val="2"/>
                <c:pt idx="0">
                  <c:v>72</c:v>
                </c:pt>
                <c:pt idx="1">
                  <c:v>72</c:v>
                </c:pt>
              </c:numCache>
            </c:numRef>
          </c:xVal>
          <c:yVal>
            <c:numRef>
              <c:f>Data!$D$2:$D$3</c:f>
              <c:numCache>
                <c:formatCode>General</c:formatCode>
                <c:ptCount val="2"/>
                <c:pt idx="0">
                  <c:v>0</c:v>
                </c:pt>
                <c:pt idx="1">
                  <c:v>0.73499680700000003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ABF7-B14F-8794-C644CE1F7FDF}"/>
            </c:ext>
          </c:extLst>
        </c:ser>
        <c:ser>
          <c:idx val="2"/>
          <c:order val="2"/>
          <c:tx>
            <c:v>真实时间 3</c:v>
          </c:tx>
          <c:spPr>
            <a:ln w="8890">
              <a:solidFill>
                <a:srgbClr val="D8C8E0"/>
              </a:solidFill>
            </a:ln>
          </c:spPr>
          <c:marker>
            <c:symbol val="none"/>
          </c:marker>
          <c:xVal>
            <c:numRef>
              <c:f>Data!$E$2:$E$3</c:f>
              <c:numCache>
                <c:formatCode>General</c:formatCode>
                <c:ptCount val="2"/>
                <c:pt idx="0">
                  <c:v>130</c:v>
                </c:pt>
                <c:pt idx="1">
                  <c:v>130</c:v>
                </c:pt>
              </c:numCache>
            </c:numRef>
          </c:xVal>
          <c:yVal>
            <c:numRef>
              <c:f>Data!$F$2:$F$3</c:f>
              <c:numCache>
                <c:formatCode>General</c:formatCode>
                <c:ptCount val="2"/>
                <c:pt idx="0">
                  <c:v>0</c:v>
                </c:pt>
                <c:pt idx="1">
                  <c:v>0.73499680700000003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ABF7-B14F-8794-C644CE1F7FDF}"/>
            </c:ext>
          </c:extLst>
        </c:ser>
        <c:ser>
          <c:idx val="3"/>
          <c:order val="3"/>
          <c:tx>
            <c:v>真实时间 4</c:v>
          </c:tx>
          <c:spPr>
            <a:ln w="8890">
              <a:solidFill>
                <a:srgbClr val="D8C8E0"/>
              </a:solidFill>
            </a:ln>
          </c:spPr>
          <c:marker>
            <c:symbol val="none"/>
          </c:marker>
          <c:xVal>
            <c:numRef>
              <c:f>Data!$G$2:$G$3</c:f>
              <c:numCache>
                <c:formatCode>General</c:formatCode>
                <c:ptCount val="2"/>
                <c:pt idx="0">
                  <c:v>138</c:v>
                </c:pt>
                <c:pt idx="1">
                  <c:v>138</c:v>
                </c:pt>
              </c:numCache>
            </c:numRef>
          </c:xVal>
          <c:yVal>
            <c:numRef>
              <c:f>Data!$H$2:$H$3</c:f>
              <c:numCache>
                <c:formatCode>General</c:formatCode>
                <c:ptCount val="2"/>
                <c:pt idx="0">
                  <c:v>0</c:v>
                </c:pt>
                <c:pt idx="1">
                  <c:v>0.73499680700000003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ABF7-B14F-8794-C644CE1F7FDF}"/>
            </c:ext>
          </c:extLst>
        </c:ser>
        <c:ser>
          <c:idx val="4"/>
          <c:order val="4"/>
          <c:tx>
            <c:v>真实时间 5</c:v>
          </c:tx>
          <c:spPr>
            <a:ln w="8890">
              <a:solidFill>
                <a:srgbClr val="D8C8E0"/>
              </a:solidFill>
            </a:ln>
          </c:spPr>
          <c:marker>
            <c:symbol val="none"/>
          </c:marker>
          <c:xVal>
            <c:numRef>
              <c:f>Data!$I$2:$I$3</c:f>
              <c:numCache>
                <c:formatCode>General</c:formatCode>
                <c:ptCount val="2"/>
                <c:pt idx="0">
                  <c:v>260</c:v>
                </c:pt>
                <c:pt idx="1">
                  <c:v>260</c:v>
                </c:pt>
              </c:numCache>
            </c:numRef>
          </c:xVal>
          <c:yVal>
            <c:numRef>
              <c:f>Data!$J$2:$J$3</c:f>
              <c:numCache>
                <c:formatCode>General</c:formatCode>
                <c:ptCount val="2"/>
                <c:pt idx="0">
                  <c:v>0</c:v>
                </c:pt>
                <c:pt idx="1">
                  <c:v>0.73499680700000003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ABF7-B14F-8794-C644CE1F7FDF}"/>
            </c:ext>
          </c:extLst>
        </c:ser>
        <c:ser>
          <c:idx val="5"/>
          <c:order val="5"/>
          <c:tx>
            <c:v>真实时间 6</c:v>
          </c:tx>
          <c:spPr>
            <a:ln w="8890">
              <a:solidFill>
                <a:srgbClr val="D8C8E0"/>
              </a:solidFill>
            </a:ln>
          </c:spPr>
          <c:marker>
            <c:symbol val="none"/>
          </c:marker>
          <c:xVal>
            <c:numRef>
              <c:f>Data!$K$2:$K$3</c:f>
              <c:numCache>
                <c:formatCode>General</c:formatCode>
                <c:ptCount val="2"/>
                <c:pt idx="0">
                  <c:v>340</c:v>
                </c:pt>
                <c:pt idx="1">
                  <c:v>340</c:v>
                </c:pt>
              </c:numCache>
            </c:numRef>
          </c:xVal>
          <c:yVal>
            <c:numRef>
              <c:f>Data!$L$2:$L$3</c:f>
              <c:numCache>
                <c:formatCode>General</c:formatCode>
                <c:ptCount val="2"/>
                <c:pt idx="0">
                  <c:v>0</c:v>
                </c:pt>
                <c:pt idx="1">
                  <c:v>0.73499680700000003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ABF7-B14F-8794-C644CE1F7FDF}"/>
            </c:ext>
          </c:extLst>
        </c:ser>
        <c:ser>
          <c:idx val="6"/>
          <c:order val="6"/>
          <c:tx>
            <c:v>真实时间 7</c:v>
          </c:tx>
          <c:spPr>
            <a:ln w="8890">
              <a:solidFill>
                <a:srgbClr val="D8C8E0"/>
              </a:solidFill>
            </a:ln>
          </c:spPr>
          <c:marker>
            <c:symbol val="none"/>
          </c:marker>
          <c:xVal>
            <c:numRef>
              <c:f>Data!$M$2:$M$3</c:f>
              <c:numCache>
                <c:formatCode>General</c:formatCode>
                <c:ptCount val="2"/>
                <c:pt idx="0">
                  <c:v>352</c:v>
                </c:pt>
                <c:pt idx="1">
                  <c:v>352</c:v>
                </c:pt>
              </c:numCache>
            </c:numRef>
          </c:xVal>
          <c:yVal>
            <c:numRef>
              <c:f>Data!$N$2:$N$3</c:f>
              <c:numCache>
                <c:formatCode>General</c:formatCode>
                <c:ptCount val="2"/>
                <c:pt idx="0">
                  <c:v>0</c:v>
                </c:pt>
                <c:pt idx="1">
                  <c:v>0.73499680700000003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ABF7-B14F-8794-C644CE1F7FDF}"/>
            </c:ext>
          </c:extLst>
        </c:ser>
        <c:ser>
          <c:idx val="7"/>
          <c:order val="7"/>
          <c:tx>
            <c:v>RL 300 次迭代</c:v>
          </c:tx>
          <c:spPr>
            <a:ln w="17145">
              <a:solidFill>
                <a:srgbClr val="660874"/>
              </a:solidFill>
            </a:ln>
          </c:spPr>
          <c:marker>
            <c:symbol val="none"/>
          </c:marker>
          <c:xVal>
            <c:numRef>
              <c:f>Data!$O$2:$O$502</c:f>
              <c:numCache>
                <c:formatCode>General</c:formatCode>
                <c:ptCount val="50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  <c:pt idx="251">
                  <c:v>251</c:v>
                </c:pt>
                <c:pt idx="252">
                  <c:v>252</c:v>
                </c:pt>
                <c:pt idx="253">
                  <c:v>253</c:v>
                </c:pt>
                <c:pt idx="254">
                  <c:v>254</c:v>
                </c:pt>
                <c:pt idx="255">
                  <c:v>255</c:v>
                </c:pt>
                <c:pt idx="256">
                  <c:v>256</c:v>
                </c:pt>
                <c:pt idx="257">
                  <c:v>257</c:v>
                </c:pt>
                <c:pt idx="258">
                  <c:v>258</c:v>
                </c:pt>
                <c:pt idx="259">
                  <c:v>259</c:v>
                </c:pt>
                <c:pt idx="260">
                  <c:v>260</c:v>
                </c:pt>
                <c:pt idx="261">
                  <c:v>261</c:v>
                </c:pt>
                <c:pt idx="262">
                  <c:v>262</c:v>
                </c:pt>
                <c:pt idx="263">
                  <c:v>263</c:v>
                </c:pt>
                <c:pt idx="264">
                  <c:v>264</c:v>
                </c:pt>
                <c:pt idx="265">
                  <c:v>265</c:v>
                </c:pt>
                <c:pt idx="266">
                  <c:v>266</c:v>
                </c:pt>
                <c:pt idx="267">
                  <c:v>267</c:v>
                </c:pt>
                <c:pt idx="268">
                  <c:v>268</c:v>
                </c:pt>
                <c:pt idx="269">
                  <c:v>269</c:v>
                </c:pt>
                <c:pt idx="270">
                  <c:v>270</c:v>
                </c:pt>
                <c:pt idx="271">
                  <c:v>271</c:v>
                </c:pt>
                <c:pt idx="272">
                  <c:v>272</c:v>
                </c:pt>
                <c:pt idx="273">
                  <c:v>273</c:v>
                </c:pt>
                <c:pt idx="274">
                  <c:v>274</c:v>
                </c:pt>
                <c:pt idx="275">
                  <c:v>275</c:v>
                </c:pt>
                <c:pt idx="276">
                  <c:v>276</c:v>
                </c:pt>
                <c:pt idx="277">
                  <c:v>277</c:v>
                </c:pt>
                <c:pt idx="278">
                  <c:v>278</c:v>
                </c:pt>
                <c:pt idx="279">
                  <c:v>279</c:v>
                </c:pt>
                <c:pt idx="280">
                  <c:v>280</c:v>
                </c:pt>
                <c:pt idx="281">
                  <c:v>281</c:v>
                </c:pt>
                <c:pt idx="282">
                  <c:v>282</c:v>
                </c:pt>
                <c:pt idx="283">
                  <c:v>283</c:v>
                </c:pt>
                <c:pt idx="284">
                  <c:v>284</c:v>
                </c:pt>
                <c:pt idx="285">
                  <c:v>285</c:v>
                </c:pt>
                <c:pt idx="286">
                  <c:v>286</c:v>
                </c:pt>
                <c:pt idx="287">
                  <c:v>287</c:v>
                </c:pt>
                <c:pt idx="288">
                  <c:v>288</c:v>
                </c:pt>
                <c:pt idx="289">
                  <c:v>289</c:v>
                </c:pt>
                <c:pt idx="290">
                  <c:v>290</c:v>
                </c:pt>
                <c:pt idx="291">
                  <c:v>291</c:v>
                </c:pt>
                <c:pt idx="292">
                  <c:v>292</c:v>
                </c:pt>
                <c:pt idx="293">
                  <c:v>293</c:v>
                </c:pt>
                <c:pt idx="294">
                  <c:v>294</c:v>
                </c:pt>
                <c:pt idx="295">
                  <c:v>295</c:v>
                </c:pt>
                <c:pt idx="296">
                  <c:v>296</c:v>
                </c:pt>
                <c:pt idx="297">
                  <c:v>297</c:v>
                </c:pt>
                <c:pt idx="298">
                  <c:v>298</c:v>
                </c:pt>
                <c:pt idx="299">
                  <c:v>299</c:v>
                </c:pt>
                <c:pt idx="300">
                  <c:v>300</c:v>
                </c:pt>
                <c:pt idx="301">
                  <c:v>301</c:v>
                </c:pt>
                <c:pt idx="302">
                  <c:v>302</c:v>
                </c:pt>
                <c:pt idx="303">
                  <c:v>303</c:v>
                </c:pt>
                <c:pt idx="304">
                  <c:v>304</c:v>
                </c:pt>
                <c:pt idx="305">
                  <c:v>305</c:v>
                </c:pt>
                <c:pt idx="306">
                  <c:v>306</c:v>
                </c:pt>
                <c:pt idx="307">
                  <c:v>307</c:v>
                </c:pt>
                <c:pt idx="308">
                  <c:v>308</c:v>
                </c:pt>
                <c:pt idx="309">
                  <c:v>309</c:v>
                </c:pt>
                <c:pt idx="310">
                  <c:v>310</c:v>
                </c:pt>
                <c:pt idx="311">
                  <c:v>311</c:v>
                </c:pt>
                <c:pt idx="312">
                  <c:v>312</c:v>
                </c:pt>
                <c:pt idx="313">
                  <c:v>313</c:v>
                </c:pt>
                <c:pt idx="314">
                  <c:v>314</c:v>
                </c:pt>
                <c:pt idx="315">
                  <c:v>315</c:v>
                </c:pt>
                <c:pt idx="316">
                  <c:v>316</c:v>
                </c:pt>
                <c:pt idx="317">
                  <c:v>317</c:v>
                </c:pt>
                <c:pt idx="318">
                  <c:v>318</c:v>
                </c:pt>
                <c:pt idx="319">
                  <c:v>319</c:v>
                </c:pt>
                <c:pt idx="320">
                  <c:v>320</c:v>
                </c:pt>
                <c:pt idx="321">
                  <c:v>321</c:v>
                </c:pt>
                <c:pt idx="322">
                  <c:v>322</c:v>
                </c:pt>
                <c:pt idx="323">
                  <c:v>323</c:v>
                </c:pt>
                <c:pt idx="324">
                  <c:v>324</c:v>
                </c:pt>
                <c:pt idx="325">
                  <c:v>325</c:v>
                </c:pt>
                <c:pt idx="326">
                  <c:v>326</c:v>
                </c:pt>
                <c:pt idx="327">
                  <c:v>327</c:v>
                </c:pt>
                <c:pt idx="328">
                  <c:v>328</c:v>
                </c:pt>
                <c:pt idx="329">
                  <c:v>329</c:v>
                </c:pt>
                <c:pt idx="330">
                  <c:v>330</c:v>
                </c:pt>
                <c:pt idx="331">
                  <c:v>331</c:v>
                </c:pt>
                <c:pt idx="332">
                  <c:v>332</c:v>
                </c:pt>
                <c:pt idx="333">
                  <c:v>333</c:v>
                </c:pt>
                <c:pt idx="334">
                  <c:v>334</c:v>
                </c:pt>
                <c:pt idx="335">
                  <c:v>335</c:v>
                </c:pt>
                <c:pt idx="336">
                  <c:v>336</c:v>
                </c:pt>
                <c:pt idx="337">
                  <c:v>337</c:v>
                </c:pt>
                <c:pt idx="338">
                  <c:v>338</c:v>
                </c:pt>
                <c:pt idx="339">
                  <c:v>339</c:v>
                </c:pt>
                <c:pt idx="340">
                  <c:v>340</c:v>
                </c:pt>
                <c:pt idx="341">
                  <c:v>341</c:v>
                </c:pt>
                <c:pt idx="342">
                  <c:v>342</c:v>
                </c:pt>
                <c:pt idx="343">
                  <c:v>343</c:v>
                </c:pt>
                <c:pt idx="344">
                  <c:v>344</c:v>
                </c:pt>
                <c:pt idx="345">
                  <c:v>345</c:v>
                </c:pt>
                <c:pt idx="346">
                  <c:v>346</c:v>
                </c:pt>
                <c:pt idx="347">
                  <c:v>347</c:v>
                </c:pt>
                <c:pt idx="348">
                  <c:v>348</c:v>
                </c:pt>
                <c:pt idx="349">
                  <c:v>349</c:v>
                </c:pt>
                <c:pt idx="350">
                  <c:v>350</c:v>
                </c:pt>
                <c:pt idx="351">
                  <c:v>351</c:v>
                </c:pt>
                <c:pt idx="352">
                  <c:v>352</c:v>
                </c:pt>
                <c:pt idx="353">
                  <c:v>353</c:v>
                </c:pt>
                <c:pt idx="354">
                  <c:v>354</c:v>
                </c:pt>
                <c:pt idx="355">
                  <c:v>355</c:v>
                </c:pt>
                <c:pt idx="356">
                  <c:v>356</c:v>
                </c:pt>
                <c:pt idx="357">
                  <c:v>357</c:v>
                </c:pt>
                <c:pt idx="358">
                  <c:v>358</c:v>
                </c:pt>
                <c:pt idx="359">
                  <c:v>359</c:v>
                </c:pt>
                <c:pt idx="360">
                  <c:v>360</c:v>
                </c:pt>
                <c:pt idx="361">
                  <c:v>361</c:v>
                </c:pt>
                <c:pt idx="362">
                  <c:v>362</c:v>
                </c:pt>
                <c:pt idx="363">
                  <c:v>363</c:v>
                </c:pt>
                <c:pt idx="364">
                  <c:v>364</c:v>
                </c:pt>
                <c:pt idx="365">
                  <c:v>365</c:v>
                </c:pt>
                <c:pt idx="366">
                  <c:v>366</c:v>
                </c:pt>
                <c:pt idx="367">
                  <c:v>367</c:v>
                </c:pt>
                <c:pt idx="368">
                  <c:v>368</c:v>
                </c:pt>
                <c:pt idx="369">
                  <c:v>369</c:v>
                </c:pt>
                <c:pt idx="370">
                  <c:v>370</c:v>
                </c:pt>
                <c:pt idx="371">
                  <c:v>371</c:v>
                </c:pt>
                <c:pt idx="372">
                  <c:v>372</c:v>
                </c:pt>
                <c:pt idx="373">
                  <c:v>373</c:v>
                </c:pt>
                <c:pt idx="374">
                  <c:v>374</c:v>
                </c:pt>
                <c:pt idx="375">
                  <c:v>375</c:v>
                </c:pt>
                <c:pt idx="376">
                  <c:v>376</c:v>
                </c:pt>
                <c:pt idx="377">
                  <c:v>377</c:v>
                </c:pt>
                <c:pt idx="378">
                  <c:v>378</c:v>
                </c:pt>
                <c:pt idx="379">
                  <c:v>379</c:v>
                </c:pt>
                <c:pt idx="380">
                  <c:v>380</c:v>
                </c:pt>
                <c:pt idx="381">
                  <c:v>381</c:v>
                </c:pt>
                <c:pt idx="382">
                  <c:v>382</c:v>
                </c:pt>
                <c:pt idx="383">
                  <c:v>383</c:v>
                </c:pt>
                <c:pt idx="384">
                  <c:v>384</c:v>
                </c:pt>
                <c:pt idx="385">
                  <c:v>385</c:v>
                </c:pt>
                <c:pt idx="386">
                  <c:v>386</c:v>
                </c:pt>
                <c:pt idx="387">
                  <c:v>387</c:v>
                </c:pt>
                <c:pt idx="388">
                  <c:v>388</c:v>
                </c:pt>
                <c:pt idx="389">
                  <c:v>389</c:v>
                </c:pt>
                <c:pt idx="390">
                  <c:v>390</c:v>
                </c:pt>
                <c:pt idx="391">
                  <c:v>391</c:v>
                </c:pt>
                <c:pt idx="392">
                  <c:v>392</c:v>
                </c:pt>
                <c:pt idx="393">
                  <c:v>393</c:v>
                </c:pt>
                <c:pt idx="394">
                  <c:v>394</c:v>
                </c:pt>
                <c:pt idx="395">
                  <c:v>395</c:v>
                </c:pt>
                <c:pt idx="396">
                  <c:v>396</c:v>
                </c:pt>
                <c:pt idx="397">
                  <c:v>397</c:v>
                </c:pt>
                <c:pt idx="398">
                  <c:v>398</c:v>
                </c:pt>
                <c:pt idx="399">
                  <c:v>399</c:v>
                </c:pt>
                <c:pt idx="400">
                  <c:v>400</c:v>
                </c:pt>
                <c:pt idx="401">
                  <c:v>401</c:v>
                </c:pt>
                <c:pt idx="402">
                  <c:v>402</c:v>
                </c:pt>
                <c:pt idx="403">
                  <c:v>403</c:v>
                </c:pt>
                <c:pt idx="404">
                  <c:v>404</c:v>
                </c:pt>
                <c:pt idx="405">
                  <c:v>405</c:v>
                </c:pt>
                <c:pt idx="406">
                  <c:v>406</c:v>
                </c:pt>
                <c:pt idx="407">
                  <c:v>407</c:v>
                </c:pt>
                <c:pt idx="408">
                  <c:v>408</c:v>
                </c:pt>
                <c:pt idx="409">
                  <c:v>409</c:v>
                </c:pt>
                <c:pt idx="410">
                  <c:v>410</c:v>
                </c:pt>
                <c:pt idx="411">
                  <c:v>411</c:v>
                </c:pt>
                <c:pt idx="412">
                  <c:v>412</c:v>
                </c:pt>
                <c:pt idx="413">
                  <c:v>413</c:v>
                </c:pt>
                <c:pt idx="414">
                  <c:v>414</c:v>
                </c:pt>
                <c:pt idx="415">
                  <c:v>415</c:v>
                </c:pt>
                <c:pt idx="416">
                  <c:v>416</c:v>
                </c:pt>
                <c:pt idx="417">
                  <c:v>417</c:v>
                </c:pt>
                <c:pt idx="418">
                  <c:v>418</c:v>
                </c:pt>
                <c:pt idx="419">
                  <c:v>419</c:v>
                </c:pt>
                <c:pt idx="420">
                  <c:v>420</c:v>
                </c:pt>
                <c:pt idx="421">
                  <c:v>421</c:v>
                </c:pt>
                <c:pt idx="422">
                  <c:v>422</c:v>
                </c:pt>
                <c:pt idx="423">
                  <c:v>423</c:v>
                </c:pt>
                <c:pt idx="424">
                  <c:v>424</c:v>
                </c:pt>
                <c:pt idx="425">
                  <c:v>425</c:v>
                </c:pt>
                <c:pt idx="426">
                  <c:v>426</c:v>
                </c:pt>
                <c:pt idx="427">
                  <c:v>427</c:v>
                </c:pt>
                <c:pt idx="428">
                  <c:v>428</c:v>
                </c:pt>
                <c:pt idx="429">
                  <c:v>429</c:v>
                </c:pt>
                <c:pt idx="430">
                  <c:v>430</c:v>
                </c:pt>
                <c:pt idx="431">
                  <c:v>431</c:v>
                </c:pt>
                <c:pt idx="432">
                  <c:v>432</c:v>
                </c:pt>
                <c:pt idx="433">
                  <c:v>433</c:v>
                </c:pt>
                <c:pt idx="434">
                  <c:v>434</c:v>
                </c:pt>
                <c:pt idx="435">
                  <c:v>435</c:v>
                </c:pt>
                <c:pt idx="436">
                  <c:v>436</c:v>
                </c:pt>
                <c:pt idx="437">
                  <c:v>437</c:v>
                </c:pt>
                <c:pt idx="438">
                  <c:v>438</c:v>
                </c:pt>
                <c:pt idx="439">
                  <c:v>439</c:v>
                </c:pt>
                <c:pt idx="440">
                  <c:v>440</c:v>
                </c:pt>
                <c:pt idx="441">
                  <c:v>441</c:v>
                </c:pt>
                <c:pt idx="442">
                  <c:v>442</c:v>
                </c:pt>
                <c:pt idx="443">
                  <c:v>443</c:v>
                </c:pt>
                <c:pt idx="444">
                  <c:v>444</c:v>
                </c:pt>
                <c:pt idx="445">
                  <c:v>445</c:v>
                </c:pt>
                <c:pt idx="446">
                  <c:v>446</c:v>
                </c:pt>
                <c:pt idx="447">
                  <c:v>447</c:v>
                </c:pt>
                <c:pt idx="448">
                  <c:v>448</c:v>
                </c:pt>
                <c:pt idx="449">
                  <c:v>449</c:v>
                </c:pt>
                <c:pt idx="450">
                  <c:v>450</c:v>
                </c:pt>
                <c:pt idx="451">
                  <c:v>451</c:v>
                </c:pt>
                <c:pt idx="452">
                  <c:v>452</c:v>
                </c:pt>
                <c:pt idx="453">
                  <c:v>453</c:v>
                </c:pt>
                <c:pt idx="454">
                  <c:v>454</c:v>
                </c:pt>
                <c:pt idx="455">
                  <c:v>455</c:v>
                </c:pt>
                <c:pt idx="456">
                  <c:v>456</c:v>
                </c:pt>
                <c:pt idx="457">
                  <c:v>457</c:v>
                </c:pt>
                <c:pt idx="458">
                  <c:v>458</c:v>
                </c:pt>
                <c:pt idx="459">
                  <c:v>459</c:v>
                </c:pt>
                <c:pt idx="460">
                  <c:v>460</c:v>
                </c:pt>
                <c:pt idx="461">
                  <c:v>461</c:v>
                </c:pt>
                <c:pt idx="462">
                  <c:v>462</c:v>
                </c:pt>
                <c:pt idx="463">
                  <c:v>463</c:v>
                </c:pt>
                <c:pt idx="464">
                  <c:v>464</c:v>
                </c:pt>
                <c:pt idx="465">
                  <c:v>465</c:v>
                </c:pt>
                <c:pt idx="466">
                  <c:v>466</c:v>
                </c:pt>
                <c:pt idx="467">
                  <c:v>467</c:v>
                </c:pt>
                <c:pt idx="468">
                  <c:v>468</c:v>
                </c:pt>
                <c:pt idx="469">
                  <c:v>469</c:v>
                </c:pt>
                <c:pt idx="470">
                  <c:v>470</c:v>
                </c:pt>
                <c:pt idx="471">
                  <c:v>471</c:v>
                </c:pt>
                <c:pt idx="472">
                  <c:v>472</c:v>
                </c:pt>
                <c:pt idx="473">
                  <c:v>473</c:v>
                </c:pt>
                <c:pt idx="474">
                  <c:v>474</c:v>
                </c:pt>
                <c:pt idx="475">
                  <c:v>475</c:v>
                </c:pt>
                <c:pt idx="476">
                  <c:v>476</c:v>
                </c:pt>
                <c:pt idx="477">
                  <c:v>477</c:v>
                </c:pt>
                <c:pt idx="478">
                  <c:v>478</c:v>
                </c:pt>
                <c:pt idx="479">
                  <c:v>479</c:v>
                </c:pt>
                <c:pt idx="480">
                  <c:v>480</c:v>
                </c:pt>
                <c:pt idx="481">
                  <c:v>481</c:v>
                </c:pt>
                <c:pt idx="482">
                  <c:v>482</c:v>
                </c:pt>
                <c:pt idx="483">
                  <c:v>483</c:v>
                </c:pt>
                <c:pt idx="484">
                  <c:v>484</c:v>
                </c:pt>
                <c:pt idx="485">
                  <c:v>485</c:v>
                </c:pt>
                <c:pt idx="486">
                  <c:v>486</c:v>
                </c:pt>
                <c:pt idx="487">
                  <c:v>487</c:v>
                </c:pt>
                <c:pt idx="488">
                  <c:v>488</c:v>
                </c:pt>
                <c:pt idx="489">
                  <c:v>489</c:v>
                </c:pt>
                <c:pt idx="490">
                  <c:v>490</c:v>
                </c:pt>
                <c:pt idx="491">
                  <c:v>491</c:v>
                </c:pt>
                <c:pt idx="492">
                  <c:v>492</c:v>
                </c:pt>
                <c:pt idx="493">
                  <c:v>493</c:v>
                </c:pt>
                <c:pt idx="494">
                  <c:v>494</c:v>
                </c:pt>
                <c:pt idx="495">
                  <c:v>495</c:v>
                </c:pt>
                <c:pt idx="496">
                  <c:v>496</c:v>
                </c:pt>
                <c:pt idx="497">
                  <c:v>497</c:v>
                </c:pt>
                <c:pt idx="498">
                  <c:v>498</c:v>
                </c:pt>
                <c:pt idx="499">
                  <c:v>499</c:v>
                </c:pt>
                <c:pt idx="500">
                  <c:v>500</c:v>
                </c:pt>
              </c:numCache>
            </c:numRef>
          </c:xVal>
          <c:yVal>
            <c:numRef>
              <c:f>Data!$P$2:$P$502</c:f>
              <c:numCache>
                <c:formatCode>General</c:formatCode>
                <c:ptCount val="501"/>
                <c:pt idx="0">
                  <c:v>1.39511692E-2</c:v>
                </c:pt>
                <c:pt idx="1">
                  <c:v>7.8514946399999996E-24</c:v>
                </c:pt>
                <c:pt idx="2">
                  <c:v>6.4381820399999997E-23</c:v>
                </c:pt>
                <c:pt idx="3">
                  <c:v>1.33015754E-15</c:v>
                </c:pt>
                <c:pt idx="4">
                  <c:v>1.9350720600000001E-9</c:v>
                </c:pt>
                <c:pt idx="5">
                  <c:v>4.3952761699999998E-5</c:v>
                </c:pt>
                <c:pt idx="6">
                  <c:v>4.5444743500000001E-3</c:v>
                </c:pt>
                <c:pt idx="7">
                  <c:v>1.0390853799999999E-3</c:v>
                </c:pt>
                <c:pt idx="8">
                  <c:v>3.5712958700000001E-6</c:v>
                </c:pt>
                <c:pt idx="9">
                  <c:v>1.7467464399999999E-8</c:v>
                </c:pt>
                <c:pt idx="10">
                  <c:v>1.28432823E-9</c:v>
                </c:pt>
                <c:pt idx="11">
                  <c:v>5.3204027099999996E-10</c:v>
                </c:pt>
                <c:pt idx="12">
                  <c:v>7.0185628899999996E-9</c:v>
                </c:pt>
                <c:pt idx="13">
                  <c:v>1.2442539300000001E-6</c:v>
                </c:pt>
                <c:pt idx="14">
                  <c:v>3.2599601199999998E-5</c:v>
                </c:pt>
                <c:pt idx="15">
                  <c:v>9.7385530199999996E-5</c:v>
                </c:pt>
                <c:pt idx="16">
                  <c:v>1.4566890599999999E-4</c:v>
                </c:pt>
                <c:pt idx="17">
                  <c:v>5.5328066400000002E-4</c:v>
                </c:pt>
                <c:pt idx="18">
                  <c:v>4.4418308599999999E-4</c:v>
                </c:pt>
                <c:pt idx="19">
                  <c:v>3.63804562E-6</c:v>
                </c:pt>
                <c:pt idx="20">
                  <c:v>4.9428423099999999E-8</c:v>
                </c:pt>
                <c:pt idx="21">
                  <c:v>1.7907128400000001E-6</c:v>
                </c:pt>
                <c:pt idx="22">
                  <c:v>2.0807223400000001E-3</c:v>
                </c:pt>
                <c:pt idx="23">
                  <c:v>1.28829184E-2</c:v>
                </c:pt>
                <c:pt idx="24">
                  <c:v>7.0601858400000004E-4</c:v>
                </c:pt>
                <c:pt idx="25">
                  <c:v>5.6140702700000001E-6</c:v>
                </c:pt>
                <c:pt idx="26">
                  <c:v>2.3467838299999999E-8</c:v>
                </c:pt>
                <c:pt idx="27">
                  <c:v>8.4435217299999997E-11</c:v>
                </c:pt>
                <c:pt idx="28">
                  <c:v>1.0440432100000001E-11</c:v>
                </c:pt>
                <c:pt idx="29">
                  <c:v>1.9893194699999998E-9</c:v>
                </c:pt>
                <c:pt idx="30">
                  <c:v>3.1728508999999999E-6</c:v>
                </c:pt>
                <c:pt idx="31">
                  <c:v>4.4213891000000002E-5</c:v>
                </c:pt>
                <c:pt idx="32">
                  <c:v>2.2302681099999999E-5</c:v>
                </c:pt>
                <c:pt idx="33">
                  <c:v>2.6860640800000001E-5</c:v>
                </c:pt>
                <c:pt idx="34">
                  <c:v>5.4493776799999997E-4</c:v>
                </c:pt>
                <c:pt idx="35">
                  <c:v>1.14104241E-3</c:v>
                </c:pt>
                <c:pt idx="36">
                  <c:v>2.8076163100000001E-6</c:v>
                </c:pt>
                <c:pt idx="37">
                  <c:v>9.2908380700000004E-11</c:v>
                </c:pt>
                <c:pt idx="38">
                  <c:v>4.3767191699999997E-14</c:v>
                </c:pt>
                <c:pt idx="39">
                  <c:v>7.4266161899999996E-14</c:v>
                </c:pt>
                <c:pt idx="40">
                  <c:v>6.8960529899999999E-11</c:v>
                </c:pt>
                <c:pt idx="41">
                  <c:v>1.5512573999999999E-7</c:v>
                </c:pt>
                <c:pt idx="42">
                  <c:v>9.6394718500000001E-5</c:v>
                </c:pt>
                <c:pt idx="43">
                  <c:v>1.4740665700000001E-2</c:v>
                </c:pt>
                <c:pt idx="44">
                  <c:v>0.23959667500000001</c:v>
                </c:pt>
                <c:pt idx="45">
                  <c:v>0.49507933599999998</c:v>
                </c:pt>
                <c:pt idx="46">
                  <c:v>0.19817341799999999</c:v>
                </c:pt>
                <c:pt idx="47">
                  <c:v>3.4244619400000002E-2</c:v>
                </c:pt>
                <c:pt idx="48">
                  <c:v>5.46243432E-3</c:v>
                </c:pt>
                <c:pt idx="49">
                  <c:v>1.0416200899999999E-3</c:v>
                </c:pt>
                <c:pt idx="50">
                  <c:v>2.4903724300000003E-4</c:v>
                </c:pt>
                <c:pt idx="51">
                  <c:v>6.4377553599999999E-5</c:v>
                </c:pt>
                <c:pt idx="52">
                  <c:v>1.6491947399999999E-5</c:v>
                </c:pt>
                <c:pt idx="53">
                  <c:v>4.23181848E-6</c:v>
                </c:pt>
                <c:pt idx="54">
                  <c:v>1.0777403400000001E-6</c:v>
                </c:pt>
                <c:pt idx="55">
                  <c:v>2.9562556600000002E-7</c:v>
                </c:pt>
                <c:pt idx="56">
                  <c:v>9.6904292999999996E-8</c:v>
                </c:pt>
                <c:pt idx="57">
                  <c:v>3.4371441199999999E-8</c:v>
                </c:pt>
                <c:pt idx="58">
                  <c:v>1.1242274900000001E-8</c:v>
                </c:pt>
                <c:pt idx="59">
                  <c:v>2.8774216900000001E-9</c:v>
                </c:pt>
                <c:pt idx="60">
                  <c:v>5.8165200600000004E-10</c:v>
                </c:pt>
                <c:pt idx="61">
                  <c:v>1.31829956E-10</c:v>
                </c:pt>
                <c:pt idx="62">
                  <c:v>4.7414209600000001E-11</c:v>
                </c:pt>
                <c:pt idx="63">
                  <c:v>3.6387892400000001E-11</c:v>
                </c:pt>
                <c:pt idx="64">
                  <c:v>6.9002248099999996E-11</c:v>
                </c:pt>
                <c:pt idx="65">
                  <c:v>3.1651319200000001E-10</c:v>
                </c:pt>
                <c:pt idx="66">
                  <c:v>3.8996348600000003E-9</c:v>
                </c:pt>
                <c:pt idx="67">
                  <c:v>1.6317800899999999E-7</c:v>
                </c:pt>
                <c:pt idx="68">
                  <c:v>1.5396218700000001E-5</c:v>
                </c:pt>
                <c:pt idx="69">
                  <c:v>1.2140119200000001E-3</c:v>
                </c:pt>
                <c:pt idx="70">
                  <c:v>3.7888467199999998E-2</c:v>
                </c:pt>
                <c:pt idx="71">
                  <c:v>0.306555299</c:v>
                </c:pt>
                <c:pt idx="72">
                  <c:v>0.54237012600000001</c:v>
                </c:pt>
                <c:pt idx="73">
                  <c:v>0.24211733199999999</c:v>
                </c:pt>
                <c:pt idx="74">
                  <c:v>4.4847391200000003E-2</c:v>
                </c:pt>
                <c:pt idx="75">
                  <c:v>5.89817203E-3</c:v>
                </c:pt>
                <c:pt idx="76">
                  <c:v>7.43813127E-4</c:v>
                </c:pt>
                <c:pt idx="77">
                  <c:v>1.08044953E-4</c:v>
                </c:pt>
                <c:pt idx="78">
                  <c:v>1.8306994500000001E-5</c:v>
                </c:pt>
                <c:pt idx="79">
                  <c:v>3.4784957999999998E-6</c:v>
                </c:pt>
                <c:pt idx="80">
                  <c:v>6.8755018400000002E-7</c:v>
                </c:pt>
                <c:pt idx="81">
                  <c:v>1.28720925E-7</c:v>
                </c:pt>
                <c:pt idx="82">
                  <c:v>2.1451719799999999E-8</c:v>
                </c:pt>
                <c:pt idx="83">
                  <c:v>3.0225415800000002E-9</c:v>
                </c:pt>
                <c:pt idx="84">
                  <c:v>3.7913274499999999E-10</c:v>
                </c:pt>
                <c:pt idx="85">
                  <c:v>4.5244005400000002E-11</c:v>
                </c:pt>
                <c:pt idx="86">
                  <c:v>5.6607726499999998E-12</c:v>
                </c:pt>
                <c:pt idx="87">
                  <c:v>9.308804219999999E-13</c:v>
                </c:pt>
                <c:pt idx="88">
                  <c:v>2.48431603E-13</c:v>
                </c:pt>
                <c:pt idx="89">
                  <c:v>1.2310819899999999E-13</c:v>
                </c:pt>
                <c:pt idx="90">
                  <c:v>1.1168423000000001E-13</c:v>
                </c:pt>
                <c:pt idx="91">
                  <c:v>1.61735496E-13</c:v>
                </c:pt>
                <c:pt idx="92">
                  <c:v>2.9200269099999999E-13</c:v>
                </c:pt>
                <c:pt idx="93">
                  <c:v>3.9558697899999998E-13</c:v>
                </c:pt>
                <c:pt idx="94">
                  <c:v>2.6112805100000002E-13</c:v>
                </c:pt>
                <c:pt idx="95">
                  <c:v>7.7199709200000004E-14</c:v>
                </c:pt>
                <c:pt idx="96">
                  <c:v>1.17720092E-14</c:v>
                </c:pt>
                <c:pt idx="97">
                  <c:v>1.2563638000000001E-15</c:v>
                </c:pt>
                <c:pt idx="98">
                  <c:v>1.0359679300000001E-16</c:v>
                </c:pt>
                <c:pt idx="99">
                  <c:v>9.9717635600000006E-18</c:v>
                </c:pt>
                <c:pt idx="100">
                  <c:v>2.92435541E-18</c:v>
                </c:pt>
                <c:pt idx="101">
                  <c:v>3.1606088599999998E-18</c:v>
                </c:pt>
                <c:pt idx="102">
                  <c:v>9.6946112700000001E-18</c:v>
                </c:pt>
                <c:pt idx="103">
                  <c:v>5.0580922399999999E-17</c:v>
                </c:pt>
                <c:pt idx="104">
                  <c:v>2.7871232000000002E-16</c:v>
                </c:pt>
                <c:pt idx="105">
                  <c:v>1.7706789E-15</c:v>
                </c:pt>
                <c:pt idx="106">
                  <c:v>2.1363829399999998E-14</c:v>
                </c:pt>
                <c:pt idx="107">
                  <c:v>8.8734547199999996E-13</c:v>
                </c:pt>
                <c:pt idx="108">
                  <c:v>6.0889355699999996E-11</c:v>
                </c:pt>
                <c:pt idx="109">
                  <c:v>9.3989001199999996E-9</c:v>
                </c:pt>
                <c:pt idx="110">
                  <c:v>4.4567575899999999E-6</c:v>
                </c:pt>
                <c:pt idx="111">
                  <c:v>6.6490644899999999E-4</c:v>
                </c:pt>
                <c:pt idx="112">
                  <c:v>5.06774398E-3</c:v>
                </c:pt>
                <c:pt idx="113">
                  <c:v>3.2559006499999999E-3</c:v>
                </c:pt>
                <c:pt idx="114">
                  <c:v>4.0908668200000001E-4</c:v>
                </c:pt>
                <c:pt idx="115">
                  <c:v>2.0551113799999999E-5</c:v>
                </c:pt>
                <c:pt idx="116">
                  <c:v>1.6533525800000001E-6</c:v>
                </c:pt>
                <c:pt idx="117">
                  <c:v>3.3159525599999997E-7</c:v>
                </c:pt>
                <c:pt idx="118">
                  <c:v>7.1156556199999997E-9</c:v>
                </c:pt>
                <c:pt idx="119">
                  <c:v>3.0768644399999998E-13</c:v>
                </c:pt>
                <c:pt idx="120">
                  <c:v>8.75551493E-20</c:v>
                </c:pt>
                <c:pt idx="121">
                  <c:v>1.02721449E-26</c:v>
                </c:pt>
                <c:pt idx="122">
                  <c:v>1.14570609E-31</c:v>
                </c:pt>
                <c:pt idx="123">
                  <c:v>6.0759506700000003E-33</c:v>
                </c:pt>
                <c:pt idx="124">
                  <c:v>4.1963284800000002E-30</c:v>
                </c:pt>
                <c:pt idx="125">
                  <c:v>3.36027259E-23</c:v>
                </c:pt>
                <c:pt idx="126">
                  <c:v>4.9110173800000003E-15</c:v>
                </c:pt>
                <c:pt idx="127">
                  <c:v>1.7999091800000001E-8</c:v>
                </c:pt>
                <c:pt idx="128">
                  <c:v>5.3008852000000005E-4</c:v>
                </c:pt>
                <c:pt idx="129">
                  <c:v>9.1964073100000002E-2</c:v>
                </c:pt>
                <c:pt idx="130">
                  <c:v>0.23645675999999999</c:v>
                </c:pt>
                <c:pt idx="131">
                  <c:v>0.11304539399999999</c:v>
                </c:pt>
                <c:pt idx="132">
                  <c:v>5.7430302400000001E-2</c:v>
                </c:pt>
                <c:pt idx="133">
                  <c:v>3.1547244000000002E-2</c:v>
                </c:pt>
                <c:pt idx="134">
                  <c:v>2.27090572E-2</c:v>
                </c:pt>
                <c:pt idx="135">
                  <c:v>2.8910088399999999E-2</c:v>
                </c:pt>
                <c:pt idx="136">
                  <c:v>6.2961012100000005E-2</c:v>
                </c:pt>
                <c:pt idx="137">
                  <c:v>0.16865002400000001</c:v>
                </c:pt>
                <c:pt idx="138">
                  <c:v>0.33718722800000001</c:v>
                </c:pt>
                <c:pt idx="139">
                  <c:v>0.30134619800000001</c:v>
                </c:pt>
                <c:pt idx="140">
                  <c:v>0.109609778</c:v>
                </c:pt>
                <c:pt idx="141">
                  <c:v>2.2890777000000001E-2</c:v>
                </c:pt>
                <c:pt idx="142">
                  <c:v>4.1874716000000001E-3</c:v>
                </c:pt>
                <c:pt idx="143">
                  <c:v>8.3749904299999995E-4</c:v>
                </c:pt>
                <c:pt idx="144">
                  <c:v>1.89166874E-4</c:v>
                </c:pt>
                <c:pt idx="145">
                  <c:v>5.0498755199999998E-5</c:v>
                </c:pt>
                <c:pt idx="146">
                  <c:v>1.7067827300000001E-5</c:v>
                </c:pt>
                <c:pt idx="147">
                  <c:v>7.8524362500000004E-6</c:v>
                </c:pt>
                <c:pt idx="148">
                  <c:v>4.6337647800000001E-6</c:v>
                </c:pt>
                <c:pt idx="149">
                  <c:v>2.9184516100000001E-6</c:v>
                </c:pt>
                <c:pt idx="150">
                  <c:v>1.59423908E-6</c:v>
                </c:pt>
                <c:pt idx="151">
                  <c:v>6.6533615199999997E-7</c:v>
                </c:pt>
                <c:pt idx="152">
                  <c:v>2.3568714099999999E-7</c:v>
                </c:pt>
                <c:pt idx="153">
                  <c:v>9.2812087900000004E-8</c:v>
                </c:pt>
                <c:pt idx="154">
                  <c:v>5.2875617399999997E-8</c:v>
                </c:pt>
                <c:pt idx="155">
                  <c:v>4.47179786E-8</c:v>
                </c:pt>
                <c:pt idx="156">
                  <c:v>4.7032041300000002E-8</c:v>
                </c:pt>
                <c:pt idx="157">
                  <c:v>4.3704695799999999E-8</c:v>
                </c:pt>
                <c:pt idx="158">
                  <c:v>2.3735474199999999E-8</c:v>
                </c:pt>
                <c:pt idx="159">
                  <c:v>7.1476231500000004E-9</c:v>
                </c:pt>
                <c:pt idx="160">
                  <c:v>1.69331338E-9</c:v>
                </c:pt>
                <c:pt idx="161">
                  <c:v>5.3380937200000002E-10</c:v>
                </c:pt>
                <c:pt idx="162">
                  <c:v>2.15786748E-10</c:v>
                </c:pt>
                <c:pt idx="163">
                  <c:v>9.85721525E-11</c:v>
                </c:pt>
                <c:pt idx="164">
                  <c:v>6.27313163E-11</c:v>
                </c:pt>
                <c:pt idx="165">
                  <c:v>8.4652222999999997E-11</c:v>
                </c:pt>
                <c:pt idx="166">
                  <c:v>3.4623799699999999E-10</c:v>
                </c:pt>
                <c:pt idx="167">
                  <c:v>3.3322157199999999E-9</c:v>
                </c:pt>
                <c:pt idx="168">
                  <c:v>6.3488610499999997E-8</c:v>
                </c:pt>
                <c:pt idx="169">
                  <c:v>2.0723276800000001E-6</c:v>
                </c:pt>
                <c:pt idx="170">
                  <c:v>9.5742438800000004E-5</c:v>
                </c:pt>
                <c:pt idx="171">
                  <c:v>2.4462487699999998E-3</c:v>
                </c:pt>
                <c:pt idx="172">
                  <c:v>8.4078463899999994E-3</c:v>
                </c:pt>
                <c:pt idx="173">
                  <c:v>3.5801963800000001E-3</c:v>
                </c:pt>
                <c:pt idx="174">
                  <c:v>9.7999169399999998E-4</c:v>
                </c:pt>
                <c:pt idx="175">
                  <c:v>8.2958327099999995E-4</c:v>
                </c:pt>
                <c:pt idx="176">
                  <c:v>1.1287567100000001E-3</c:v>
                </c:pt>
                <c:pt idx="177">
                  <c:v>8.0689075400000002E-4</c:v>
                </c:pt>
                <c:pt idx="178">
                  <c:v>4.8468065200000003E-4</c:v>
                </c:pt>
                <c:pt idx="179">
                  <c:v>4.8982210300000002E-4</c:v>
                </c:pt>
                <c:pt idx="180">
                  <c:v>3.6222787699999998E-4</c:v>
                </c:pt>
                <c:pt idx="181">
                  <c:v>8.4420836300000003E-5</c:v>
                </c:pt>
                <c:pt idx="182">
                  <c:v>2.79204499E-5</c:v>
                </c:pt>
                <c:pt idx="183">
                  <c:v>4.76436007E-5</c:v>
                </c:pt>
                <c:pt idx="184">
                  <c:v>2.9041763400000002E-4</c:v>
                </c:pt>
                <c:pt idx="185">
                  <c:v>4.2489351900000001E-4</c:v>
                </c:pt>
                <c:pt idx="186">
                  <c:v>4.9025177399999996E-6</c:v>
                </c:pt>
                <c:pt idx="187">
                  <c:v>1.82226705E-9</c:v>
                </c:pt>
                <c:pt idx="188">
                  <c:v>1.17920221E-11</c:v>
                </c:pt>
                <c:pt idx="189">
                  <c:v>3.0311728799999999E-11</c:v>
                </c:pt>
                <c:pt idx="190">
                  <c:v>6.0017850099999997E-10</c:v>
                </c:pt>
                <c:pt idx="191">
                  <c:v>1.2779299699999999E-8</c:v>
                </c:pt>
                <c:pt idx="192">
                  <c:v>2.7424519900000001E-6</c:v>
                </c:pt>
                <c:pt idx="193">
                  <c:v>4.2873239700000001E-4</c:v>
                </c:pt>
                <c:pt idx="194">
                  <c:v>1.3212013E-3</c:v>
                </c:pt>
                <c:pt idx="195">
                  <c:v>2.3360876500000001E-4</c:v>
                </c:pt>
                <c:pt idx="196">
                  <c:v>3.4686582599999998E-7</c:v>
                </c:pt>
                <c:pt idx="197">
                  <c:v>4.4230720600000002E-13</c:v>
                </c:pt>
                <c:pt idx="198">
                  <c:v>4.31412124E-21</c:v>
                </c:pt>
                <c:pt idx="199">
                  <c:v>3.26921867E-28</c:v>
                </c:pt>
                <c:pt idx="200">
                  <c:v>2.5302235199999999E-30</c:v>
                </c:pt>
                <c:pt idx="201">
                  <c:v>2.3097287799999999E-27</c:v>
                </c:pt>
                <c:pt idx="202">
                  <c:v>2.4356001800000001E-21</c:v>
                </c:pt>
                <c:pt idx="203">
                  <c:v>2.40183759E-14</c:v>
                </c:pt>
                <c:pt idx="204">
                  <c:v>1.5083651500000001E-8</c:v>
                </c:pt>
                <c:pt idx="205">
                  <c:v>1.1130711300000001E-4</c:v>
                </c:pt>
                <c:pt idx="206">
                  <c:v>2.59810821E-3</c:v>
                </c:pt>
                <c:pt idx="207">
                  <c:v>4.7213291299999998E-4</c:v>
                </c:pt>
                <c:pt idx="208">
                  <c:v>3.59459655E-5</c:v>
                </c:pt>
                <c:pt idx="209">
                  <c:v>2.8397716399999998E-4</c:v>
                </c:pt>
                <c:pt idx="210">
                  <c:v>6.7884902600000002E-3</c:v>
                </c:pt>
                <c:pt idx="211">
                  <c:v>4.2842451500000001E-4</c:v>
                </c:pt>
                <c:pt idx="212">
                  <c:v>3.3499057000000003E-8</c:v>
                </c:pt>
                <c:pt idx="213">
                  <c:v>4.7604054299999999E-14</c:v>
                </c:pt>
                <c:pt idx="214">
                  <c:v>4.8496949999999998E-18</c:v>
                </c:pt>
                <c:pt idx="215">
                  <c:v>1.25200546E-17</c:v>
                </c:pt>
                <c:pt idx="216">
                  <c:v>4.5782024399999999E-13</c:v>
                </c:pt>
                <c:pt idx="217">
                  <c:v>1.9579682200000001E-7</c:v>
                </c:pt>
                <c:pt idx="218">
                  <c:v>6.9900474199999999E-4</c:v>
                </c:pt>
                <c:pt idx="219">
                  <c:v>9.1218944200000002E-3</c:v>
                </c:pt>
                <c:pt idx="220">
                  <c:v>3.4690565900000002E-4</c:v>
                </c:pt>
                <c:pt idx="221">
                  <c:v>4.9014740900000003E-9</c:v>
                </c:pt>
                <c:pt idx="222">
                  <c:v>6.8180142100000001E-19</c:v>
                </c:pt>
                <c:pt idx="223">
                  <c:v>6.5705664999999999E-34</c:v>
                </c:pt>
                <c:pt idx="224">
                  <c:v>1.75175956E-50</c:v>
                </c:pt>
                <c:pt idx="225">
                  <c:v>2.2110629300000001E-60</c:v>
                </c:pt>
                <c:pt idx="226">
                  <c:v>1.41059677E-60</c:v>
                </c:pt>
                <c:pt idx="227">
                  <c:v>1.6892396399999999E-58</c:v>
                </c:pt>
                <c:pt idx="228">
                  <c:v>2.5311809099999999E-59</c:v>
                </c:pt>
                <c:pt idx="229">
                  <c:v>3.5150098500000002E-63</c:v>
                </c:pt>
                <c:pt idx="230">
                  <c:v>4.5425442099999998E-68</c:v>
                </c:pt>
                <c:pt idx="231">
                  <c:v>5.1782644799999995E-69</c:v>
                </c:pt>
                <c:pt idx="232">
                  <c:v>1.0774501100000001E-61</c:v>
                </c:pt>
                <c:pt idx="233">
                  <c:v>7.7207564999999996E-50</c:v>
                </c:pt>
                <c:pt idx="234">
                  <c:v>2.23619343E-38</c:v>
                </c:pt>
                <c:pt idx="235">
                  <c:v>7.5923241099999997E-28</c:v>
                </c:pt>
                <c:pt idx="236">
                  <c:v>1.4876669999999999E-18</c:v>
                </c:pt>
                <c:pt idx="237">
                  <c:v>6.7787242599999997E-11</c:v>
                </c:pt>
                <c:pt idx="238">
                  <c:v>2.3223759299999999E-5</c:v>
                </c:pt>
                <c:pt idx="239">
                  <c:v>1.64607708E-2</c:v>
                </c:pt>
                <c:pt idx="240">
                  <c:v>7.6266346400000002E-3</c:v>
                </c:pt>
                <c:pt idx="241">
                  <c:v>2.0196139000000001E-6</c:v>
                </c:pt>
                <c:pt idx="242">
                  <c:v>3.7894944399999999E-12</c:v>
                </c:pt>
                <c:pt idx="243">
                  <c:v>5.7779165200000001E-18</c:v>
                </c:pt>
                <c:pt idx="244">
                  <c:v>8.1698846899999997E-25</c:v>
                </c:pt>
                <c:pt idx="245">
                  <c:v>7.5737304699999999E-34</c:v>
                </c:pt>
                <c:pt idx="246">
                  <c:v>6.4911910700000002E-41</c:v>
                </c:pt>
                <c:pt idx="247">
                  <c:v>4.1073499899999999E-43</c:v>
                </c:pt>
                <c:pt idx="248">
                  <c:v>5.5286846099999995E-44</c:v>
                </c:pt>
                <c:pt idx="249">
                  <c:v>1.5482169699999999E-46</c:v>
                </c:pt>
                <c:pt idx="250">
                  <c:v>1.4445334699999999E-48</c:v>
                </c:pt>
                <c:pt idx="251">
                  <c:v>2.3502993799999999E-47</c:v>
                </c:pt>
                <c:pt idx="252">
                  <c:v>4.0999150299999998E-44</c:v>
                </c:pt>
                <c:pt idx="253">
                  <c:v>3.0004607099999999E-40</c:v>
                </c:pt>
                <c:pt idx="254">
                  <c:v>8.7679367200000007E-34</c:v>
                </c:pt>
                <c:pt idx="255">
                  <c:v>5.6463256999999999E-25</c:v>
                </c:pt>
                <c:pt idx="256">
                  <c:v>2.3488666099999999E-16</c:v>
                </c:pt>
                <c:pt idx="257">
                  <c:v>2.3650296900000001E-9</c:v>
                </c:pt>
                <c:pt idx="258">
                  <c:v>2.21800629E-4</c:v>
                </c:pt>
                <c:pt idx="259">
                  <c:v>0.118689831</c:v>
                </c:pt>
                <c:pt idx="260">
                  <c:v>0.58126656399999999</c:v>
                </c:pt>
                <c:pt idx="261">
                  <c:v>0.175142877</c:v>
                </c:pt>
                <c:pt idx="262">
                  <c:v>2.0665720299999999E-2</c:v>
                </c:pt>
                <c:pt idx="263">
                  <c:v>2.1778026699999999E-3</c:v>
                </c:pt>
                <c:pt idx="264">
                  <c:v>3.0810412200000002E-4</c:v>
                </c:pt>
                <c:pt idx="265">
                  <c:v>5.6968842900000002E-5</c:v>
                </c:pt>
                <c:pt idx="266">
                  <c:v>1.21549934E-5</c:v>
                </c:pt>
                <c:pt idx="267">
                  <c:v>2.6657911100000001E-6</c:v>
                </c:pt>
                <c:pt idx="268">
                  <c:v>5.21750636E-7</c:v>
                </c:pt>
                <c:pt idx="269">
                  <c:v>8.2812146500000003E-8</c:v>
                </c:pt>
                <c:pt idx="270">
                  <c:v>1.1337383700000001E-8</c:v>
                </c:pt>
                <c:pt idx="271">
                  <c:v>1.65535133E-9</c:v>
                </c:pt>
                <c:pt idx="272">
                  <c:v>3.45882169E-10</c:v>
                </c:pt>
                <c:pt idx="273">
                  <c:v>1.13147309E-10</c:v>
                </c:pt>
                <c:pt idx="274">
                  <c:v>4.3023342000000001E-11</c:v>
                </c:pt>
                <c:pt idx="275">
                  <c:v>1.3828783099999999E-11</c:v>
                </c:pt>
                <c:pt idx="276">
                  <c:v>3.78525426E-12</c:v>
                </c:pt>
                <c:pt idx="277">
                  <c:v>1.2946792599999999E-12</c:v>
                </c:pt>
                <c:pt idx="278">
                  <c:v>6.4250497100000001E-13</c:v>
                </c:pt>
                <c:pt idx="279">
                  <c:v>3.62447858E-13</c:v>
                </c:pt>
                <c:pt idx="280">
                  <c:v>1.87002623E-13</c:v>
                </c:pt>
                <c:pt idx="281">
                  <c:v>1.1638742800000001E-13</c:v>
                </c:pt>
                <c:pt idx="282">
                  <c:v>1.0017268099999999E-13</c:v>
                </c:pt>
                <c:pt idx="283">
                  <c:v>6.7210476999999995E-14</c:v>
                </c:pt>
                <c:pt idx="284">
                  <c:v>3.4062412800000003E-14</c:v>
                </c:pt>
                <c:pt idx="285">
                  <c:v>2.14431643E-14</c:v>
                </c:pt>
                <c:pt idx="286">
                  <c:v>1.9414841199999999E-14</c:v>
                </c:pt>
                <c:pt idx="287">
                  <c:v>2.25359906E-14</c:v>
                </c:pt>
                <c:pt idx="288">
                  <c:v>3.9157421799999998E-14</c:v>
                </c:pt>
                <c:pt idx="289">
                  <c:v>1.5848629400000001E-13</c:v>
                </c:pt>
                <c:pt idx="290">
                  <c:v>2.54351468E-12</c:v>
                </c:pt>
                <c:pt idx="291">
                  <c:v>1.2347179300000001E-10</c:v>
                </c:pt>
                <c:pt idx="292">
                  <c:v>2.12071218E-9</c:v>
                </c:pt>
                <c:pt idx="293">
                  <c:v>9.5606741300000002E-9</c:v>
                </c:pt>
                <c:pt idx="294">
                  <c:v>6.0101381999999999E-8</c:v>
                </c:pt>
                <c:pt idx="295">
                  <c:v>3.6497691999999997E-7</c:v>
                </c:pt>
                <c:pt idx="296">
                  <c:v>4.0872290799999998E-7</c:v>
                </c:pt>
                <c:pt idx="297">
                  <c:v>3.8782275500000003E-8</c:v>
                </c:pt>
                <c:pt idx="298">
                  <c:v>5.9465045299999998E-9</c:v>
                </c:pt>
                <c:pt idx="299">
                  <c:v>3.5547311700000002E-8</c:v>
                </c:pt>
                <c:pt idx="300">
                  <c:v>1.3366599699999999E-6</c:v>
                </c:pt>
                <c:pt idx="301">
                  <c:v>1.00974799E-4</c:v>
                </c:pt>
                <c:pt idx="302">
                  <c:v>6.8436520400000003E-3</c:v>
                </c:pt>
                <c:pt idx="303">
                  <c:v>1.8459649200000001E-2</c:v>
                </c:pt>
                <c:pt idx="304">
                  <c:v>3.00882363E-4</c:v>
                </c:pt>
                <c:pt idx="305">
                  <c:v>4.48026279E-8</c:v>
                </c:pt>
                <c:pt idx="306">
                  <c:v>2.06889965E-12</c:v>
                </c:pt>
                <c:pt idx="307">
                  <c:v>2.9648369099999998E-16</c:v>
                </c:pt>
                <c:pt idx="308">
                  <c:v>5.7595450899999998E-19</c:v>
                </c:pt>
                <c:pt idx="309">
                  <c:v>4.1397311299999998E-20</c:v>
                </c:pt>
                <c:pt idx="310">
                  <c:v>8.5419610199999996E-20</c:v>
                </c:pt>
                <c:pt idx="311">
                  <c:v>1.9477210000000001E-17</c:v>
                </c:pt>
                <c:pt idx="312">
                  <c:v>2.1747040400000001E-13</c:v>
                </c:pt>
                <c:pt idx="313">
                  <c:v>6.0210718100000002E-9</c:v>
                </c:pt>
                <c:pt idx="314">
                  <c:v>2.33005493E-5</c:v>
                </c:pt>
                <c:pt idx="315">
                  <c:v>2.05034844E-3</c:v>
                </c:pt>
                <c:pt idx="316">
                  <c:v>6.0094878400000001E-3</c:v>
                </c:pt>
                <c:pt idx="317">
                  <c:v>1.6735599100000001E-3</c:v>
                </c:pt>
                <c:pt idx="318">
                  <c:v>1.8611542000000001E-5</c:v>
                </c:pt>
                <c:pt idx="319">
                  <c:v>2.9330217200000001E-9</c:v>
                </c:pt>
                <c:pt idx="320">
                  <c:v>1.7564335999999999E-14</c:v>
                </c:pt>
                <c:pt idx="321">
                  <c:v>1.35978837E-19</c:v>
                </c:pt>
                <c:pt idx="322">
                  <c:v>3.4577692500000001E-22</c:v>
                </c:pt>
                <c:pt idx="323">
                  <c:v>4.3140281100000003E-21</c:v>
                </c:pt>
                <c:pt idx="324">
                  <c:v>7.9186281700000002E-18</c:v>
                </c:pt>
                <c:pt idx="325">
                  <c:v>7.4168994599999996E-16</c:v>
                </c:pt>
                <c:pt idx="326">
                  <c:v>1.18337779E-16</c:v>
                </c:pt>
                <c:pt idx="327">
                  <c:v>9.8175314399999995E-20</c:v>
                </c:pt>
                <c:pt idx="328">
                  <c:v>1.3441944400000001E-22</c:v>
                </c:pt>
                <c:pt idx="329">
                  <c:v>5.3399673499999997E-21</c:v>
                </c:pt>
                <c:pt idx="330">
                  <c:v>5.1012344400000002E-15</c:v>
                </c:pt>
                <c:pt idx="331">
                  <c:v>6.08731381E-9</c:v>
                </c:pt>
                <c:pt idx="332">
                  <c:v>8.8008011700000006E-5</c:v>
                </c:pt>
                <c:pt idx="333">
                  <c:v>7.7625296899999996E-3</c:v>
                </c:pt>
                <c:pt idx="334">
                  <c:v>2.4695903099999999E-3</c:v>
                </c:pt>
                <c:pt idx="335">
                  <c:v>1.0660323899999999E-5</c:v>
                </c:pt>
                <c:pt idx="336">
                  <c:v>1.4488546699999999E-7</c:v>
                </c:pt>
                <c:pt idx="337">
                  <c:v>1.6318844300000001E-6</c:v>
                </c:pt>
                <c:pt idx="338">
                  <c:v>1.6255976000000001E-3</c:v>
                </c:pt>
                <c:pt idx="339">
                  <c:v>0.22345664300000001</c:v>
                </c:pt>
                <c:pt idx="340">
                  <c:v>0.71014184199999997</c:v>
                </c:pt>
                <c:pt idx="341">
                  <c:v>0.246718717</c:v>
                </c:pt>
                <c:pt idx="342">
                  <c:v>4.7135141499999998E-2</c:v>
                </c:pt>
                <c:pt idx="343">
                  <c:v>1.21161294E-2</c:v>
                </c:pt>
                <c:pt idx="344">
                  <c:v>4.5345133999999997E-3</c:v>
                </c:pt>
                <c:pt idx="345">
                  <c:v>2.42704058E-3</c:v>
                </c:pt>
                <c:pt idx="346">
                  <c:v>2.1343699199999999E-3</c:v>
                </c:pt>
                <c:pt idx="347">
                  <c:v>3.0082130800000001E-3</c:v>
                </c:pt>
                <c:pt idx="348">
                  <c:v>6.8025153799999996E-3</c:v>
                </c:pt>
                <c:pt idx="349">
                  <c:v>2.27525869E-2</c:v>
                </c:pt>
                <c:pt idx="350">
                  <c:v>8.2613293500000004E-2</c:v>
                </c:pt>
                <c:pt idx="351">
                  <c:v>0.220641594</c:v>
                </c:pt>
                <c:pt idx="352">
                  <c:v>0.31651010299999999</c:v>
                </c:pt>
                <c:pt idx="353">
                  <c:v>0.22405456000000001</c:v>
                </c:pt>
                <c:pt idx="354">
                  <c:v>8.8208391100000005E-2</c:v>
                </c:pt>
                <c:pt idx="355">
                  <c:v>2.5115241100000001E-2</c:v>
                </c:pt>
                <c:pt idx="356">
                  <c:v>6.4676032299999997E-3</c:v>
                </c:pt>
                <c:pt idx="357">
                  <c:v>1.6487593300000001E-3</c:v>
                </c:pt>
                <c:pt idx="358">
                  <c:v>4.4055137E-4</c:v>
                </c:pt>
                <c:pt idx="359">
                  <c:v>1.3116371599999999E-4</c:v>
                </c:pt>
                <c:pt idx="360">
                  <c:v>4.4698271099999998E-5</c:v>
                </c:pt>
                <c:pt idx="361">
                  <c:v>1.6948724200000001E-5</c:v>
                </c:pt>
                <c:pt idx="362">
                  <c:v>6.3344912299999998E-6</c:v>
                </c:pt>
                <c:pt idx="363">
                  <c:v>2.2065200099999999E-6</c:v>
                </c:pt>
                <c:pt idx="364">
                  <c:v>7.1342239200000004E-7</c:v>
                </c:pt>
                <c:pt idx="365">
                  <c:v>1.7416183700000001E-7</c:v>
                </c:pt>
                <c:pt idx="366">
                  <c:v>2.6235770099999999E-8</c:v>
                </c:pt>
                <c:pt idx="367">
                  <c:v>2.5202920799999999E-9</c:v>
                </c:pt>
                <c:pt idx="368">
                  <c:v>1.67414976E-10</c:v>
                </c:pt>
                <c:pt idx="369">
                  <c:v>7.9920874399999998E-12</c:v>
                </c:pt>
                <c:pt idx="370">
                  <c:v>3.2020687599999999E-13</c:v>
                </c:pt>
                <c:pt idx="371">
                  <c:v>1.30841002E-14</c:v>
                </c:pt>
                <c:pt idx="372">
                  <c:v>6.4179867400000002E-16</c:v>
                </c:pt>
                <c:pt idx="373">
                  <c:v>4.99205592E-17</c:v>
                </c:pt>
                <c:pt idx="374">
                  <c:v>7.6881703700000001E-18</c:v>
                </c:pt>
                <c:pt idx="375">
                  <c:v>1.64039938E-18</c:v>
                </c:pt>
                <c:pt idx="376">
                  <c:v>3.4318582899999999E-19</c:v>
                </c:pt>
                <c:pt idx="377">
                  <c:v>1.5218000899999999E-19</c:v>
                </c:pt>
                <c:pt idx="378">
                  <c:v>2.5822314499999999E-19</c:v>
                </c:pt>
                <c:pt idx="379">
                  <c:v>1.9022686500000001E-18</c:v>
                </c:pt>
                <c:pt idx="380">
                  <c:v>6.3348690400000006E-17</c:v>
                </c:pt>
                <c:pt idx="381">
                  <c:v>2.7682333499999998E-15</c:v>
                </c:pt>
                <c:pt idx="382">
                  <c:v>5.06136551E-14</c:v>
                </c:pt>
                <c:pt idx="383">
                  <c:v>4.17920918E-13</c:v>
                </c:pt>
                <c:pt idx="384">
                  <c:v>4.0727044700000001E-12</c:v>
                </c:pt>
                <c:pt idx="385">
                  <c:v>2.0428336100000001E-10</c:v>
                </c:pt>
                <c:pt idx="386">
                  <c:v>7.3509088099999997E-8</c:v>
                </c:pt>
                <c:pt idx="387">
                  <c:v>3.8819676100000003E-5</c:v>
                </c:pt>
                <c:pt idx="388">
                  <c:v>1.77488807E-3</c:v>
                </c:pt>
                <c:pt idx="389">
                  <c:v>1.16302452E-3</c:v>
                </c:pt>
                <c:pt idx="390">
                  <c:v>2.9046847700000001E-5</c:v>
                </c:pt>
                <c:pt idx="391">
                  <c:v>1.11404873E-7</c:v>
                </c:pt>
                <c:pt idx="392">
                  <c:v>1.8585374999999999E-10</c:v>
                </c:pt>
                <c:pt idx="393">
                  <c:v>4.8127702300000001E-13</c:v>
                </c:pt>
                <c:pt idx="394">
                  <c:v>2.72805544E-15</c:v>
                </c:pt>
                <c:pt idx="395">
                  <c:v>5.5856521800000005E-17</c:v>
                </c:pt>
                <c:pt idx="396">
                  <c:v>3.6416368499999997E-18</c:v>
                </c:pt>
                <c:pt idx="397">
                  <c:v>1.7877009500000001E-19</c:v>
                </c:pt>
                <c:pt idx="398">
                  <c:v>8.3497030199999996E-22</c:v>
                </c:pt>
                <c:pt idx="399">
                  <c:v>3.6099693099999999E-25</c:v>
                </c:pt>
                <c:pt idx="400">
                  <c:v>3.0327636199999999E-28</c:v>
                </c:pt>
                <c:pt idx="401">
                  <c:v>4.8528223299999998E-30</c:v>
                </c:pt>
                <c:pt idx="402">
                  <c:v>9.0694506999999998E-31</c:v>
                </c:pt>
                <c:pt idx="403">
                  <c:v>2.5090642900000001E-30</c:v>
                </c:pt>
                <c:pt idx="404">
                  <c:v>2.53190929E-28</c:v>
                </c:pt>
                <c:pt idx="405">
                  <c:v>2.15022799E-24</c:v>
                </c:pt>
                <c:pt idx="406">
                  <c:v>7.4631508899999994E-18</c:v>
                </c:pt>
                <c:pt idx="407">
                  <c:v>8.5755477800000003E-11</c:v>
                </c:pt>
                <c:pt idx="408">
                  <c:v>1.21421448E-5</c:v>
                </c:pt>
                <c:pt idx="409">
                  <c:v>6.2381722699999999E-3</c:v>
                </c:pt>
                <c:pt idx="410">
                  <c:v>7.9573023700000006E-3</c:v>
                </c:pt>
                <c:pt idx="411">
                  <c:v>7.1005693600000001E-5</c:v>
                </c:pt>
                <c:pt idx="412">
                  <c:v>4.61425178E-8</c:v>
                </c:pt>
                <c:pt idx="413">
                  <c:v>1.5222909999999999E-12</c:v>
                </c:pt>
                <c:pt idx="414">
                  <c:v>5.6421078500000003E-18</c:v>
                </c:pt>
                <c:pt idx="415">
                  <c:v>1.26717881E-21</c:v>
                </c:pt>
                <c:pt idx="416">
                  <c:v>6.3790397700000004E-22</c:v>
                </c:pt>
                <c:pt idx="417">
                  <c:v>1.65490615E-19</c:v>
                </c:pt>
                <c:pt idx="418">
                  <c:v>1.3492629499999999E-14</c:v>
                </c:pt>
                <c:pt idx="419">
                  <c:v>1.21732004E-8</c:v>
                </c:pt>
                <c:pt idx="420">
                  <c:v>1.8772049699999999E-4</c:v>
                </c:pt>
                <c:pt idx="421">
                  <c:v>3.3244335599999998E-3</c:v>
                </c:pt>
                <c:pt idx="422">
                  <c:v>1.4955932399999999E-5</c:v>
                </c:pt>
                <c:pt idx="423">
                  <c:v>1.26819141E-11</c:v>
                </c:pt>
                <c:pt idx="424">
                  <c:v>6.7602658099999996E-20</c:v>
                </c:pt>
                <c:pt idx="425">
                  <c:v>4.8293275399999998E-26</c:v>
                </c:pt>
                <c:pt idx="426">
                  <c:v>2.9162736599999998E-26</c:v>
                </c:pt>
                <c:pt idx="427">
                  <c:v>1.23716719E-22</c:v>
                </c:pt>
                <c:pt idx="428">
                  <c:v>1.5773788999999999E-17</c:v>
                </c:pt>
                <c:pt idx="429">
                  <c:v>1.0837843400000001E-10</c:v>
                </c:pt>
                <c:pt idx="430">
                  <c:v>5.0777899899999999E-2</c:v>
                </c:pt>
                <c:pt idx="431">
                  <c:v>0</c:v>
                </c:pt>
                <c:pt idx="432">
                  <c:v>0</c:v>
                </c:pt>
                <c:pt idx="433">
                  <c:v>0</c:v>
                </c:pt>
                <c:pt idx="434">
                  <c:v>0</c:v>
                </c:pt>
                <c:pt idx="435">
                  <c:v>0</c:v>
                </c:pt>
                <c:pt idx="436">
                  <c:v>0</c:v>
                </c:pt>
                <c:pt idx="437">
                  <c:v>0</c:v>
                </c:pt>
                <c:pt idx="438">
                  <c:v>0</c:v>
                </c:pt>
                <c:pt idx="439">
                  <c:v>0</c:v>
                </c:pt>
                <c:pt idx="440">
                  <c:v>0</c:v>
                </c:pt>
                <c:pt idx="441">
                  <c:v>0</c:v>
                </c:pt>
                <c:pt idx="442">
                  <c:v>0</c:v>
                </c:pt>
                <c:pt idx="443">
                  <c:v>0</c:v>
                </c:pt>
                <c:pt idx="444">
                  <c:v>0</c:v>
                </c:pt>
                <c:pt idx="445">
                  <c:v>0</c:v>
                </c:pt>
                <c:pt idx="446">
                  <c:v>0</c:v>
                </c:pt>
                <c:pt idx="447">
                  <c:v>0</c:v>
                </c:pt>
                <c:pt idx="448">
                  <c:v>0</c:v>
                </c:pt>
                <c:pt idx="449">
                  <c:v>0</c:v>
                </c:pt>
                <c:pt idx="450">
                  <c:v>0</c:v>
                </c:pt>
                <c:pt idx="451">
                  <c:v>0</c:v>
                </c:pt>
                <c:pt idx="452">
                  <c:v>0</c:v>
                </c:pt>
                <c:pt idx="453">
                  <c:v>0</c:v>
                </c:pt>
                <c:pt idx="454">
                  <c:v>0</c:v>
                </c:pt>
                <c:pt idx="455">
                  <c:v>0</c:v>
                </c:pt>
                <c:pt idx="456">
                  <c:v>0</c:v>
                </c:pt>
                <c:pt idx="457">
                  <c:v>0</c:v>
                </c:pt>
                <c:pt idx="458">
                  <c:v>0</c:v>
                </c:pt>
                <c:pt idx="459">
                  <c:v>0</c:v>
                </c:pt>
                <c:pt idx="460">
                  <c:v>0</c:v>
                </c:pt>
                <c:pt idx="461">
                  <c:v>0</c:v>
                </c:pt>
                <c:pt idx="462">
                  <c:v>0</c:v>
                </c:pt>
                <c:pt idx="463">
                  <c:v>0</c:v>
                </c:pt>
                <c:pt idx="464">
                  <c:v>0</c:v>
                </c:pt>
                <c:pt idx="465">
                  <c:v>0</c:v>
                </c:pt>
                <c:pt idx="466">
                  <c:v>0</c:v>
                </c:pt>
                <c:pt idx="467">
                  <c:v>0</c:v>
                </c:pt>
                <c:pt idx="468">
                  <c:v>0</c:v>
                </c:pt>
                <c:pt idx="469">
                  <c:v>0</c:v>
                </c:pt>
                <c:pt idx="470">
                  <c:v>0</c:v>
                </c:pt>
                <c:pt idx="471">
                  <c:v>0</c:v>
                </c:pt>
                <c:pt idx="472">
                  <c:v>0</c:v>
                </c:pt>
                <c:pt idx="473">
                  <c:v>0</c:v>
                </c:pt>
                <c:pt idx="474">
                  <c:v>0</c:v>
                </c:pt>
                <c:pt idx="475">
                  <c:v>0</c:v>
                </c:pt>
                <c:pt idx="476">
                  <c:v>0</c:v>
                </c:pt>
                <c:pt idx="477">
                  <c:v>0</c:v>
                </c:pt>
                <c:pt idx="478">
                  <c:v>0</c:v>
                </c:pt>
                <c:pt idx="479">
                  <c:v>0</c:v>
                </c:pt>
                <c:pt idx="480">
                  <c:v>0</c:v>
                </c:pt>
                <c:pt idx="481">
                  <c:v>0</c:v>
                </c:pt>
                <c:pt idx="482">
                  <c:v>0</c:v>
                </c:pt>
                <c:pt idx="483">
                  <c:v>0</c:v>
                </c:pt>
                <c:pt idx="484">
                  <c:v>0</c:v>
                </c:pt>
                <c:pt idx="485">
                  <c:v>0</c:v>
                </c:pt>
                <c:pt idx="486">
                  <c:v>0</c:v>
                </c:pt>
                <c:pt idx="487">
                  <c:v>0</c:v>
                </c:pt>
                <c:pt idx="488">
                  <c:v>0</c:v>
                </c:pt>
                <c:pt idx="489">
                  <c:v>0</c:v>
                </c:pt>
                <c:pt idx="490">
                  <c:v>0</c:v>
                </c:pt>
                <c:pt idx="491">
                  <c:v>0</c:v>
                </c:pt>
                <c:pt idx="492">
                  <c:v>0</c:v>
                </c:pt>
                <c:pt idx="493">
                  <c:v>0</c:v>
                </c:pt>
                <c:pt idx="494">
                  <c:v>0</c:v>
                </c:pt>
                <c:pt idx="495">
                  <c:v>0</c:v>
                </c:pt>
                <c:pt idx="496">
                  <c:v>0</c:v>
                </c:pt>
                <c:pt idx="497">
                  <c:v>0</c:v>
                </c:pt>
                <c:pt idx="498">
                  <c:v>0</c:v>
                </c:pt>
                <c:pt idx="499">
                  <c:v>0</c:v>
                </c:pt>
                <c:pt idx="500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ABF7-B14F-8794-C644CE1F7F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0"/>
        <c:axId val="200"/>
      </c:scatterChart>
      <c:valAx>
        <c:axId val="100"/>
        <c:scaling>
          <c:orientation val="minMax"/>
          <c:max val="500"/>
          <c:min val="0"/>
        </c:scaling>
        <c:delete val="0"/>
        <c:axPos val="b"/>
        <c:numFmt formatCode="0" sourceLinked="0"/>
        <c:majorTickMark val="out"/>
        <c:minorTickMark val="none"/>
        <c:tickLblPos val="low"/>
        <c:spPr>
          <a:ln w="7000">
            <a:solidFill>
              <a:srgbClr val="C7BCCD"/>
            </a:solidFill>
          </a:ln>
        </c:spPr>
        <c:crossAx val="200"/>
        <c:crossesAt val="0"/>
        <c:crossBetween val="midCat"/>
        <c:majorUnit val="100"/>
      </c:valAx>
      <c:valAx>
        <c:axId val="200"/>
        <c:scaling>
          <c:orientation val="minMax"/>
          <c:max val="0.81666311843672945"/>
          <c:min val="0"/>
        </c:scaling>
        <c:delete val="1"/>
        <c:axPos val="l"/>
        <c:numFmt formatCode="0" sourceLinked="0"/>
        <c:majorTickMark val="none"/>
        <c:minorTickMark val="none"/>
        <c:tickLblPos val="none"/>
        <c:crossAx val="100"/>
        <c:crossesAt val="0"/>
        <c:crossBetween val="midCat"/>
      </c:valAx>
    </c:plotArea>
    <c:plotVisOnly val="1"/>
    <c:dispBlanksAs val="gap"/>
    <c:showDLblsOverMax val="1"/>
  </c:chart>
  <c:spPr>
    <a:noFill/>
    <a:ln>
      <a:noFill/>
    </a:ln>
  </c:spPr>
  <c:txPr>
    <a:bodyPr/>
    <a:lstStyle/>
    <a:p>
      <a:pPr>
        <a:defRPr sz="900">
          <a:solidFill>
            <a:srgbClr val="6E6675"/>
          </a:solidFill>
          <a:latin typeface="STIX Two Text"/>
          <a:ea typeface="SimSun"/>
        </a:defRPr>
      </a:pPr>
      <a:endParaRPr lang="en-US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layoutTarget val="inner"/>
          <c:xMode val="edge"/>
          <c:yMode val="edge"/>
          <c:x val="4.0000000000000036E-2"/>
          <c:y val="8.500000000000002E-2"/>
          <c:w val="0.96"/>
          <c:h val="0.91"/>
        </c:manualLayout>
      </c:layout>
      <c:scatterChart>
        <c:scatterStyle val="lineMarker"/>
        <c:varyColors val="0"/>
        <c:ser>
          <c:idx val="0"/>
          <c:order val="0"/>
          <c:tx>
            <c:v>输入波形</c:v>
          </c:tx>
          <c:spPr>
            <a:ln w="14605">
              <a:solidFill>
                <a:srgbClr val="251B2A"/>
              </a:solidFill>
            </a:ln>
          </c:spPr>
          <c:marker>
            <c:symbol val="none"/>
          </c:marker>
          <c:xVal>
            <c:numRef>
              <c:f>Data!$A$2:$A$502</c:f>
              <c:numCache>
                <c:formatCode>General</c:formatCode>
                <c:ptCount val="50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  <c:pt idx="251">
                  <c:v>251</c:v>
                </c:pt>
                <c:pt idx="252">
                  <c:v>252</c:v>
                </c:pt>
                <c:pt idx="253">
                  <c:v>253</c:v>
                </c:pt>
                <c:pt idx="254">
                  <c:v>254</c:v>
                </c:pt>
                <c:pt idx="255">
                  <c:v>255</c:v>
                </c:pt>
                <c:pt idx="256">
                  <c:v>256</c:v>
                </c:pt>
                <c:pt idx="257">
                  <c:v>257</c:v>
                </c:pt>
                <c:pt idx="258">
                  <c:v>258</c:v>
                </c:pt>
                <c:pt idx="259">
                  <c:v>259</c:v>
                </c:pt>
                <c:pt idx="260">
                  <c:v>260</c:v>
                </c:pt>
                <c:pt idx="261">
                  <c:v>261</c:v>
                </c:pt>
                <c:pt idx="262">
                  <c:v>262</c:v>
                </c:pt>
                <c:pt idx="263">
                  <c:v>263</c:v>
                </c:pt>
                <c:pt idx="264">
                  <c:v>264</c:v>
                </c:pt>
                <c:pt idx="265">
                  <c:v>265</c:v>
                </c:pt>
                <c:pt idx="266">
                  <c:v>266</c:v>
                </c:pt>
                <c:pt idx="267">
                  <c:v>267</c:v>
                </c:pt>
                <c:pt idx="268">
                  <c:v>268</c:v>
                </c:pt>
                <c:pt idx="269">
                  <c:v>269</c:v>
                </c:pt>
                <c:pt idx="270">
                  <c:v>270</c:v>
                </c:pt>
                <c:pt idx="271">
                  <c:v>271</c:v>
                </c:pt>
                <c:pt idx="272">
                  <c:v>272</c:v>
                </c:pt>
                <c:pt idx="273">
                  <c:v>273</c:v>
                </c:pt>
                <c:pt idx="274">
                  <c:v>274</c:v>
                </c:pt>
                <c:pt idx="275">
                  <c:v>275</c:v>
                </c:pt>
                <c:pt idx="276">
                  <c:v>276</c:v>
                </c:pt>
                <c:pt idx="277">
                  <c:v>277</c:v>
                </c:pt>
                <c:pt idx="278">
                  <c:v>278</c:v>
                </c:pt>
                <c:pt idx="279">
                  <c:v>279</c:v>
                </c:pt>
                <c:pt idx="280">
                  <c:v>280</c:v>
                </c:pt>
                <c:pt idx="281">
                  <c:v>281</c:v>
                </c:pt>
                <c:pt idx="282">
                  <c:v>282</c:v>
                </c:pt>
                <c:pt idx="283">
                  <c:v>283</c:v>
                </c:pt>
                <c:pt idx="284">
                  <c:v>284</c:v>
                </c:pt>
                <c:pt idx="285">
                  <c:v>285</c:v>
                </c:pt>
                <c:pt idx="286">
                  <c:v>286</c:v>
                </c:pt>
                <c:pt idx="287">
                  <c:v>287</c:v>
                </c:pt>
                <c:pt idx="288">
                  <c:v>288</c:v>
                </c:pt>
                <c:pt idx="289">
                  <c:v>289</c:v>
                </c:pt>
                <c:pt idx="290">
                  <c:v>290</c:v>
                </c:pt>
                <c:pt idx="291">
                  <c:v>291</c:v>
                </c:pt>
                <c:pt idx="292">
                  <c:v>292</c:v>
                </c:pt>
                <c:pt idx="293">
                  <c:v>293</c:v>
                </c:pt>
                <c:pt idx="294">
                  <c:v>294</c:v>
                </c:pt>
                <c:pt idx="295">
                  <c:v>295</c:v>
                </c:pt>
                <c:pt idx="296">
                  <c:v>296</c:v>
                </c:pt>
                <c:pt idx="297">
                  <c:v>297</c:v>
                </c:pt>
                <c:pt idx="298">
                  <c:v>298</c:v>
                </c:pt>
                <c:pt idx="299">
                  <c:v>299</c:v>
                </c:pt>
                <c:pt idx="300">
                  <c:v>300</c:v>
                </c:pt>
                <c:pt idx="301">
                  <c:v>301</c:v>
                </c:pt>
                <c:pt idx="302">
                  <c:v>302</c:v>
                </c:pt>
                <c:pt idx="303">
                  <c:v>303</c:v>
                </c:pt>
                <c:pt idx="304">
                  <c:v>304</c:v>
                </c:pt>
                <c:pt idx="305">
                  <c:v>305</c:v>
                </c:pt>
                <c:pt idx="306">
                  <c:v>306</c:v>
                </c:pt>
                <c:pt idx="307">
                  <c:v>307</c:v>
                </c:pt>
                <c:pt idx="308">
                  <c:v>308</c:v>
                </c:pt>
                <c:pt idx="309">
                  <c:v>309</c:v>
                </c:pt>
                <c:pt idx="310">
                  <c:v>310</c:v>
                </c:pt>
                <c:pt idx="311">
                  <c:v>311</c:v>
                </c:pt>
                <c:pt idx="312">
                  <c:v>312</c:v>
                </c:pt>
                <c:pt idx="313">
                  <c:v>313</c:v>
                </c:pt>
                <c:pt idx="314">
                  <c:v>314</c:v>
                </c:pt>
                <c:pt idx="315">
                  <c:v>315</c:v>
                </c:pt>
                <c:pt idx="316">
                  <c:v>316</c:v>
                </c:pt>
                <c:pt idx="317">
                  <c:v>317</c:v>
                </c:pt>
                <c:pt idx="318">
                  <c:v>318</c:v>
                </c:pt>
                <c:pt idx="319">
                  <c:v>319</c:v>
                </c:pt>
                <c:pt idx="320">
                  <c:v>320</c:v>
                </c:pt>
                <c:pt idx="321">
                  <c:v>321</c:v>
                </c:pt>
                <c:pt idx="322">
                  <c:v>322</c:v>
                </c:pt>
                <c:pt idx="323">
                  <c:v>323</c:v>
                </c:pt>
                <c:pt idx="324">
                  <c:v>324</c:v>
                </c:pt>
                <c:pt idx="325">
                  <c:v>325</c:v>
                </c:pt>
                <c:pt idx="326">
                  <c:v>326</c:v>
                </c:pt>
                <c:pt idx="327">
                  <c:v>327</c:v>
                </c:pt>
                <c:pt idx="328">
                  <c:v>328</c:v>
                </c:pt>
                <c:pt idx="329">
                  <c:v>329</c:v>
                </c:pt>
                <c:pt idx="330">
                  <c:v>330</c:v>
                </c:pt>
                <c:pt idx="331">
                  <c:v>331</c:v>
                </c:pt>
                <c:pt idx="332">
                  <c:v>332</c:v>
                </c:pt>
                <c:pt idx="333">
                  <c:v>333</c:v>
                </c:pt>
                <c:pt idx="334">
                  <c:v>334</c:v>
                </c:pt>
                <c:pt idx="335">
                  <c:v>335</c:v>
                </c:pt>
                <c:pt idx="336">
                  <c:v>336</c:v>
                </c:pt>
                <c:pt idx="337">
                  <c:v>337</c:v>
                </c:pt>
                <c:pt idx="338">
                  <c:v>338</c:v>
                </c:pt>
                <c:pt idx="339">
                  <c:v>339</c:v>
                </c:pt>
                <c:pt idx="340">
                  <c:v>340</c:v>
                </c:pt>
                <c:pt idx="341">
                  <c:v>341</c:v>
                </c:pt>
                <c:pt idx="342">
                  <c:v>342</c:v>
                </c:pt>
                <c:pt idx="343">
                  <c:v>343</c:v>
                </c:pt>
                <c:pt idx="344">
                  <c:v>344</c:v>
                </c:pt>
                <c:pt idx="345">
                  <c:v>345</c:v>
                </c:pt>
                <c:pt idx="346">
                  <c:v>346</c:v>
                </c:pt>
                <c:pt idx="347">
                  <c:v>347</c:v>
                </c:pt>
                <c:pt idx="348">
                  <c:v>348</c:v>
                </c:pt>
                <c:pt idx="349">
                  <c:v>349</c:v>
                </c:pt>
                <c:pt idx="350">
                  <c:v>350</c:v>
                </c:pt>
                <c:pt idx="351">
                  <c:v>351</c:v>
                </c:pt>
                <c:pt idx="352">
                  <c:v>352</c:v>
                </c:pt>
                <c:pt idx="353">
                  <c:v>353</c:v>
                </c:pt>
                <c:pt idx="354">
                  <c:v>354</c:v>
                </c:pt>
                <c:pt idx="355">
                  <c:v>355</c:v>
                </c:pt>
                <c:pt idx="356">
                  <c:v>356</c:v>
                </c:pt>
                <c:pt idx="357">
                  <c:v>357</c:v>
                </c:pt>
                <c:pt idx="358">
                  <c:v>358</c:v>
                </c:pt>
                <c:pt idx="359">
                  <c:v>359</c:v>
                </c:pt>
                <c:pt idx="360">
                  <c:v>360</c:v>
                </c:pt>
                <c:pt idx="361">
                  <c:v>361</c:v>
                </c:pt>
                <c:pt idx="362">
                  <c:v>362</c:v>
                </c:pt>
                <c:pt idx="363">
                  <c:v>363</c:v>
                </c:pt>
                <c:pt idx="364">
                  <c:v>364</c:v>
                </c:pt>
                <c:pt idx="365">
                  <c:v>365</c:v>
                </c:pt>
                <c:pt idx="366">
                  <c:v>366</c:v>
                </c:pt>
                <c:pt idx="367">
                  <c:v>367</c:v>
                </c:pt>
                <c:pt idx="368">
                  <c:v>368</c:v>
                </c:pt>
                <c:pt idx="369">
                  <c:v>369</c:v>
                </c:pt>
                <c:pt idx="370">
                  <c:v>370</c:v>
                </c:pt>
                <c:pt idx="371">
                  <c:v>371</c:v>
                </c:pt>
                <c:pt idx="372">
                  <c:v>372</c:v>
                </c:pt>
                <c:pt idx="373">
                  <c:v>373</c:v>
                </c:pt>
                <c:pt idx="374">
                  <c:v>374</c:v>
                </c:pt>
                <c:pt idx="375">
                  <c:v>375</c:v>
                </c:pt>
                <c:pt idx="376">
                  <c:v>376</c:v>
                </c:pt>
                <c:pt idx="377">
                  <c:v>377</c:v>
                </c:pt>
                <c:pt idx="378">
                  <c:v>378</c:v>
                </c:pt>
                <c:pt idx="379">
                  <c:v>379</c:v>
                </c:pt>
                <c:pt idx="380">
                  <c:v>380</c:v>
                </c:pt>
                <c:pt idx="381">
                  <c:v>381</c:v>
                </c:pt>
                <c:pt idx="382">
                  <c:v>382</c:v>
                </c:pt>
                <c:pt idx="383">
                  <c:v>383</c:v>
                </c:pt>
                <c:pt idx="384">
                  <c:v>384</c:v>
                </c:pt>
                <c:pt idx="385">
                  <c:v>385</c:v>
                </c:pt>
                <c:pt idx="386">
                  <c:v>386</c:v>
                </c:pt>
                <c:pt idx="387">
                  <c:v>387</c:v>
                </c:pt>
                <c:pt idx="388">
                  <c:v>388</c:v>
                </c:pt>
                <c:pt idx="389">
                  <c:v>389</c:v>
                </c:pt>
                <c:pt idx="390">
                  <c:v>390</c:v>
                </c:pt>
                <c:pt idx="391">
                  <c:v>391</c:v>
                </c:pt>
                <c:pt idx="392">
                  <c:v>392</c:v>
                </c:pt>
                <c:pt idx="393">
                  <c:v>393</c:v>
                </c:pt>
                <c:pt idx="394">
                  <c:v>394</c:v>
                </c:pt>
                <c:pt idx="395">
                  <c:v>395</c:v>
                </c:pt>
                <c:pt idx="396">
                  <c:v>396</c:v>
                </c:pt>
                <c:pt idx="397">
                  <c:v>397</c:v>
                </c:pt>
                <c:pt idx="398">
                  <c:v>398</c:v>
                </c:pt>
                <c:pt idx="399">
                  <c:v>399</c:v>
                </c:pt>
                <c:pt idx="400">
                  <c:v>400</c:v>
                </c:pt>
                <c:pt idx="401">
                  <c:v>401</c:v>
                </c:pt>
                <c:pt idx="402">
                  <c:v>402</c:v>
                </c:pt>
                <c:pt idx="403">
                  <c:v>403</c:v>
                </c:pt>
                <c:pt idx="404">
                  <c:v>404</c:v>
                </c:pt>
                <c:pt idx="405">
                  <c:v>405</c:v>
                </c:pt>
                <c:pt idx="406">
                  <c:v>406</c:v>
                </c:pt>
                <c:pt idx="407">
                  <c:v>407</c:v>
                </c:pt>
                <c:pt idx="408">
                  <c:v>408</c:v>
                </c:pt>
                <c:pt idx="409">
                  <c:v>409</c:v>
                </c:pt>
                <c:pt idx="410">
                  <c:v>410</c:v>
                </c:pt>
                <c:pt idx="411">
                  <c:v>411</c:v>
                </c:pt>
                <c:pt idx="412">
                  <c:v>412</c:v>
                </c:pt>
                <c:pt idx="413">
                  <c:v>413</c:v>
                </c:pt>
                <c:pt idx="414">
                  <c:v>414</c:v>
                </c:pt>
                <c:pt idx="415">
                  <c:v>415</c:v>
                </c:pt>
                <c:pt idx="416">
                  <c:v>416</c:v>
                </c:pt>
                <c:pt idx="417">
                  <c:v>417</c:v>
                </c:pt>
                <c:pt idx="418">
                  <c:v>418</c:v>
                </c:pt>
                <c:pt idx="419">
                  <c:v>419</c:v>
                </c:pt>
                <c:pt idx="420">
                  <c:v>420</c:v>
                </c:pt>
                <c:pt idx="421">
                  <c:v>421</c:v>
                </c:pt>
                <c:pt idx="422">
                  <c:v>422</c:v>
                </c:pt>
                <c:pt idx="423">
                  <c:v>423</c:v>
                </c:pt>
                <c:pt idx="424">
                  <c:v>424</c:v>
                </c:pt>
                <c:pt idx="425">
                  <c:v>425</c:v>
                </c:pt>
                <c:pt idx="426">
                  <c:v>426</c:v>
                </c:pt>
                <c:pt idx="427">
                  <c:v>427</c:v>
                </c:pt>
                <c:pt idx="428">
                  <c:v>428</c:v>
                </c:pt>
                <c:pt idx="429">
                  <c:v>429</c:v>
                </c:pt>
                <c:pt idx="430">
                  <c:v>430</c:v>
                </c:pt>
                <c:pt idx="431">
                  <c:v>431</c:v>
                </c:pt>
                <c:pt idx="432">
                  <c:v>432</c:v>
                </c:pt>
                <c:pt idx="433">
                  <c:v>433</c:v>
                </c:pt>
                <c:pt idx="434">
                  <c:v>434</c:v>
                </c:pt>
                <c:pt idx="435">
                  <c:v>435</c:v>
                </c:pt>
                <c:pt idx="436">
                  <c:v>436</c:v>
                </c:pt>
                <c:pt idx="437">
                  <c:v>437</c:v>
                </c:pt>
                <c:pt idx="438">
                  <c:v>438</c:v>
                </c:pt>
                <c:pt idx="439">
                  <c:v>439</c:v>
                </c:pt>
                <c:pt idx="440">
                  <c:v>440</c:v>
                </c:pt>
                <c:pt idx="441">
                  <c:v>441</c:v>
                </c:pt>
                <c:pt idx="442">
                  <c:v>442</c:v>
                </c:pt>
                <c:pt idx="443">
                  <c:v>443</c:v>
                </c:pt>
                <c:pt idx="444">
                  <c:v>444</c:v>
                </c:pt>
                <c:pt idx="445">
                  <c:v>445</c:v>
                </c:pt>
                <c:pt idx="446">
                  <c:v>446</c:v>
                </c:pt>
                <c:pt idx="447">
                  <c:v>447</c:v>
                </c:pt>
                <c:pt idx="448">
                  <c:v>448</c:v>
                </c:pt>
                <c:pt idx="449">
                  <c:v>449</c:v>
                </c:pt>
                <c:pt idx="450">
                  <c:v>450</c:v>
                </c:pt>
                <c:pt idx="451">
                  <c:v>451</c:v>
                </c:pt>
                <c:pt idx="452">
                  <c:v>452</c:v>
                </c:pt>
                <c:pt idx="453">
                  <c:v>453</c:v>
                </c:pt>
                <c:pt idx="454">
                  <c:v>454</c:v>
                </c:pt>
                <c:pt idx="455">
                  <c:v>455</c:v>
                </c:pt>
                <c:pt idx="456">
                  <c:v>456</c:v>
                </c:pt>
                <c:pt idx="457">
                  <c:v>457</c:v>
                </c:pt>
                <c:pt idx="458">
                  <c:v>458</c:v>
                </c:pt>
                <c:pt idx="459">
                  <c:v>459</c:v>
                </c:pt>
                <c:pt idx="460">
                  <c:v>460</c:v>
                </c:pt>
                <c:pt idx="461">
                  <c:v>461</c:v>
                </c:pt>
                <c:pt idx="462">
                  <c:v>462</c:v>
                </c:pt>
                <c:pt idx="463">
                  <c:v>463</c:v>
                </c:pt>
                <c:pt idx="464">
                  <c:v>464</c:v>
                </c:pt>
                <c:pt idx="465">
                  <c:v>465</c:v>
                </c:pt>
                <c:pt idx="466">
                  <c:v>466</c:v>
                </c:pt>
                <c:pt idx="467">
                  <c:v>467</c:v>
                </c:pt>
                <c:pt idx="468">
                  <c:v>468</c:v>
                </c:pt>
                <c:pt idx="469">
                  <c:v>469</c:v>
                </c:pt>
                <c:pt idx="470">
                  <c:v>470</c:v>
                </c:pt>
                <c:pt idx="471">
                  <c:v>471</c:v>
                </c:pt>
                <c:pt idx="472">
                  <c:v>472</c:v>
                </c:pt>
                <c:pt idx="473">
                  <c:v>473</c:v>
                </c:pt>
                <c:pt idx="474">
                  <c:v>474</c:v>
                </c:pt>
                <c:pt idx="475">
                  <c:v>475</c:v>
                </c:pt>
                <c:pt idx="476">
                  <c:v>476</c:v>
                </c:pt>
                <c:pt idx="477">
                  <c:v>477</c:v>
                </c:pt>
                <c:pt idx="478">
                  <c:v>478</c:v>
                </c:pt>
                <c:pt idx="479">
                  <c:v>479</c:v>
                </c:pt>
                <c:pt idx="480">
                  <c:v>480</c:v>
                </c:pt>
                <c:pt idx="481">
                  <c:v>481</c:v>
                </c:pt>
                <c:pt idx="482">
                  <c:v>482</c:v>
                </c:pt>
                <c:pt idx="483">
                  <c:v>483</c:v>
                </c:pt>
                <c:pt idx="484">
                  <c:v>484</c:v>
                </c:pt>
                <c:pt idx="485">
                  <c:v>485</c:v>
                </c:pt>
                <c:pt idx="486">
                  <c:v>486</c:v>
                </c:pt>
                <c:pt idx="487">
                  <c:v>487</c:v>
                </c:pt>
                <c:pt idx="488">
                  <c:v>488</c:v>
                </c:pt>
                <c:pt idx="489">
                  <c:v>489</c:v>
                </c:pt>
                <c:pt idx="490">
                  <c:v>490</c:v>
                </c:pt>
                <c:pt idx="491">
                  <c:v>491</c:v>
                </c:pt>
                <c:pt idx="492">
                  <c:v>492</c:v>
                </c:pt>
                <c:pt idx="493">
                  <c:v>493</c:v>
                </c:pt>
                <c:pt idx="494">
                  <c:v>494</c:v>
                </c:pt>
                <c:pt idx="495">
                  <c:v>495</c:v>
                </c:pt>
                <c:pt idx="496">
                  <c:v>496</c:v>
                </c:pt>
                <c:pt idx="497">
                  <c:v>497</c:v>
                </c:pt>
                <c:pt idx="498">
                  <c:v>498</c:v>
                </c:pt>
                <c:pt idx="499">
                  <c:v>499</c:v>
                </c:pt>
                <c:pt idx="500">
                  <c:v>500</c:v>
                </c:pt>
              </c:numCache>
            </c:numRef>
          </c:xVal>
          <c:yVal>
            <c:numRef>
              <c:f>Data!$B$2:$B$502</c:f>
              <c:numCache>
                <c:formatCode>General</c:formatCode>
                <c:ptCount val="50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5.9924733700000002E-3</c:v>
                </c:pt>
                <c:pt idx="82">
                  <c:v>0.102865415</c:v>
                </c:pt>
                <c:pt idx="83">
                  <c:v>0.32030156500000001</c:v>
                </c:pt>
                <c:pt idx="84">
                  <c:v>0.56632710200000003</c:v>
                </c:pt>
                <c:pt idx="85">
                  <c:v>0.76995427000000005</c:v>
                </c:pt>
                <c:pt idx="86">
                  <c:v>0.90670150699999996</c:v>
                </c:pt>
                <c:pt idx="87">
                  <c:v>0.97911973500000005</c:v>
                </c:pt>
                <c:pt idx="88">
                  <c:v>1</c:v>
                </c:pt>
                <c:pt idx="89">
                  <c:v>0.98371646700000004</c:v>
                </c:pt>
                <c:pt idx="90">
                  <c:v>0.94277589100000003</c:v>
                </c:pt>
                <c:pt idx="91">
                  <c:v>0.88690702399999999</c:v>
                </c:pt>
                <c:pt idx="92">
                  <c:v>0.82319799900000001</c:v>
                </c:pt>
                <c:pt idx="93">
                  <c:v>0.75657317499999999</c:v>
                </c:pt>
                <c:pt idx="94">
                  <c:v>0.69030953299999998</c:v>
                </c:pt>
                <c:pt idx="95">
                  <c:v>0.62648417099999998</c:v>
                </c:pt>
                <c:pt idx="96">
                  <c:v>0.56632710200000003</c:v>
                </c:pt>
                <c:pt idx="97">
                  <c:v>0.51048561699999995</c:v>
                </c:pt>
                <c:pt idx="98">
                  <c:v>0.45921622499999998</c:v>
                </c:pt>
                <c:pt idx="99">
                  <c:v>0.41252101600000002</c:v>
                </c:pt>
                <c:pt idx="100">
                  <c:v>0.37024286299999998</c:v>
                </c:pt>
                <c:pt idx="101">
                  <c:v>0.33213087200000002</c:v>
                </c:pt>
                <c:pt idx="102">
                  <c:v>0.29788463500000001</c:v>
                </c:pt>
                <c:pt idx="103">
                  <c:v>0.26718359600000002</c:v>
                </c:pt>
                <c:pt idx="104">
                  <c:v>0.23970603400000001</c:v>
                </c:pt>
                <c:pt idx="105">
                  <c:v>0.215140901</c:v>
                </c:pt>
                <c:pt idx="106">
                  <c:v>0.19319478900000001</c:v>
                </c:pt>
                <c:pt idx="107">
                  <c:v>0.17359561600000001</c:v>
                </c:pt>
                <c:pt idx="108">
                  <c:v>0.15609415099999999</c:v>
                </c:pt>
                <c:pt idx="109">
                  <c:v>0.14046412599999999</c:v>
                </c:pt>
                <c:pt idx="110">
                  <c:v>0.12650149099999999</c:v>
                </c:pt>
                <c:pt idx="111">
                  <c:v>0.114023149</c:v>
                </c:pt>
                <c:pt idx="112">
                  <c:v>0.102865415</c:v>
                </c:pt>
                <c:pt idx="113">
                  <c:v>9.2882370000000006E-2</c:v>
                </c:pt>
                <c:pt idx="114">
                  <c:v>8.3944198100000006E-2</c:v>
                </c:pt>
                <c:pt idx="115">
                  <c:v>7.5935583200000004E-2</c:v>
                </c:pt>
                <c:pt idx="116">
                  <c:v>6.8754194500000004E-2</c:v>
                </c:pt>
                <c:pt idx="117">
                  <c:v>6.2309285300000003E-2</c:v>
                </c:pt>
                <c:pt idx="118">
                  <c:v>5.6520411899999998E-2</c:v>
                </c:pt>
                <c:pt idx="119">
                  <c:v>5.1316274100000003E-2</c:v>
                </c:pt>
                <c:pt idx="120">
                  <c:v>4.6633672199999997E-2</c:v>
                </c:pt>
                <c:pt idx="121">
                  <c:v>4.2416575499999998E-2</c:v>
                </c:pt>
                <c:pt idx="122">
                  <c:v>3.8615291500000003E-2</c:v>
                </c:pt>
                <c:pt idx="123">
                  <c:v>3.5185729999999998E-2</c:v>
                </c:pt>
                <c:pt idx="124">
                  <c:v>3.2088750200000002E-2</c:v>
                </c:pt>
                <c:pt idx="125">
                  <c:v>2.9289584099999998E-2</c:v>
                </c:pt>
                <c:pt idx="126">
                  <c:v>2.6757327899999999E-2</c:v>
                </c:pt>
                <c:pt idx="127">
                  <c:v>2.4464492800000001E-2</c:v>
                </c:pt>
                <c:pt idx="128">
                  <c:v>2.2386609200000001E-2</c:v>
                </c:pt>
                <c:pt idx="129">
                  <c:v>2.05018784E-2</c:v>
                </c:pt>
                <c:pt idx="130">
                  <c:v>1.87908655E-2</c:v>
                </c:pt>
                <c:pt idx="131">
                  <c:v>1.7236228499999999E-2</c:v>
                </c:pt>
                <c:pt idx="132">
                  <c:v>1.5822480399999998E-2</c:v>
                </c:pt>
                <c:pt idx="133">
                  <c:v>1.4535778799999999E-2</c:v>
                </c:pt>
                <c:pt idx="134">
                  <c:v>1.3363740799999999E-2</c:v>
                </c:pt>
                <c:pt idx="135">
                  <c:v>1.2295279500000001E-2</c:v>
                </c:pt>
                <c:pt idx="136">
                  <c:v>1.1320460100000001E-2</c:v>
                </c:pt>
                <c:pt idx="137">
                  <c:v>1.0430372199999999E-2</c:v>
                </c:pt>
                <c:pt idx="138">
                  <c:v>9.6170175500000007E-3</c:v>
                </c:pt>
                <c:pt idx="139">
                  <c:v>8.8732103E-3</c:v>
                </c:pt>
                <c:pt idx="140">
                  <c:v>8.1924892199999998E-3</c:v>
                </c:pt>
                <c:pt idx="141">
                  <c:v>7.5690395899999999E-3</c:v>
                </c:pt>
                <c:pt idx="142">
                  <c:v>6.9976241600000003E-3</c:v>
                </c:pt>
                <c:pt idx="143">
                  <c:v>6.4735218500000004E-3</c:v>
                </c:pt>
                <c:pt idx="144">
                  <c:v>5.9924733700000002E-3</c:v>
                </c:pt>
                <c:pt idx="145">
                  <c:v>5.5506329199999996E-3</c:v>
                </c:pt>
                <c:pt idx="146">
                  <c:v>5.1445252400000004E-3</c:v>
                </c:pt>
                <c:pt idx="147">
                  <c:v>4.77100739E-3</c:v>
                </c:pt>
                <c:pt idx="148">
                  <c:v>4.42723475E-3</c:v>
                </c:pt>
                <c:pt idx="149">
                  <c:v>4.1106306499999997E-3</c:v>
                </c:pt>
                <c:pt idx="150">
                  <c:v>3.8188593599999998E-3</c:v>
                </c:pt>
                <c:pt idx="151">
                  <c:v>3.5498019500000001E-3</c:v>
                </c:pt>
                <c:pt idx="152">
                  <c:v>3.3015346899999999E-3</c:v>
                </c:pt>
                <c:pt idx="153">
                  <c:v>3.0723097999999999E-3</c:v>
                </c:pt>
                <c:pt idx="154">
                  <c:v>2.8605381799999999E-3</c:v>
                </c:pt>
                <c:pt idx="155">
                  <c:v>2.6647739600000001E-3</c:v>
                </c:pt>
                <c:pt idx="156">
                  <c:v>2.4837006400000002E-3</c:v>
                </c:pt>
                <c:pt idx="157">
                  <c:v>2.31611871E-3</c:v>
                </c:pt>
                <c:pt idx="158">
                  <c:v>2.1609344400000002E-3</c:v>
                </c:pt>
                <c:pt idx="159">
                  <c:v>2.0171498900000001E-3</c:v>
                </c:pt>
                <c:pt idx="160">
                  <c:v>1.8838539399999999E-3</c:v>
                </c:pt>
                <c:pt idx="161">
                  <c:v>1.7602141199999999E-3</c:v>
                </c:pt>
                <c:pt idx="162">
                  <c:v>1.64546936E-3</c:v>
                </c:pt>
                <c:pt idx="163">
                  <c:v>1.53892343E-3</c:v>
                </c:pt>
                <c:pt idx="164">
                  <c:v>1.43993896E-3</c:v>
                </c:pt>
                <c:pt idx="165">
                  <c:v>1.34793213E-3</c:v>
                </c:pt>
                <c:pt idx="166">
                  <c:v>1.26236784E-3</c:v>
                </c:pt>
                <c:pt idx="167">
                  <c:v>1.18275532E-3</c:v>
                </c:pt>
                <c:pt idx="168">
                  <c:v>1.10864421E-3</c:v>
                </c:pt>
                <c:pt idx="169">
                  <c:v>1.03962098E-3</c:v>
                </c:pt>
                <c:pt idx="170">
                  <c:v>9.7530567899999998E-4</c:v>
                </c:pt>
                <c:pt idx="171">
                  <c:v>9.1534902999999997E-4</c:v>
                </c:pt>
                <c:pt idx="172">
                  <c:v>8.5942975100000002E-4</c:v>
                </c:pt>
                <c:pt idx="173">
                  <c:v>8.0725215499999998E-4</c:v>
                </c:pt>
                <c:pt idx="174">
                  <c:v>7.5854395399999996E-4</c:v>
                </c:pt>
                <c:pt idx="175">
                  <c:v>7.1305427499999995E-4</c:v>
                </c:pt>
                <c:pt idx="176">
                  <c:v>6.7055184400000001E-4</c:v>
                </c:pt>
                <c:pt idx="177">
                  <c:v>6.3082334899999999E-4</c:v>
                </c:pt>
                <c:pt idx="178">
                  <c:v>5.93671932E-4</c:v>
                </c:pt>
                <c:pt idx="179">
                  <c:v>5.5891583600000002E-4</c:v>
                </c:pt>
                <c:pt idx="180">
                  <c:v>5.2638714899999996E-4</c:v>
                </c:pt>
                <c:pt idx="181">
                  <c:v>4.9593068099999999E-4</c:v>
                </c:pt>
                <c:pt idx="182">
                  <c:v>4.6740292300000001E-4</c:v>
                </c:pt>
                <c:pt idx="183">
                  <c:v>4.4067110399999997E-4</c:v>
                </c:pt>
                <c:pt idx="184">
                  <c:v>4.1561232599999999E-4</c:v>
                </c:pt>
                <c:pt idx="185">
                  <c:v>3.92112778E-4</c:v>
                </c:pt>
                <c:pt idx="186">
                  <c:v>3.7006701400000002E-4</c:v>
                </c:pt>
                <c:pt idx="187">
                  <c:v>3.4937728799999999E-4</c:v>
                </c:pt>
                <c:pt idx="188">
                  <c:v>3.2995295599999998E-4</c:v>
                </c:pt>
                <c:pt idx="189">
                  <c:v>3.1170991799999998E-4</c:v>
                </c:pt>
                <c:pt idx="190">
                  <c:v>2.9457011200000001E-4</c:v>
                </c:pt>
                <c:pt idx="191">
                  <c:v>2.78461047E-4</c:v>
                </c:pt>
                <c:pt idx="192">
                  <c:v>2.6331537699999998E-4</c:v>
                </c:pt>
                <c:pt idx="193">
                  <c:v>2.4907050699999998E-4</c:v>
                </c:pt>
                <c:pt idx="194">
                  <c:v>2.35668237E-4</c:v>
                </c:pt>
                <c:pt idx="195">
                  <c:v>2.2305442599999999E-4</c:v>
                </c:pt>
                <c:pt idx="196">
                  <c:v>2.11178689E-4</c:v>
                </c:pt>
                <c:pt idx="197">
                  <c:v>1.9999411900000001E-4</c:v>
                </c:pt>
                <c:pt idx="198">
                  <c:v>1.8945702899999999E-4</c:v>
                </c:pt>
                <c:pt idx="199">
                  <c:v>1.7952671100000001E-4</c:v>
                </c:pt>
                <c:pt idx="200">
                  <c:v>1.7016522199999999E-4</c:v>
                </c:pt>
                <c:pt idx="201">
                  <c:v>1.6133717999999999E-4</c:v>
                </c:pt>
                <c:pt idx="202">
                  <c:v>1.5300958E-4</c:v>
                </c:pt>
                <c:pt idx="203">
                  <c:v>1.4515162100000001E-4</c:v>
                </c:pt>
                <c:pt idx="204">
                  <c:v>1.3773454800000001E-4</c:v>
                </c:pt>
                <c:pt idx="205">
                  <c:v>1.3073150599999999E-4</c:v>
                </c:pt>
                <c:pt idx="206">
                  <c:v>1.24117408E-4</c:v>
                </c:pt>
                <c:pt idx="207">
                  <c:v>1.17868805E-4</c:v>
                </c:pt>
                <c:pt idx="208">
                  <c:v>1.1196377500000001E-4</c:v>
                </c:pt>
                <c:pt idx="209">
                  <c:v>1.06381816E-4</c:v>
                </c:pt>
                <c:pt idx="210">
                  <c:v>1.01103745E-4</c:v>
                </c:pt>
                <c:pt idx="211">
                  <c:v>9.6111607699999997E-5</c:v>
                </c:pt>
                <c:pt idx="212">
                  <c:v>9.1388596500000002E-5</c:v>
                </c:pt>
                <c:pt idx="213">
                  <c:v>8.6918968300000006E-5</c:v>
                </c:pt>
                <c:pt idx="214">
                  <c:v>8.2687974199999997E-5</c:v>
                </c:pt>
                <c:pt idx="215">
                  <c:v>7.8681791499999996E-5</c:v>
                </c:pt>
                <c:pt idx="216">
                  <c:v>7.4887461399999997E-5</c:v>
                </c:pt>
                <c:pt idx="217">
                  <c:v>7.1292830900000003E-5</c:v>
                </c:pt>
                <c:pt idx="218">
                  <c:v>6.7886499099999997E-5</c:v>
                </c:pt>
                <c:pt idx="219">
                  <c:v>6.4657767400000006E-5</c:v>
                </c:pt>
                <c:pt idx="220">
                  <c:v>6.1596592599999993E-5</c:v>
                </c:pt>
                <c:pt idx="221">
                  <c:v>5.8693544500000001E-5</c:v>
                </c:pt>
                <c:pt idx="222">
                  <c:v>5.5939764900000002E-5</c:v>
                </c:pt>
                <c:pt idx="223">
                  <c:v>5.3326931200000001E-5</c:v>
                </c:pt>
                <c:pt idx="224">
                  <c:v>5.0847221000000001E-5</c:v>
                </c:pt>
                <c:pt idx="225">
                  <c:v>4.8493280200000001E-5</c:v>
                </c:pt>
                <c:pt idx="226">
                  <c:v>4.62581929E-5</c:v>
                </c:pt>
                <c:pt idx="227">
                  <c:v>4.4135452899999998E-5</c:v>
                </c:pt>
                <c:pt idx="228">
                  <c:v>4.2118938600000001E-5</c:v>
                </c:pt>
                <c:pt idx="229">
                  <c:v>4.0202887600000002E-5</c:v>
                </c:pt>
                <c:pt idx="230">
                  <c:v>3.8381874700000003E-5</c:v>
                </c:pt>
                <c:pt idx="231">
                  <c:v>3.6650790500000002E-5</c:v>
                </c:pt>
                <c:pt idx="232">
                  <c:v>3.5004821900000003E-5</c:v>
                </c:pt>
                <c:pt idx="233">
                  <c:v>3.34394334E-5</c:v>
                </c:pt>
                <c:pt idx="234">
                  <c:v>3.1950349900000003E-5</c:v>
                </c:pt>
                <c:pt idx="235">
                  <c:v>3.0533541E-5</c:v>
                </c:pt>
                <c:pt idx="236">
                  <c:v>2.91852056E-5</c:v>
                </c:pt>
                <c:pt idx="237">
                  <c:v>2.7901758100000001E-5</c:v>
                </c:pt>
                <c:pt idx="238">
                  <c:v>2.6679815300000001E-5</c:v>
                </c:pt>
                <c:pt idx="239">
                  <c:v>2.5516184200000001E-5</c:v>
                </c:pt>
                <c:pt idx="240">
                  <c:v>2.4407850299999999E-5</c:v>
                </c:pt>
                <c:pt idx="241">
                  <c:v>2.3351966900000001E-5</c:v>
                </c:pt>
                <c:pt idx="242">
                  <c:v>2.2345845600000002E-5</c:v>
                </c:pt>
                <c:pt idx="243">
                  <c:v>2.1386946199999999E-5</c:v>
                </c:pt>
                <c:pt idx="244">
                  <c:v>2.0472868200000001E-5</c:v>
                </c:pt>
                <c:pt idx="245">
                  <c:v>1.9601342700000001E-5</c:v>
                </c:pt>
                <c:pt idx="246">
                  <c:v>1.8770224600000001E-5</c:v>
                </c:pt>
                <c:pt idx="247">
                  <c:v>1.7977485000000001E-5</c:v>
                </c:pt>
                <c:pt idx="248">
                  <c:v>1.7221205099999999E-5</c:v>
                </c:pt>
                <c:pt idx="249">
                  <c:v>1.6499569100000001E-5</c:v>
                </c:pt>
                <c:pt idx="250">
                  <c:v>1.5810858999999999E-5</c:v>
                </c:pt>
                <c:pt idx="251">
                  <c:v>1.5153448200000001E-5</c:v>
                </c:pt>
                <c:pt idx="252">
                  <c:v>1.4525796899999999E-5</c:v>
                </c:pt>
                <c:pt idx="253">
                  <c:v>1.39264467E-5</c:v>
                </c:pt>
                <c:pt idx="254">
                  <c:v>1.33540164E-5</c:v>
                </c:pt>
                <c:pt idx="255">
                  <c:v>1.28071971E-5</c:v>
                </c:pt>
                <c:pt idx="256">
                  <c:v>1.22847487E-5</c:v>
                </c:pt>
                <c:pt idx="257">
                  <c:v>1.17854956E-5</c:v>
                </c:pt>
                <c:pt idx="258">
                  <c:v>1.1308323299999999E-5</c:v>
                </c:pt>
                <c:pt idx="259">
                  <c:v>1.0852175100000001E-5</c:v>
                </c:pt>
                <c:pt idx="260">
                  <c:v>1.0416048499999999E-5</c:v>
                </c:pt>
                <c:pt idx="261">
                  <c:v>9.9989925999999997E-6</c:v>
                </c:pt>
                <c:pt idx="262">
                  <c:v>9.6001051499999992E-6</c:v>
                </c:pt>
                <c:pt idx="263">
                  <c:v>9.2185297900000006E-6</c:v>
                </c:pt>
                <c:pt idx="264">
                  <c:v>8.8534536499999994E-6</c:v>
                </c:pt>
                <c:pt idx="265">
                  <c:v>8.5041049100000007E-6</c:v>
                </c:pt>
                <c:pt idx="266">
                  <c:v>8.1697506499999996E-6</c:v>
                </c:pt>
                <c:pt idx="267">
                  <c:v>7.8496946900000004E-6</c:v>
                </c:pt>
                <c:pt idx="268">
                  <c:v>7.5432756499999998E-6</c:v>
                </c:pt>
                <c:pt idx="269">
                  <c:v>7.2498650700000004E-6</c:v>
                </c:pt>
                <c:pt idx="270">
                  <c:v>6.9688656699999997E-6</c:v>
                </c:pt>
                <c:pt idx="271">
                  <c:v>6.6997096700000001E-6</c:v>
                </c:pt>
                <c:pt idx="272">
                  <c:v>6.4418572499999998E-6</c:v>
                </c:pt>
                <c:pt idx="273">
                  <c:v>6.1947950599999998E-6</c:v>
                </c:pt>
                <c:pt idx="274">
                  <c:v>5.9580348600000002E-6</c:v>
                </c:pt>
                <c:pt idx="275">
                  <c:v>5.7311121399999996E-6</c:v>
                </c:pt>
                <c:pt idx="276">
                  <c:v>5.5135849599999997E-6</c:v>
                </c:pt>
                <c:pt idx="277">
                  <c:v>5.30503273E-6</c:v>
                </c:pt>
                <c:pt idx="278">
                  <c:v>5.1050550999999998E-6</c:v>
                </c:pt>
                <c:pt idx="279">
                  <c:v>4.9132709700000004E-6</c:v>
                </c:pt>
                <c:pt idx="280">
                  <c:v>4.72931741E-6</c:v>
                </c:pt>
                <c:pt idx="281">
                  <c:v>4.55284884E-6</c:v>
                </c:pt>
                <c:pt idx="282">
                  <c:v>4.3835360399999999E-6</c:v>
                </c:pt>
                <c:pt idx="283">
                  <c:v>4.2210653800000003E-6</c:v>
                </c:pt>
                <c:pt idx="284">
                  <c:v>4.0651380300000004E-6</c:v>
                </c:pt>
                <c:pt idx="285">
                  <c:v>3.9154691799999996E-6</c:v>
                </c:pt>
                <c:pt idx="286">
                  <c:v>3.7717873500000001E-6</c:v>
                </c:pt>
                <c:pt idx="287">
                  <c:v>3.6338337500000001E-6</c:v>
                </c:pt>
                <c:pt idx="288">
                  <c:v>3.5013615899999998E-6</c:v>
                </c:pt>
                <c:pt idx="289">
                  <c:v>3.3741355299999999E-6</c:v>
                </c:pt>
                <c:pt idx="290">
                  <c:v>3.2519310900000001E-6</c:v>
                </c:pt>
                <c:pt idx="291">
                  <c:v>6.5948552400000001E-3</c:v>
                </c:pt>
                <c:pt idx="292">
                  <c:v>0.113154978</c:v>
                </c:pt>
                <c:pt idx="293">
                  <c:v>0.35233463500000001</c:v>
                </c:pt>
                <c:pt idx="294">
                  <c:v>0.62296262199999997</c:v>
                </c:pt>
                <c:pt idx="295">
                  <c:v>0.84695240599999999</c:v>
                </c:pt>
                <c:pt idx="296">
                  <c:v>0.99737427099999998</c:v>
                </c:pt>
                <c:pt idx="297">
                  <c:v>1.07703423</c:v>
                </c:pt>
                <c:pt idx="298">
                  <c:v>1.10000243</c:v>
                </c:pt>
                <c:pt idx="299">
                  <c:v>1.0820904600000001</c:v>
                </c:pt>
                <c:pt idx="300">
                  <c:v>1.03705574</c:v>
                </c:pt>
                <c:pt idx="301">
                  <c:v>0.97559991099999999</c:v>
                </c:pt>
                <c:pt idx="302">
                  <c:v>0.90551990699999996</c:v>
                </c:pt>
                <c:pt idx="303">
                  <c:v>0.83223252700000006</c:v>
                </c:pt>
                <c:pt idx="304">
                  <c:v>0.75934245099999997</c:v>
                </c:pt>
                <c:pt idx="305">
                  <c:v>0.68913448399999999</c:v>
                </c:pt>
                <c:pt idx="306">
                  <c:v>0.62296164399999998</c:v>
                </c:pt>
                <c:pt idx="307">
                  <c:v>0.56153594699999998</c:v>
                </c:pt>
                <c:pt idx="308">
                  <c:v>0.50513955499999996</c:v>
                </c:pt>
                <c:pt idx="309">
                  <c:v>0.45377476700000002</c:v>
                </c:pt>
                <c:pt idx="310">
                  <c:v>0.40726874299999999</c:v>
                </c:pt>
                <c:pt idx="311">
                  <c:v>0.36534549799999999</c:v>
                </c:pt>
                <c:pt idx="312">
                  <c:v>0.32767458500000002</c:v>
                </c:pt>
                <c:pt idx="313">
                  <c:v>0.29390339300000001</c:v>
                </c:pt>
                <c:pt idx="314">
                  <c:v>0.26367802600000001</c:v>
                </c:pt>
                <c:pt idx="315">
                  <c:v>0.236656333</c:v>
                </c:pt>
                <c:pt idx="316">
                  <c:v>0.21251556499999999</c:v>
                </c:pt>
                <c:pt idx="317">
                  <c:v>0.19095643200000001</c:v>
                </c:pt>
                <c:pt idx="318">
                  <c:v>0.171704778</c:v>
                </c:pt>
                <c:pt idx="319">
                  <c:v>0.15451171</c:v>
                </c:pt>
                <c:pt idx="320">
                  <c:v>0.13915277400000001</c:v>
                </c:pt>
                <c:pt idx="321">
                  <c:v>0.12542655999999999</c:v>
                </c:pt>
                <c:pt idx="322">
                  <c:v>0.11315301699999999</c:v>
                </c:pt>
                <c:pt idx="323">
                  <c:v>0.102171633</c:v>
                </c:pt>
                <c:pt idx="324">
                  <c:v>9.2339609899999994E-2</c:v>
                </c:pt>
                <c:pt idx="325">
                  <c:v>8.3530101199999998E-2</c:v>
                </c:pt>
                <c:pt idx="326">
                  <c:v>7.5630542499999995E-2</c:v>
                </c:pt>
                <c:pt idx="327">
                  <c:v>6.8541112400000007E-2</c:v>
                </c:pt>
                <c:pt idx="328">
                  <c:v>6.2173322599999997E-2</c:v>
                </c:pt>
                <c:pt idx="329">
                  <c:v>5.6448743000000003E-2</c:v>
                </c:pt>
                <c:pt idx="330">
                  <c:v>5.1297853900000003E-2</c:v>
                </c:pt>
                <c:pt idx="331">
                  <c:v>5.14530001E-2</c:v>
                </c:pt>
                <c:pt idx="332">
                  <c:v>0.12476991599999999</c:v>
                </c:pt>
                <c:pt idx="333">
                  <c:v>0.294946294</c:v>
                </c:pt>
                <c:pt idx="334">
                  <c:v>0.488360022</c:v>
                </c:pt>
                <c:pt idx="335">
                  <c:v>0.64818265100000005</c:v>
                </c:pt>
                <c:pt idx="336">
                  <c:v>0.754794937</c:v>
                </c:pt>
                <c:pt idx="337">
                  <c:v>0.81020738000000003</c:v>
                </c:pt>
                <c:pt idx="338">
                  <c:v>0.82462590000000002</c:v>
                </c:pt>
                <c:pt idx="339">
                  <c:v>0.80952584999999999</c:v>
                </c:pt>
                <c:pt idx="340">
                  <c:v>0.77489125599999997</c:v>
                </c:pt>
                <c:pt idx="341">
                  <c:v>0.72848604299999997</c:v>
                </c:pt>
                <c:pt idx="342">
                  <c:v>0.67596368200000001</c:v>
                </c:pt>
                <c:pt idx="343">
                  <c:v>0.62124843399999996</c:v>
                </c:pt>
                <c:pt idx="344">
                  <c:v>0.56694826200000004</c:v>
                </c:pt>
                <c:pt idx="345">
                  <c:v>0.51471264900000002</c:v>
                </c:pt>
                <c:pt idx="346">
                  <c:v>0.46551467699999999</c:v>
                </c:pt>
                <c:pt idx="347">
                  <c:v>0.41986237700000001</c:v>
                </c:pt>
                <c:pt idx="348">
                  <c:v>0.37795215900000001</c:v>
                </c:pt>
                <c:pt idx="349">
                  <c:v>0.33977779000000002</c:v>
                </c:pt>
                <c:pt idx="350">
                  <c:v>0.30520646099999998</c:v>
                </c:pt>
                <c:pt idx="351">
                  <c:v>0.27403105999999999</c:v>
                </c:pt>
                <c:pt idx="352">
                  <c:v>0.24600550099999999</c:v>
                </c:pt>
                <c:pt idx="353">
                  <c:v>0.22086814499999999</c:v>
                </c:pt>
                <c:pt idx="354">
                  <c:v>0.19835692999999999</c:v>
                </c:pt>
                <c:pt idx="355">
                  <c:v>0.17821878699999999</c:v>
                </c:pt>
                <c:pt idx="356">
                  <c:v>0.16021516799999999</c:v>
                </c:pt>
                <c:pt idx="357">
                  <c:v>0.14412495</c:v>
                </c:pt>
                <c:pt idx="358">
                  <c:v>0.12974561700000001</c:v>
                </c:pt>
                <c:pt idx="359">
                  <c:v>0.11689332299999999</c:v>
                </c:pt>
                <c:pt idx="360">
                  <c:v>0.105402257</c:v>
                </c:pt>
                <c:pt idx="361">
                  <c:v>9.5123610499999997E-2</c:v>
                </c:pt>
                <c:pt idx="362">
                  <c:v>8.5924320400000004E-2</c:v>
                </c:pt>
                <c:pt idx="363">
                  <c:v>7.7685727999999996E-2</c:v>
                </c:pt>
                <c:pt idx="364">
                  <c:v>7.0302233199999994E-2</c:v>
                </c:pt>
                <c:pt idx="365">
                  <c:v>6.3679992300000002E-2</c:v>
                </c:pt>
                <c:pt idx="366">
                  <c:v>5.7735692800000002E-2</c:v>
                </c:pt>
                <c:pt idx="367">
                  <c:v>5.2395417499999999E-2</c:v>
                </c:pt>
                <c:pt idx="368">
                  <c:v>4.7593608599999997E-2</c:v>
                </c:pt>
                <c:pt idx="369">
                  <c:v>4.3272128E-2</c:v>
                </c:pt>
                <c:pt idx="370">
                  <c:v>3.93794139E-2</c:v>
                </c:pt>
                <c:pt idx="371">
                  <c:v>3.5869725900000003E-2</c:v>
                </c:pt>
                <c:pt idx="372">
                  <c:v>3.2702472900000001E-2</c:v>
                </c:pt>
                <c:pt idx="373">
                  <c:v>2.9841616800000002E-2</c:v>
                </c:pt>
                <c:pt idx="374">
                  <c:v>2.7255143700000001E-2</c:v>
                </c:pt>
                <c:pt idx="375">
                  <c:v>2.4914597399999999E-2</c:v>
                </c:pt>
                <c:pt idx="376">
                  <c:v>2.27946659E-2</c:v>
                </c:pt>
                <c:pt idx="377">
                  <c:v>2.0872818299999998E-2</c:v>
                </c:pt>
                <c:pt idx="378">
                  <c:v>1.9128983799999999E-2</c:v>
                </c:pt>
                <c:pt idx="379">
                  <c:v>1.75452683E-2</c:v>
                </c:pt>
                <c:pt idx="380">
                  <c:v>1.6105706000000001E-2</c:v>
                </c:pt>
                <c:pt idx="381">
                  <c:v>1.47960391E-2</c:v>
                </c:pt>
                <c:pt idx="382">
                  <c:v>1.36035245E-2</c:v>
                </c:pt>
                <c:pt idx="383">
                  <c:v>1.2516763199999999E-2</c:v>
                </c:pt>
                <c:pt idx="384">
                  <c:v>1.15255492E-2</c:v>
                </c:pt>
                <c:pt idx="385">
                  <c:v>1.0620737099999999E-2</c:v>
                </c:pt>
                <c:pt idx="386">
                  <c:v>9.7941246699999995E-3</c:v>
                </c:pt>
                <c:pt idx="387">
                  <c:v>9.0383488599999999E-3</c:v>
                </c:pt>
                <c:pt idx="388">
                  <c:v>8.3467945299999999E-3</c:v>
                </c:pt>
                <c:pt idx="389">
                  <c:v>7.7135131100000004E-3</c:v>
                </c:pt>
                <c:pt idx="390">
                  <c:v>7.1331509000000003E-3</c:v>
                </c:pt>
                <c:pt idx="391">
                  <c:v>6.60088541E-3</c:v>
                </c:pt>
                <c:pt idx="392">
                  <c:v>6.1123689700000004E-3</c:v>
                </c:pt>
                <c:pt idx="393">
                  <c:v>5.6636786500000001E-3</c:v>
                </c:pt>
                <c:pt idx="394">
                  <c:v>5.2512718500000001E-3</c:v>
                </c:pt>
                <c:pt idx="395">
                  <c:v>4.8719467299999999E-3</c:v>
                </c:pt>
                <c:pt idx="396">
                  <c:v>4.5228070799999999E-3</c:v>
                </c:pt>
                <c:pt idx="397">
                  <c:v>4.2012310400000004E-3</c:v>
                </c:pt>
                <c:pt idx="398">
                  <c:v>3.90484318E-3</c:v>
                </c:pt>
                <c:pt idx="399">
                  <c:v>3.6314896599999999E-3</c:v>
                </c:pt>
                <c:pt idx="400">
                  <c:v>3.3792160399999998E-3</c:v>
                </c:pt>
                <c:pt idx="401">
                  <c:v>3.1462474100000001E-3</c:v>
                </c:pt>
                <c:pt idx="402">
                  <c:v>2.9309707199999999E-3</c:v>
                </c:pt>
                <c:pt idx="403">
                  <c:v>2.7319188799999998E-3</c:v>
                </c:pt>
                <c:pt idx="404">
                  <c:v>2.5477565899999998E-3</c:v>
                </c:pt>
                <c:pt idx="405">
                  <c:v>2.37726759E-3</c:v>
                </c:pt>
                <c:pt idx="406">
                  <c:v>2.2193432800000001E-3</c:v>
                </c:pt>
                <c:pt idx="407">
                  <c:v>2.0729724199999998E-3</c:v>
                </c:pt>
                <c:pt idx="408">
                  <c:v>1.93723198E-3</c:v>
                </c:pt>
                <c:pt idx="409">
                  <c:v>1.8112788300000001E-3</c:v>
                </c:pt>
                <c:pt idx="410">
                  <c:v>1.6943423400000001E-3</c:v>
                </c:pt>
                <c:pt idx="411">
                  <c:v>1.5857175999999999E-3</c:v>
                </c:pt>
                <c:pt idx="412">
                  <c:v>1.4847594600000001E-3</c:v>
                </c:pt>
                <c:pt idx="413">
                  <c:v>1.3908770300000001E-3</c:v>
                </c:pt>
                <c:pt idx="414">
                  <c:v>1.30352881E-3</c:v>
                </c:pt>
                <c:pt idx="415">
                  <c:v>1.2222181800000001E-3</c:v>
                </c:pt>
                <c:pt idx="416">
                  <c:v>1.14648947E-3</c:v>
                </c:pt>
                <c:pt idx="417">
                  <c:v>1.07592428E-3</c:v>
                </c:pt>
                <c:pt idx="418">
                  <c:v>1.0101381999999999E-3</c:v>
                </c:pt>
                <c:pt idx="419">
                  <c:v>9.4877783599999995E-4</c:v>
                </c:pt>
                <c:pt idx="420">
                  <c:v>8.9151814299999997E-4</c:v>
                </c:pt>
                <c:pt idx="421">
                  <c:v>8.3805994199999997E-4</c:v>
                </c:pt>
                <c:pt idx="422">
                  <c:v>7.8812771899999996E-4</c:v>
                </c:pt>
                <c:pt idx="423">
                  <c:v>7.4146760399999997E-4</c:v>
                </c:pt>
                <c:pt idx="424">
                  <c:v>6.97845543E-4</c:v>
                </c:pt>
                <c:pt idx="425">
                  <c:v>6.5704562999999996E-4</c:v>
                </c:pt>
                <c:pt idx="426">
                  <c:v>6.1886859199999998E-4</c:v>
                </c:pt>
                <c:pt idx="427">
                  <c:v>5.8313040899999995E-4</c:v>
                </c:pt>
                <c:pt idx="428">
                  <c:v>5.4966105200000002E-4</c:v>
                </c:pt>
                <c:pt idx="429">
                  <c:v>5.1830334600000004E-4</c:v>
                </c:pt>
                <c:pt idx="430">
                  <c:v>4.88911914E-4</c:v>
                </c:pt>
                <c:pt idx="431">
                  <c:v>4.61352229E-4</c:v>
                </c:pt>
                <c:pt idx="432">
                  <c:v>4.3549973899999997E-4</c:v>
                </c:pt>
                <c:pt idx="433">
                  <c:v>4.1123907100000003E-4</c:v>
                </c:pt>
                <c:pt idx="434">
                  <c:v>3.8846330100000001E-4</c:v>
                </c:pt>
                <c:pt idx="435">
                  <c:v>3.6707329100000002E-4</c:v>
                </c:pt>
                <c:pt idx="436">
                  <c:v>3.4697707400000002E-4</c:v>
                </c:pt>
                <c:pt idx="437">
                  <c:v>3.28089297E-4</c:v>
                </c:pt>
                <c:pt idx="438">
                  <c:v>3.1033070999999997E-4</c:v>
                </c:pt>
                <c:pt idx="439">
                  <c:v>2.9362769400000002E-4</c:v>
                </c:pt>
                <c:pt idx="440">
                  <c:v>2.7791182999999998E-4</c:v>
                </c:pt>
                <c:pt idx="441">
                  <c:v>2.6311950400000002E-4</c:v>
                </c:pt>
                <c:pt idx="442">
                  <c:v>2.49191545E-4</c:v>
                </c:pt>
                <c:pt idx="443">
                  <c:v>2.3607288699999999E-4</c:v>
                </c:pt>
                <c:pt idx="444">
                  <c:v>2.2371226700000001E-4</c:v>
                </c:pt>
                <c:pt idx="445">
                  <c:v>2.1206193700000001E-4</c:v>
                </c:pt>
                <c:pt idx="446">
                  <c:v>2.0107740899999999E-4</c:v>
                </c:pt>
                <c:pt idx="447">
                  <c:v>1.9071721099999999E-4</c:v>
                </c:pt>
                <c:pt idx="448">
                  <c:v>1.8094267199999999E-4</c:v>
                </c:pt>
                <c:pt idx="449">
                  <c:v>1.71717712E-4</c:v>
                </c:pt>
                <c:pt idx="450">
                  <c:v>1.6300866100000001E-4</c:v>
                </c:pt>
                <c:pt idx="451">
                  <c:v>1.5478408200000001E-4</c:v>
                </c:pt>
                <c:pt idx="452">
                  <c:v>1.4701461299999999E-4</c:v>
                </c:pt>
                <c:pt idx="453">
                  <c:v>1.3967281599999999E-4</c:v>
                </c:pt>
                <c:pt idx="454">
                  <c:v>1.32733049E-4</c:v>
                </c:pt>
                <c:pt idx="455">
                  <c:v>1.2617133200000001E-4</c:v>
                </c:pt>
                <c:pt idx="456">
                  <c:v>1.19965232E-4</c:v>
                </c:pt>
                <c:pt idx="457">
                  <c:v>1.14093761E-4</c:v>
                </c:pt>
                <c:pt idx="458">
                  <c:v>1.0853726799999999E-4</c:v>
                </c:pt>
                <c:pt idx="459">
                  <c:v>1.03277355E-4</c:v>
                </c:pt>
                <c:pt idx="460">
                  <c:v>9.8296784800000006E-5</c:v>
                </c:pt>
                <c:pt idx="461">
                  <c:v>9.3579404899999996E-5</c:v>
                </c:pt>
                <c:pt idx="462">
                  <c:v>8.9110074200000005E-5</c:v>
                </c:pt>
                <c:pt idx="463">
                  <c:v>8.4874594100000004E-5</c:v>
                </c:pt>
                <c:pt idx="464">
                  <c:v>8.0859645699999998E-5</c:v>
                </c:pt>
                <c:pt idx="465">
                  <c:v>7.7052730800000003E-5</c:v>
                </c:pt>
                <c:pt idx="466">
                  <c:v>7.3442117799999999E-5</c:v>
                </c:pt>
                <c:pt idx="467">
                  <c:v>7.0016790899999994E-5</c:v>
                </c:pt>
                <c:pt idx="468">
                  <c:v>6.6766403099999998E-5</c:v>
                </c:pt>
                <c:pt idx="469">
                  <c:v>6.3681232700000005E-5</c:v>
                </c:pt>
                <c:pt idx="470">
                  <c:v>6.0752142399999999E-5</c:v>
                </c:pt>
                <c:pt idx="471">
                  <c:v>5.79705415E-5</c:v>
                </c:pt>
                <c:pt idx="472">
                  <c:v>5.53283508E-5</c:v>
                </c:pt>
                <c:pt idx="473">
                  <c:v>5.2817969800000003E-5</c:v>
                </c:pt>
                <c:pt idx="474">
                  <c:v>5.04322464E-5</c:v>
                </c:pt>
                <c:pt idx="475">
                  <c:v>4.8164447900000002E-5</c:v>
                </c:pt>
                <c:pt idx="476">
                  <c:v>4.6008235099999998E-5</c:v>
                </c:pt>
                <c:pt idx="477">
                  <c:v>4.3957637199999998E-5</c:v>
                </c:pt>
                <c:pt idx="478">
                  <c:v>4.2007028900000001E-5</c:v>
                </c:pt>
                <c:pt idx="479">
                  <c:v>4.0151108900000002E-5</c:v>
                </c:pt>
                <c:pt idx="480">
                  <c:v>3.8384879800000001E-5</c:v>
                </c:pt>
                <c:pt idx="481">
                  <c:v>3.67036293E-5</c:v>
                </c:pt>
                <c:pt idx="482">
                  <c:v>3.5102912900000003E-5</c:v>
                </c:pt>
                <c:pt idx="483">
                  <c:v>3.35785373E-5</c:v>
                </c:pt>
                <c:pt idx="484">
                  <c:v>3.2126545199999998E-5</c:v>
                </c:pt>
                <c:pt idx="485">
                  <c:v>3.0743200999999997E-5</c:v>
                </c:pt>
                <c:pt idx="486">
                  <c:v>2.9424977699999999E-5</c:v>
                </c:pt>
                <c:pt idx="487">
                  <c:v>2.81685438E-5</c:v>
                </c:pt>
                <c:pt idx="488">
                  <c:v>2.6970752400000001E-5</c:v>
                </c:pt>
                <c:pt idx="489">
                  <c:v>2.5828629499999999E-5</c:v>
                </c:pt>
                <c:pt idx="490">
                  <c:v>2.4739364099999999E-5</c:v>
                </c:pt>
                <c:pt idx="491">
                  <c:v>2.3700298800000001E-5</c:v>
                </c:pt>
                <c:pt idx="492">
                  <c:v>2.2708920300000002E-5</c:v>
                </c:pt>
                <c:pt idx="493">
                  <c:v>2.17628514E-5</c:v>
                </c:pt>
                <c:pt idx="494">
                  <c:v>2.0859842899999999E-5</c:v>
                </c:pt>
                <c:pt idx="495">
                  <c:v>1.99977662E-5</c:v>
                </c:pt>
                <c:pt idx="496">
                  <c:v>1.9174606400000001E-5</c:v>
                </c:pt>
                <c:pt idx="497">
                  <c:v>1.8388455599999998E-5</c:v>
                </c:pt>
                <c:pt idx="498">
                  <c:v>1.7637507200000001E-5</c:v>
                </c:pt>
                <c:pt idx="499">
                  <c:v>1.6920049600000001E-5</c:v>
                </c:pt>
                <c:pt idx="500">
                  <c:v>1.6234461199999998E-5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DC4F-644F-BC64-2D393BC846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0"/>
        <c:axId val="200"/>
      </c:scatterChart>
      <c:valAx>
        <c:axId val="100"/>
        <c:scaling>
          <c:orientation val="minMax"/>
          <c:max val="500"/>
          <c:min val="0"/>
        </c:scaling>
        <c:delete val="0"/>
        <c:axPos val="b"/>
        <c:numFmt formatCode="0" sourceLinked="0"/>
        <c:majorTickMark val="none"/>
        <c:minorTickMark val="none"/>
        <c:tickLblPos val="none"/>
        <c:spPr>
          <a:ln w="7000">
            <a:solidFill>
              <a:srgbClr val="C7BCCD"/>
            </a:solidFill>
          </a:ln>
        </c:spPr>
        <c:crossAx val="200"/>
        <c:crossesAt val="0"/>
        <c:crossBetween val="midCat"/>
        <c:majorUnit val="100"/>
      </c:valAx>
      <c:valAx>
        <c:axId val="200"/>
        <c:scaling>
          <c:orientation val="minMax"/>
          <c:max val="1.8"/>
          <c:min val="0"/>
        </c:scaling>
        <c:delete val="1"/>
        <c:axPos val="l"/>
        <c:numFmt formatCode="0" sourceLinked="0"/>
        <c:majorTickMark val="none"/>
        <c:minorTickMark val="none"/>
        <c:tickLblPos val="none"/>
        <c:crossAx val="100"/>
        <c:crossesAt val="0"/>
        <c:crossBetween val="midCat"/>
      </c:valAx>
    </c:plotArea>
    <c:plotVisOnly val="1"/>
    <c:dispBlanksAs val="gap"/>
    <c:showDLblsOverMax val="1"/>
  </c:chart>
  <c:spPr>
    <a:noFill/>
    <a:ln>
      <a:noFill/>
    </a:ln>
  </c:spPr>
  <c:txPr>
    <a:bodyPr/>
    <a:lstStyle/>
    <a:p>
      <a:pPr>
        <a:defRPr sz="900">
          <a:solidFill>
            <a:srgbClr val="6E6675"/>
          </a:solidFill>
          <a:latin typeface="STIX Two Text"/>
          <a:ea typeface="SimSun"/>
        </a:defRPr>
      </a:pPr>
      <a:endParaRPr lang="en-US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layoutTarget val="inner"/>
          <c:xMode val="edge"/>
          <c:yMode val="edge"/>
          <c:x val="4.0000000000000036E-2"/>
          <c:y val="8.500000000000002E-2"/>
          <c:w val="0.96"/>
          <c:h val="0.91"/>
        </c:manualLayout>
      </c:layout>
      <c:scatterChart>
        <c:scatterStyle val="lineMarker"/>
        <c:varyColors val="0"/>
        <c:ser>
          <c:idx val="0"/>
          <c:order val="0"/>
          <c:tx>
            <c:v>特征通道 1</c:v>
          </c:tx>
          <c:spPr>
            <a:ln w="13970">
              <a:solidFill>
                <a:srgbClr val="660874"/>
              </a:solidFill>
            </a:ln>
          </c:spPr>
          <c:marker>
            <c:symbol val="none"/>
          </c:marker>
          <c:xVal>
            <c:numRef>
              <c:f>Data!$A$2:$A$502</c:f>
              <c:numCache>
                <c:formatCode>General</c:formatCode>
                <c:ptCount val="50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  <c:pt idx="251">
                  <c:v>251</c:v>
                </c:pt>
                <c:pt idx="252">
                  <c:v>252</c:v>
                </c:pt>
                <c:pt idx="253">
                  <c:v>253</c:v>
                </c:pt>
                <c:pt idx="254">
                  <c:v>254</c:v>
                </c:pt>
                <c:pt idx="255">
                  <c:v>255</c:v>
                </c:pt>
                <c:pt idx="256">
                  <c:v>256</c:v>
                </c:pt>
                <c:pt idx="257">
                  <c:v>257</c:v>
                </c:pt>
                <c:pt idx="258">
                  <c:v>258</c:v>
                </c:pt>
                <c:pt idx="259">
                  <c:v>259</c:v>
                </c:pt>
                <c:pt idx="260">
                  <c:v>260</c:v>
                </c:pt>
                <c:pt idx="261">
                  <c:v>261</c:v>
                </c:pt>
                <c:pt idx="262">
                  <c:v>262</c:v>
                </c:pt>
                <c:pt idx="263">
                  <c:v>263</c:v>
                </c:pt>
                <c:pt idx="264">
                  <c:v>264</c:v>
                </c:pt>
                <c:pt idx="265">
                  <c:v>265</c:v>
                </c:pt>
                <c:pt idx="266">
                  <c:v>266</c:v>
                </c:pt>
                <c:pt idx="267">
                  <c:v>267</c:v>
                </c:pt>
                <c:pt idx="268">
                  <c:v>268</c:v>
                </c:pt>
                <c:pt idx="269">
                  <c:v>269</c:v>
                </c:pt>
                <c:pt idx="270">
                  <c:v>270</c:v>
                </c:pt>
                <c:pt idx="271">
                  <c:v>271</c:v>
                </c:pt>
                <c:pt idx="272">
                  <c:v>272</c:v>
                </c:pt>
                <c:pt idx="273">
                  <c:v>273</c:v>
                </c:pt>
                <c:pt idx="274">
                  <c:v>274</c:v>
                </c:pt>
                <c:pt idx="275">
                  <c:v>275</c:v>
                </c:pt>
                <c:pt idx="276">
                  <c:v>276</c:v>
                </c:pt>
                <c:pt idx="277">
                  <c:v>277</c:v>
                </c:pt>
                <c:pt idx="278">
                  <c:v>278</c:v>
                </c:pt>
                <c:pt idx="279">
                  <c:v>279</c:v>
                </c:pt>
                <c:pt idx="280">
                  <c:v>280</c:v>
                </c:pt>
                <c:pt idx="281">
                  <c:v>281</c:v>
                </c:pt>
                <c:pt idx="282">
                  <c:v>282</c:v>
                </c:pt>
                <c:pt idx="283">
                  <c:v>283</c:v>
                </c:pt>
                <c:pt idx="284">
                  <c:v>284</c:v>
                </c:pt>
                <c:pt idx="285">
                  <c:v>285</c:v>
                </c:pt>
                <c:pt idx="286">
                  <c:v>286</c:v>
                </c:pt>
                <c:pt idx="287">
                  <c:v>287</c:v>
                </c:pt>
                <c:pt idx="288">
                  <c:v>288</c:v>
                </c:pt>
                <c:pt idx="289">
                  <c:v>289</c:v>
                </c:pt>
                <c:pt idx="290">
                  <c:v>290</c:v>
                </c:pt>
                <c:pt idx="291">
                  <c:v>291</c:v>
                </c:pt>
                <c:pt idx="292">
                  <c:v>292</c:v>
                </c:pt>
                <c:pt idx="293">
                  <c:v>293</c:v>
                </c:pt>
                <c:pt idx="294">
                  <c:v>294</c:v>
                </c:pt>
                <c:pt idx="295">
                  <c:v>295</c:v>
                </c:pt>
                <c:pt idx="296">
                  <c:v>296</c:v>
                </c:pt>
                <c:pt idx="297">
                  <c:v>297</c:v>
                </c:pt>
                <c:pt idx="298">
                  <c:v>298</c:v>
                </c:pt>
                <c:pt idx="299">
                  <c:v>299</c:v>
                </c:pt>
                <c:pt idx="300">
                  <c:v>300</c:v>
                </c:pt>
                <c:pt idx="301">
                  <c:v>301</c:v>
                </c:pt>
                <c:pt idx="302">
                  <c:v>302</c:v>
                </c:pt>
                <c:pt idx="303">
                  <c:v>303</c:v>
                </c:pt>
                <c:pt idx="304">
                  <c:v>304</c:v>
                </c:pt>
                <c:pt idx="305">
                  <c:v>305</c:v>
                </c:pt>
                <c:pt idx="306">
                  <c:v>306</c:v>
                </c:pt>
                <c:pt idx="307">
                  <c:v>307</c:v>
                </c:pt>
                <c:pt idx="308">
                  <c:v>308</c:v>
                </c:pt>
                <c:pt idx="309">
                  <c:v>309</c:v>
                </c:pt>
                <c:pt idx="310">
                  <c:v>310</c:v>
                </c:pt>
                <c:pt idx="311">
                  <c:v>311</c:v>
                </c:pt>
                <c:pt idx="312">
                  <c:v>312</c:v>
                </c:pt>
                <c:pt idx="313">
                  <c:v>313</c:v>
                </c:pt>
                <c:pt idx="314">
                  <c:v>314</c:v>
                </c:pt>
                <c:pt idx="315">
                  <c:v>315</c:v>
                </c:pt>
                <c:pt idx="316">
                  <c:v>316</c:v>
                </c:pt>
                <c:pt idx="317">
                  <c:v>317</c:v>
                </c:pt>
                <c:pt idx="318">
                  <c:v>318</c:v>
                </c:pt>
                <c:pt idx="319">
                  <c:v>319</c:v>
                </c:pt>
                <c:pt idx="320">
                  <c:v>320</c:v>
                </c:pt>
                <c:pt idx="321">
                  <c:v>321</c:v>
                </c:pt>
                <c:pt idx="322">
                  <c:v>322</c:v>
                </c:pt>
                <c:pt idx="323">
                  <c:v>323</c:v>
                </c:pt>
                <c:pt idx="324">
                  <c:v>324</c:v>
                </c:pt>
                <c:pt idx="325">
                  <c:v>325</c:v>
                </c:pt>
                <c:pt idx="326">
                  <c:v>326</c:v>
                </c:pt>
                <c:pt idx="327">
                  <c:v>327</c:v>
                </c:pt>
                <c:pt idx="328">
                  <c:v>328</c:v>
                </c:pt>
                <c:pt idx="329">
                  <c:v>329</c:v>
                </c:pt>
                <c:pt idx="330">
                  <c:v>330</c:v>
                </c:pt>
                <c:pt idx="331">
                  <c:v>331</c:v>
                </c:pt>
                <c:pt idx="332">
                  <c:v>332</c:v>
                </c:pt>
                <c:pt idx="333">
                  <c:v>333</c:v>
                </c:pt>
                <c:pt idx="334">
                  <c:v>334</c:v>
                </c:pt>
                <c:pt idx="335">
                  <c:v>335</c:v>
                </c:pt>
                <c:pt idx="336">
                  <c:v>336</c:v>
                </c:pt>
                <c:pt idx="337">
                  <c:v>337</c:v>
                </c:pt>
                <c:pt idx="338">
                  <c:v>338</c:v>
                </c:pt>
                <c:pt idx="339">
                  <c:v>339</c:v>
                </c:pt>
                <c:pt idx="340">
                  <c:v>340</c:v>
                </c:pt>
                <c:pt idx="341">
                  <c:v>341</c:v>
                </c:pt>
                <c:pt idx="342">
                  <c:v>342</c:v>
                </c:pt>
                <c:pt idx="343">
                  <c:v>343</c:v>
                </c:pt>
                <c:pt idx="344">
                  <c:v>344</c:v>
                </c:pt>
                <c:pt idx="345">
                  <c:v>345</c:v>
                </c:pt>
                <c:pt idx="346">
                  <c:v>346</c:v>
                </c:pt>
                <c:pt idx="347">
                  <c:v>347</c:v>
                </c:pt>
                <c:pt idx="348">
                  <c:v>348</c:v>
                </c:pt>
                <c:pt idx="349">
                  <c:v>349</c:v>
                </c:pt>
                <c:pt idx="350">
                  <c:v>350</c:v>
                </c:pt>
                <c:pt idx="351">
                  <c:v>351</c:v>
                </c:pt>
                <c:pt idx="352">
                  <c:v>352</c:v>
                </c:pt>
                <c:pt idx="353">
                  <c:v>353</c:v>
                </c:pt>
                <c:pt idx="354">
                  <c:v>354</c:v>
                </c:pt>
                <c:pt idx="355">
                  <c:v>355</c:v>
                </c:pt>
                <c:pt idx="356">
                  <c:v>356</c:v>
                </c:pt>
                <c:pt idx="357">
                  <c:v>357</c:v>
                </c:pt>
                <c:pt idx="358">
                  <c:v>358</c:v>
                </c:pt>
                <c:pt idx="359">
                  <c:v>359</c:v>
                </c:pt>
                <c:pt idx="360">
                  <c:v>360</c:v>
                </c:pt>
                <c:pt idx="361">
                  <c:v>361</c:v>
                </c:pt>
                <c:pt idx="362">
                  <c:v>362</c:v>
                </c:pt>
                <c:pt idx="363">
                  <c:v>363</c:v>
                </c:pt>
                <c:pt idx="364">
                  <c:v>364</c:v>
                </c:pt>
                <c:pt idx="365">
                  <c:v>365</c:v>
                </c:pt>
                <c:pt idx="366">
                  <c:v>366</c:v>
                </c:pt>
                <c:pt idx="367">
                  <c:v>367</c:v>
                </c:pt>
                <c:pt idx="368">
                  <c:v>368</c:v>
                </c:pt>
                <c:pt idx="369">
                  <c:v>369</c:v>
                </c:pt>
                <c:pt idx="370">
                  <c:v>370</c:v>
                </c:pt>
                <c:pt idx="371">
                  <c:v>371</c:v>
                </c:pt>
                <c:pt idx="372">
                  <c:v>372</c:v>
                </c:pt>
                <c:pt idx="373">
                  <c:v>373</c:v>
                </c:pt>
                <c:pt idx="374">
                  <c:v>374</c:v>
                </c:pt>
                <c:pt idx="375">
                  <c:v>375</c:v>
                </c:pt>
                <c:pt idx="376">
                  <c:v>376</c:v>
                </c:pt>
                <c:pt idx="377">
                  <c:v>377</c:v>
                </c:pt>
                <c:pt idx="378">
                  <c:v>378</c:v>
                </c:pt>
                <c:pt idx="379">
                  <c:v>379</c:v>
                </c:pt>
                <c:pt idx="380">
                  <c:v>380</c:v>
                </c:pt>
                <c:pt idx="381">
                  <c:v>381</c:v>
                </c:pt>
                <c:pt idx="382">
                  <c:v>382</c:v>
                </c:pt>
                <c:pt idx="383">
                  <c:v>383</c:v>
                </c:pt>
                <c:pt idx="384">
                  <c:v>384</c:v>
                </c:pt>
                <c:pt idx="385">
                  <c:v>385</c:v>
                </c:pt>
                <c:pt idx="386">
                  <c:v>386</c:v>
                </c:pt>
                <c:pt idx="387">
                  <c:v>387</c:v>
                </c:pt>
                <c:pt idx="388">
                  <c:v>388</c:v>
                </c:pt>
                <c:pt idx="389">
                  <c:v>389</c:v>
                </c:pt>
                <c:pt idx="390">
                  <c:v>390</c:v>
                </c:pt>
                <c:pt idx="391">
                  <c:v>391</c:v>
                </c:pt>
                <c:pt idx="392">
                  <c:v>392</c:v>
                </c:pt>
                <c:pt idx="393">
                  <c:v>393</c:v>
                </c:pt>
                <c:pt idx="394">
                  <c:v>394</c:v>
                </c:pt>
                <c:pt idx="395">
                  <c:v>395</c:v>
                </c:pt>
                <c:pt idx="396">
                  <c:v>396</c:v>
                </c:pt>
                <c:pt idx="397">
                  <c:v>397</c:v>
                </c:pt>
                <c:pt idx="398">
                  <c:v>398</c:v>
                </c:pt>
                <c:pt idx="399">
                  <c:v>399</c:v>
                </c:pt>
                <c:pt idx="400">
                  <c:v>400</c:v>
                </c:pt>
                <c:pt idx="401">
                  <c:v>401</c:v>
                </c:pt>
                <c:pt idx="402">
                  <c:v>402</c:v>
                </c:pt>
                <c:pt idx="403">
                  <c:v>403</c:v>
                </c:pt>
                <c:pt idx="404">
                  <c:v>404</c:v>
                </c:pt>
                <c:pt idx="405">
                  <c:v>405</c:v>
                </c:pt>
                <c:pt idx="406">
                  <c:v>406</c:v>
                </c:pt>
                <c:pt idx="407">
                  <c:v>407</c:v>
                </c:pt>
                <c:pt idx="408">
                  <c:v>408</c:v>
                </c:pt>
                <c:pt idx="409">
                  <c:v>409</c:v>
                </c:pt>
                <c:pt idx="410">
                  <c:v>410</c:v>
                </c:pt>
                <c:pt idx="411">
                  <c:v>411</c:v>
                </c:pt>
                <c:pt idx="412">
                  <c:v>412</c:v>
                </c:pt>
                <c:pt idx="413">
                  <c:v>413</c:v>
                </c:pt>
                <c:pt idx="414">
                  <c:v>414</c:v>
                </c:pt>
                <c:pt idx="415">
                  <c:v>415</c:v>
                </c:pt>
                <c:pt idx="416">
                  <c:v>416</c:v>
                </c:pt>
                <c:pt idx="417">
                  <c:v>417</c:v>
                </c:pt>
                <c:pt idx="418">
                  <c:v>418</c:v>
                </c:pt>
                <c:pt idx="419">
                  <c:v>419</c:v>
                </c:pt>
                <c:pt idx="420">
                  <c:v>420</c:v>
                </c:pt>
                <c:pt idx="421">
                  <c:v>421</c:v>
                </c:pt>
                <c:pt idx="422">
                  <c:v>422</c:v>
                </c:pt>
                <c:pt idx="423">
                  <c:v>423</c:v>
                </c:pt>
                <c:pt idx="424">
                  <c:v>424</c:v>
                </c:pt>
                <c:pt idx="425">
                  <c:v>425</c:v>
                </c:pt>
                <c:pt idx="426">
                  <c:v>426</c:v>
                </c:pt>
                <c:pt idx="427">
                  <c:v>427</c:v>
                </c:pt>
                <c:pt idx="428">
                  <c:v>428</c:v>
                </c:pt>
                <c:pt idx="429">
                  <c:v>429</c:v>
                </c:pt>
                <c:pt idx="430">
                  <c:v>430</c:v>
                </c:pt>
                <c:pt idx="431">
                  <c:v>431</c:v>
                </c:pt>
                <c:pt idx="432">
                  <c:v>432</c:v>
                </c:pt>
                <c:pt idx="433">
                  <c:v>433</c:v>
                </c:pt>
                <c:pt idx="434">
                  <c:v>434</c:v>
                </c:pt>
                <c:pt idx="435">
                  <c:v>435</c:v>
                </c:pt>
                <c:pt idx="436">
                  <c:v>436</c:v>
                </c:pt>
                <c:pt idx="437">
                  <c:v>437</c:v>
                </c:pt>
                <c:pt idx="438">
                  <c:v>438</c:v>
                </c:pt>
                <c:pt idx="439">
                  <c:v>439</c:v>
                </c:pt>
                <c:pt idx="440">
                  <c:v>440</c:v>
                </c:pt>
                <c:pt idx="441">
                  <c:v>441</c:v>
                </c:pt>
                <c:pt idx="442">
                  <c:v>442</c:v>
                </c:pt>
                <c:pt idx="443">
                  <c:v>443</c:v>
                </c:pt>
                <c:pt idx="444">
                  <c:v>444</c:v>
                </c:pt>
                <c:pt idx="445">
                  <c:v>445</c:v>
                </c:pt>
                <c:pt idx="446">
                  <c:v>446</c:v>
                </c:pt>
                <c:pt idx="447">
                  <c:v>447</c:v>
                </c:pt>
                <c:pt idx="448">
                  <c:v>448</c:v>
                </c:pt>
                <c:pt idx="449">
                  <c:v>449</c:v>
                </c:pt>
                <c:pt idx="450">
                  <c:v>450</c:v>
                </c:pt>
                <c:pt idx="451">
                  <c:v>451</c:v>
                </c:pt>
                <c:pt idx="452">
                  <c:v>452</c:v>
                </c:pt>
                <c:pt idx="453">
                  <c:v>453</c:v>
                </c:pt>
                <c:pt idx="454">
                  <c:v>454</c:v>
                </c:pt>
                <c:pt idx="455">
                  <c:v>455</c:v>
                </c:pt>
                <c:pt idx="456">
                  <c:v>456</c:v>
                </c:pt>
                <c:pt idx="457">
                  <c:v>457</c:v>
                </c:pt>
                <c:pt idx="458">
                  <c:v>458</c:v>
                </c:pt>
                <c:pt idx="459">
                  <c:v>459</c:v>
                </c:pt>
                <c:pt idx="460">
                  <c:v>460</c:v>
                </c:pt>
                <c:pt idx="461">
                  <c:v>461</c:v>
                </c:pt>
                <c:pt idx="462">
                  <c:v>462</c:v>
                </c:pt>
                <c:pt idx="463">
                  <c:v>463</c:v>
                </c:pt>
                <c:pt idx="464">
                  <c:v>464</c:v>
                </c:pt>
                <c:pt idx="465">
                  <c:v>465</c:v>
                </c:pt>
                <c:pt idx="466">
                  <c:v>466</c:v>
                </c:pt>
                <c:pt idx="467">
                  <c:v>467</c:v>
                </c:pt>
                <c:pt idx="468">
                  <c:v>468</c:v>
                </c:pt>
                <c:pt idx="469">
                  <c:v>469</c:v>
                </c:pt>
                <c:pt idx="470">
                  <c:v>470</c:v>
                </c:pt>
                <c:pt idx="471">
                  <c:v>471</c:v>
                </c:pt>
                <c:pt idx="472">
                  <c:v>472</c:v>
                </c:pt>
                <c:pt idx="473">
                  <c:v>473</c:v>
                </c:pt>
                <c:pt idx="474">
                  <c:v>474</c:v>
                </c:pt>
                <c:pt idx="475">
                  <c:v>475</c:v>
                </c:pt>
                <c:pt idx="476">
                  <c:v>476</c:v>
                </c:pt>
                <c:pt idx="477">
                  <c:v>477</c:v>
                </c:pt>
                <c:pt idx="478">
                  <c:v>478</c:v>
                </c:pt>
                <c:pt idx="479">
                  <c:v>479</c:v>
                </c:pt>
                <c:pt idx="480">
                  <c:v>480</c:v>
                </c:pt>
                <c:pt idx="481">
                  <c:v>481</c:v>
                </c:pt>
                <c:pt idx="482">
                  <c:v>482</c:v>
                </c:pt>
                <c:pt idx="483">
                  <c:v>483</c:v>
                </c:pt>
                <c:pt idx="484">
                  <c:v>484</c:v>
                </c:pt>
                <c:pt idx="485">
                  <c:v>485</c:v>
                </c:pt>
                <c:pt idx="486">
                  <c:v>486</c:v>
                </c:pt>
                <c:pt idx="487">
                  <c:v>487</c:v>
                </c:pt>
                <c:pt idx="488">
                  <c:v>488</c:v>
                </c:pt>
                <c:pt idx="489">
                  <c:v>489</c:v>
                </c:pt>
                <c:pt idx="490">
                  <c:v>490</c:v>
                </c:pt>
                <c:pt idx="491">
                  <c:v>491</c:v>
                </c:pt>
                <c:pt idx="492">
                  <c:v>492</c:v>
                </c:pt>
                <c:pt idx="493">
                  <c:v>493</c:v>
                </c:pt>
                <c:pt idx="494">
                  <c:v>494</c:v>
                </c:pt>
                <c:pt idx="495">
                  <c:v>495</c:v>
                </c:pt>
                <c:pt idx="496">
                  <c:v>496</c:v>
                </c:pt>
                <c:pt idx="497">
                  <c:v>497</c:v>
                </c:pt>
                <c:pt idx="498">
                  <c:v>498</c:v>
                </c:pt>
                <c:pt idx="499">
                  <c:v>499</c:v>
                </c:pt>
                <c:pt idx="500">
                  <c:v>500</c:v>
                </c:pt>
              </c:numCache>
            </c:numRef>
          </c:xVal>
          <c:yVal>
            <c:numRef>
              <c:f>Data!$B$2:$B$502</c:f>
              <c:numCache>
                <c:formatCode>General</c:formatCode>
                <c:ptCount val="501"/>
                <c:pt idx="0">
                  <c:v>2.5</c:v>
                </c:pt>
                <c:pt idx="1">
                  <c:v>2.5</c:v>
                </c:pt>
                <c:pt idx="2">
                  <c:v>2.5</c:v>
                </c:pt>
                <c:pt idx="3">
                  <c:v>2.5</c:v>
                </c:pt>
                <c:pt idx="4">
                  <c:v>2.5</c:v>
                </c:pt>
                <c:pt idx="5">
                  <c:v>2.5</c:v>
                </c:pt>
                <c:pt idx="6">
                  <c:v>2.5</c:v>
                </c:pt>
                <c:pt idx="7">
                  <c:v>2.5</c:v>
                </c:pt>
                <c:pt idx="8">
                  <c:v>2.5</c:v>
                </c:pt>
                <c:pt idx="9">
                  <c:v>2.5</c:v>
                </c:pt>
                <c:pt idx="10">
                  <c:v>2.5</c:v>
                </c:pt>
                <c:pt idx="11">
                  <c:v>2.5</c:v>
                </c:pt>
                <c:pt idx="12">
                  <c:v>2.5</c:v>
                </c:pt>
                <c:pt idx="13">
                  <c:v>2.5</c:v>
                </c:pt>
                <c:pt idx="14">
                  <c:v>2.5</c:v>
                </c:pt>
                <c:pt idx="15">
                  <c:v>2.5</c:v>
                </c:pt>
                <c:pt idx="16">
                  <c:v>2.5</c:v>
                </c:pt>
                <c:pt idx="17">
                  <c:v>2.5</c:v>
                </c:pt>
                <c:pt idx="18">
                  <c:v>2.5</c:v>
                </c:pt>
                <c:pt idx="19">
                  <c:v>2.5</c:v>
                </c:pt>
                <c:pt idx="20">
                  <c:v>2.5</c:v>
                </c:pt>
                <c:pt idx="21">
                  <c:v>2.5</c:v>
                </c:pt>
                <c:pt idx="22">
                  <c:v>2.5</c:v>
                </c:pt>
                <c:pt idx="23">
                  <c:v>2.5</c:v>
                </c:pt>
                <c:pt idx="24">
                  <c:v>2.5</c:v>
                </c:pt>
                <c:pt idx="25">
                  <c:v>2.5</c:v>
                </c:pt>
                <c:pt idx="26">
                  <c:v>2.5</c:v>
                </c:pt>
                <c:pt idx="27">
                  <c:v>2.5</c:v>
                </c:pt>
                <c:pt idx="28">
                  <c:v>2.5</c:v>
                </c:pt>
                <c:pt idx="29">
                  <c:v>2.5</c:v>
                </c:pt>
                <c:pt idx="30">
                  <c:v>2.5</c:v>
                </c:pt>
                <c:pt idx="31">
                  <c:v>2.5</c:v>
                </c:pt>
                <c:pt idx="32">
                  <c:v>2.5</c:v>
                </c:pt>
                <c:pt idx="33">
                  <c:v>2.5</c:v>
                </c:pt>
                <c:pt idx="34">
                  <c:v>2.5</c:v>
                </c:pt>
                <c:pt idx="35">
                  <c:v>2.5</c:v>
                </c:pt>
                <c:pt idx="36">
                  <c:v>2.5</c:v>
                </c:pt>
                <c:pt idx="37">
                  <c:v>2.5</c:v>
                </c:pt>
                <c:pt idx="38">
                  <c:v>2.5</c:v>
                </c:pt>
                <c:pt idx="39">
                  <c:v>2.5</c:v>
                </c:pt>
                <c:pt idx="40">
                  <c:v>2.5</c:v>
                </c:pt>
                <c:pt idx="41">
                  <c:v>2.5</c:v>
                </c:pt>
                <c:pt idx="42">
                  <c:v>2.5</c:v>
                </c:pt>
                <c:pt idx="43">
                  <c:v>2.5</c:v>
                </c:pt>
                <c:pt idx="44">
                  <c:v>2.5</c:v>
                </c:pt>
                <c:pt idx="45">
                  <c:v>2.5</c:v>
                </c:pt>
                <c:pt idx="46">
                  <c:v>2.5</c:v>
                </c:pt>
                <c:pt idx="47">
                  <c:v>2.5</c:v>
                </c:pt>
                <c:pt idx="48">
                  <c:v>2.5</c:v>
                </c:pt>
                <c:pt idx="49">
                  <c:v>2.5</c:v>
                </c:pt>
                <c:pt idx="50">
                  <c:v>2.5</c:v>
                </c:pt>
                <c:pt idx="51">
                  <c:v>2.5</c:v>
                </c:pt>
                <c:pt idx="52">
                  <c:v>2.5</c:v>
                </c:pt>
                <c:pt idx="53">
                  <c:v>2.5</c:v>
                </c:pt>
                <c:pt idx="54">
                  <c:v>2.5</c:v>
                </c:pt>
                <c:pt idx="55">
                  <c:v>2.5</c:v>
                </c:pt>
                <c:pt idx="56">
                  <c:v>2.5000000099999999</c:v>
                </c:pt>
                <c:pt idx="57">
                  <c:v>2.5000000500000001</c:v>
                </c:pt>
                <c:pt idx="58">
                  <c:v>2.50000022</c:v>
                </c:pt>
                <c:pt idx="59">
                  <c:v>2.5000008500000002</c:v>
                </c:pt>
                <c:pt idx="60">
                  <c:v>2.5000030600000001</c:v>
                </c:pt>
                <c:pt idx="61">
                  <c:v>2.5000103400000002</c:v>
                </c:pt>
                <c:pt idx="62">
                  <c:v>2.5000328500000002</c:v>
                </c:pt>
                <c:pt idx="63">
                  <c:v>2.5000980799999999</c:v>
                </c:pt>
                <c:pt idx="64">
                  <c:v>2.5002750800000002</c:v>
                </c:pt>
                <c:pt idx="65">
                  <c:v>2.5007247399999999</c:v>
                </c:pt>
                <c:pt idx="66">
                  <c:v>2.5017937400000001</c:v>
                </c:pt>
                <c:pt idx="67">
                  <c:v>2.5041705799999998</c:v>
                </c:pt>
                <c:pt idx="68">
                  <c:v>2.5091093799999999</c:v>
                </c:pt>
                <c:pt idx="69">
                  <c:v>2.5186912299999999</c:v>
                </c:pt>
                <c:pt idx="70">
                  <c:v>2.53602829</c:v>
                </c:pt>
                <c:pt idx="71">
                  <c:v>2.5652387999999999</c:v>
                </c:pt>
                <c:pt idx="72">
                  <c:v>2.6109749299999998</c:v>
                </c:pt>
                <c:pt idx="73">
                  <c:v>2.6773374400000001</c:v>
                </c:pt>
                <c:pt idx="74">
                  <c:v>2.7662150200000002</c:v>
                </c:pt>
                <c:pt idx="75">
                  <c:v>2.8754233600000001</c:v>
                </c:pt>
                <c:pt idx="76">
                  <c:v>2.9973551399999998</c:v>
                </c:pt>
                <c:pt idx="77">
                  <c:v>3.11896847</c:v>
                </c:pt>
                <c:pt idx="78">
                  <c:v>3.22364746</c:v>
                </c:pt>
                <c:pt idx="79">
                  <c:v>3.2947712500000002</c:v>
                </c:pt>
                <c:pt idx="80">
                  <c:v>3.32</c:v>
                </c:pt>
                <c:pt idx="81">
                  <c:v>3.2947712500000002</c:v>
                </c:pt>
                <c:pt idx="82">
                  <c:v>3.22364746</c:v>
                </c:pt>
                <c:pt idx="83">
                  <c:v>3.11896847</c:v>
                </c:pt>
                <c:pt idx="84">
                  <c:v>2.9973551399999998</c:v>
                </c:pt>
                <c:pt idx="85">
                  <c:v>2.8754233600000001</c:v>
                </c:pt>
                <c:pt idx="86">
                  <c:v>2.7662150200000002</c:v>
                </c:pt>
                <c:pt idx="87">
                  <c:v>2.6773374400000001</c:v>
                </c:pt>
                <c:pt idx="88">
                  <c:v>2.6109749299999998</c:v>
                </c:pt>
                <c:pt idx="89">
                  <c:v>2.5652387999999999</c:v>
                </c:pt>
                <c:pt idx="90">
                  <c:v>2.53602829</c:v>
                </c:pt>
                <c:pt idx="91">
                  <c:v>2.5186912299999999</c:v>
                </c:pt>
                <c:pt idx="92">
                  <c:v>2.5091093799999999</c:v>
                </c:pt>
                <c:pt idx="93">
                  <c:v>2.5041705799999998</c:v>
                </c:pt>
                <c:pt idx="94">
                  <c:v>2.5017937400000001</c:v>
                </c:pt>
                <c:pt idx="95">
                  <c:v>2.5007247399999999</c:v>
                </c:pt>
                <c:pt idx="96">
                  <c:v>2.5002750800000002</c:v>
                </c:pt>
                <c:pt idx="97">
                  <c:v>2.5000980799999999</c:v>
                </c:pt>
                <c:pt idx="98">
                  <c:v>2.5000328500000002</c:v>
                </c:pt>
                <c:pt idx="99">
                  <c:v>2.5000103400000002</c:v>
                </c:pt>
                <c:pt idx="100">
                  <c:v>2.5000030600000001</c:v>
                </c:pt>
                <c:pt idx="101">
                  <c:v>2.5000008500000002</c:v>
                </c:pt>
                <c:pt idx="102">
                  <c:v>2.50000022</c:v>
                </c:pt>
                <c:pt idx="103">
                  <c:v>2.5000000500000001</c:v>
                </c:pt>
                <c:pt idx="104">
                  <c:v>2.5000000099999999</c:v>
                </c:pt>
                <c:pt idx="105">
                  <c:v>2.5</c:v>
                </c:pt>
                <c:pt idx="106">
                  <c:v>2.5</c:v>
                </c:pt>
                <c:pt idx="107">
                  <c:v>2.5</c:v>
                </c:pt>
                <c:pt idx="108">
                  <c:v>2.5</c:v>
                </c:pt>
                <c:pt idx="109">
                  <c:v>2.5</c:v>
                </c:pt>
                <c:pt idx="110">
                  <c:v>2.5</c:v>
                </c:pt>
                <c:pt idx="111">
                  <c:v>2.5</c:v>
                </c:pt>
                <c:pt idx="112">
                  <c:v>2.5</c:v>
                </c:pt>
                <c:pt idx="113">
                  <c:v>2.5</c:v>
                </c:pt>
                <c:pt idx="114">
                  <c:v>2.5</c:v>
                </c:pt>
                <c:pt idx="115">
                  <c:v>2.5</c:v>
                </c:pt>
                <c:pt idx="116">
                  <c:v>2.5</c:v>
                </c:pt>
                <c:pt idx="117">
                  <c:v>2.5</c:v>
                </c:pt>
                <c:pt idx="118">
                  <c:v>2.5</c:v>
                </c:pt>
                <c:pt idx="119">
                  <c:v>2.5</c:v>
                </c:pt>
                <c:pt idx="120">
                  <c:v>2.5</c:v>
                </c:pt>
                <c:pt idx="121">
                  <c:v>2.5</c:v>
                </c:pt>
                <c:pt idx="122">
                  <c:v>2.5</c:v>
                </c:pt>
                <c:pt idx="123">
                  <c:v>2.5</c:v>
                </c:pt>
                <c:pt idx="124">
                  <c:v>2.5</c:v>
                </c:pt>
                <c:pt idx="125">
                  <c:v>2.5</c:v>
                </c:pt>
                <c:pt idx="126">
                  <c:v>2.5</c:v>
                </c:pt>
                <c:pt idx="127">
                  <c:v>2.5</c:v>
                </c:pt>
                <c:pt idx="128">
                  <c:v>2.5</c:v>
                </c:pt>
                <c:pt idx="129">
                  <c:v>2.5</c:v>
                </c:pt>
                <c:pt idx="130">
                  <c:v>2.5</c:v>
                </c:pt>
                <c:pt idx="131">
                  <c:v>2.5</c:v>
                </c:pt>
                <c:pt idx="132">
                  <c:v>2.5</c:v>
                </c:pt>
                <c:pt idx="133">
                  <c:v>2.5</c:v>
                </c:pt>
                <c:pt idx="134">
                  <c:v>2.5</c:v>
                </c:pt>
                <c:pt idx="135">
                  <c:v>2.5</c:v>
                </c:pt>
                <c:pt idx="136">
                  <c:v>2.5</c:v>
                </c:pt>
                <c:pt idx="137">
                  <c:v>2.5</c:v>
                </c:pt>
                <c:pt idx="138">
                  <c:v>2.5</c:v>
                </c:pt>
                <c:pt idx="139">
                  <c:v>2.5</c:v>
                </c:pt>
                <c:pt idx="140">
                  <c:v>2.5</c:v>
                </c:pt>
                <c:pt idx="141">
                  <c:v>2.5</c:v>
                </c:pt>
                <c:pt idx="142">
                  <c:v>2.5</c:v>
                </c:pt>
                <c:pt idx="143">
                  <c:v>2.5</c:v>
                </c:pt>
                <c:pt idx="144">
                  <c:v>2.5</c:v>
                </c:pt>
                <c:pt idx="145">
                  <c:v>2.5</c:v>
                </c:pt>
                <c:pt idx="146">
                  <c:v>2.5</c:v>
                </c:pt>
                <c:pt idx="147">
                  <c:v>2.5</c:v>
                </c:pt>
                <c:pt idx="148">
                  <c:v>2.5</c:v>
                </c:pt>
                <c:pt idx="149">
                  <c:v>2.5</c:v>
                </c:pt>
                <c:pt idx="150">
                  <c:v>2.5</c:v>
                </c:pt>
                <c:pt idx="151">
                  <c:v>2.5</c:v>
                </c:pt>
                <c:pt idx="152">
                  <c:v>2.5</c:v>
                </c:pt>
                <c:pt idx="153">
                  <c:v>2.5</c:v>
                </c:pt>
                <c:pt idx="154">
                  <c:v>2.5</c:v>
                </c:pt>
                <c:pt idx="155">
                  <c:v>2.5</c:v>
                </c:pt>
                <c:pt idx="156">
                  <c:v>2.5</c:v>
                </c:pt>
                <c:pt idx="157">
                  <c:v>2.5</c:v>
                </c:pt>
                <c:pt idx="158">
                  <c:v>2.5</c:v>
                </c:pt>
                <c:pt idx="159">
                  <c:v>2.5</c:v>
                </c:pt>
                <c:pt idx="160">
                  <c:v>2.5</c:v>
                </c:pt>
                <c:pt idx="161">
                  <c:v>2.5</c:v>
                </c:pt>
                <c:pt idx="162">
                  <c:v>2.5</c:v>
                </c:pt>
                <c:pt idx="163">
                  <c:v>2.5</c:v>
                </c:pt>
                <c:pt idx="164">
                  <c:v>2.5</c:v>
                </c:pt>
                <c:pt idx="165">
                  <c:v>2.5</c:v>
                </c:pt>
                <c:pt idx="166">
                  <c:v>2.5</c:v>
                </c:pt>
                <c:pt idx="167">
                  <c:v>2.5</c:v>
                </c:pt>
                <c:pt idx="168">
                  <c:v>2.5</c:v>
                </c:pt>
                <c:pt idx="169">
                  <c:v>2.5</c:v>
                </c:pt>
                <c:pt idx="170">
                  <c:v>2.5</c:v>
                </c:pt>
                <c:pt idx="171">
                  <c:v>2.5</c:v>
                </c:pt>
                <c:pt idx="172">
                  <c:v>2.5</c:v>
                </c:pt>
                <c:pt idx="173">
                  <c:v>2.5</c:v>
                </c:pt>
                <c:pt idx="174">
                  <c:v>2.5</c:v>
                </c:pt>
                <c:pt idx="175">
                  <c:v>2.5</c:v>
                </c:pt>
                <c:pt idx="176">
                  <c:v>2.5</c:v>
                </c:pt>
                <c:pt idx="177">
                  <c:v>2.5</c:v>
                </c:pt>
                <c:pt idx="178">
                  <c:v>2.5</c:v>
                </c:pt>
                <c:pt idx="179">
                  <c:v>2.5</c:v>
                </c:pt>
                <c:pt idx="180">
                  <c:v>2.5</c:v>
                </c:pt>
                <c:pt idx="181">
                  <c:v>2.5</c:v>
                </c:pt>
                <c:pt idx="182">
                  <c:v>2.5</c:v>
                </c:pt>
                <c:pt idx="183">
                  <c:v>2.5</c:v>
                </c:pt>
                <c:pt idx="184">
                  <c:v>2.5</c:v>
                </c:pt>
                <c:pt idx="185">
                  <c:v>2.5</c:v>
                </c:pt>
                <c:pt idx="186">
                  <c:v>2.5</c:v>
                </c:pt>
                <c:pt idx="187">
                  <c:v>2.5</c:v>
                </c:pt>
                <c:pt idx="188">
                  <c:v>2.5</c:v>
                </c:pt>
                <c:pt idx="189">
                  <c:v>2.5</c:v>
                </c:pt>
                <c:pt idx="190">
                  <c:v>2.5</c:v>
                </c:pt>
                <c:pt idx="191">
                  <c:v>2.5</c:v>
                </c:pt>
                <c:pt idx="192">
                  <c:v>2.5</c:v>
                </c:pt>
                <c:pt idx="193">
                  <c:v>2.5</c:v>
                </c:pt>
                <c:pt idx="194">
                  <c:v>2.5</c:v>
                </c:pt>
                <c:pt idx="195">
                  <c:v>2.5</c:v>
                </c:pt>
                <c:pt idx="196">
                  <c:v>2.5</c:v>
                </c:pt>
                <c:pt idx="197">
                  <c:v>2.5</c:v>
                </c:pt>
                <c:pt idx="198">
                  <c:v>2.5</c:v>
                </c:pt>
                <c:pt idx="199">
                  <c:v>2.5</c:v>
                </c:pt>
                <c:pt idx="200">
                  <c:v>2.5</c:v>
                </c:pt>
                <c:pt idx="201">
                  <c:v>2.5</c:v>
                </c:pt>
                <c:pt idx="202">
                  <c:v>2.5</c:v>
                </c:pt>
                <c:pt idx="203">
                  <c:v>2.5</c:v>
                </c:pt>
                <c:pt idx="204">
                  <c:v>2.5</c:v>
                </c:pt>
                <c:pt idx="205">
                  <c:v>2.5</c:v>
                </c:pt>
                <c:pt idx="206">
                  <c:v>2.5</c:v>
                </c:pt>
                <c:pt idx="207">
                  <c:v>2.5</c:v>
                </c:pt>
                <c:pt idx="208">
                  <c:v>2.5</c:v>
                </c:pt>
                <c:pt idx="209">
                  <c:v>2.5</c:v>
                </c:pt>
                <c:pt idx="210">
                  <c:v>2.5</c:v>
                </c:pt>
                <c:pt idx="211">
                  <c:v>2.5</c:v>
                </c:pt>
                <c:pt idx="212">
                  <c:v>2.5</c:v>
                </c:pt>
                <c:pt idx="213">
                  <c:v>2.5</c:v>
                </c:pt>
                <c:pt idx="214">
                  <c:v>2.5</c:v>
                </c:pt>
                <c:pt idx="215">
                  <c:v>2.5</c:v>
                </c:pt>
                <c:pt idx="216">
                  <c:v>2.5</c:v>
                </c:pt>
                <c:pt idx="217">
                  <c:v>2.5</c:v>
                </c:pt>
                <c:pt idx="218">
                  <c:v>2.5</c:v>
                </c:pt>
                <c:pt idx="219">
                  <c:v>2.5</c:v>
                </c:pt>
                <c:pt idx="220">
                  <c:v>2.5</c:v>
                </c:pt>
                <c:pt idx="221">
                  <c:v>2.5</c:v>
                </c:pt>
                <c:pt idx="222">
                  <c:v>2.5</c:v>
                </c:pt>
                <c:pt idx="223">
                  <c:v>2.5</c:v>
                </c:pt>
                <c:pt idx="224">
                  <c:v>2.5</c:v>
                </c:pt>
                <c:pt idx="225">
                  <c:v>2.5</c:v>
                </c:pt>
                <c:pt idx="226">
                  <c:v>2.5</c:v>
                </c:pt>
                <c:pt idx="227">
                  <c:v>2.5</c:v>
                </c:pt>
                <c:pt idx="228">
                  <c:v>2.5</c:v>
                </c:pt>
                <c:pt idx="229">
                  <c:v>2.5</c:v>
                </c:pt>
                <c:pt idx="230">
                  <c:v>2.5</c:v>
                </c:pt>
                <c:pt idx="231">
                  <c:v>2.5</c:v>
                </c:pt>
                <c:pt idx="232">
                  <c:v>2.5</c:v>
                </c:pt>
                <c:pt idx="233">
                  <c:v>2.5</c:v>
                </c:pt>
                <c:pt idx="234">
                  <c:v>2.5</c:v>
                </c:pt>
                <c:pt idx="235">
                  <c:v>2.5</c:v>
                </c:pt>
                <c:pt idx="236">
                  <c:v>2.5</c:v>
                </c:pt>
                <c:pt idx="237">
                  <c:v>2.5</c:v>
                </c:pt>
                <c:pt idx="238">
                  <c:v>2.5</c:v>
                </c:pt>
                <c:pt idx="239">
                  <c:v>2.5</c:v>
                </c:pt>
                <c:pt idx="240">
                  <c:v>2.5</c:v>
                </c:pt>
                <c:pt idx="241">
                  <c:v>2.5</c:v>
                </c:pt>
                <c:pt idx="242">
                  <c:v>2.5</c:v>
                </c:pt>
                <c:pt idx="243">
                  <c:v>2.5</c:v>
                </c:pt>
                <c:pt idx="244">
                  <c:v>2.5</c:v>
                </c:pt>
                <c:pt idx="245">
                  <c:v>2.5</c:v>
                </c:pt>
                <c:pt idx="246">
                  <c:v>2.5</c:v>
                </c:pt>
                <c:pt idx="247">
                  <c:v>2.5</c:v>
                </c:pt>
                <c:pt idx="248">
                  <c:v>2.5</c:v>
                </c:pt>
                <c:pt idx="249">
                  <c:v>2.5</c:v>
                </c:pt>
                <c:pt idx="250">
                  <c:v>2.5</c:v>
                </c:pt>
                <c:pt idx="251">
                  <c:v>2.5</c:v>
                </c:pt>
                <c:pt idx="252">
                  <c:v>2.5</c:v>
                </c:pt>
                <c:pt idx="253">
                  <c:v>2.5</c:v>
                </c:pt>
                <c:pt idx="254">
                  <c:v>2.5</c:v>
                </c:pt>
                <c:pt idx="255">
                  <c:v>2.5</c:v>
                </c:pt>
                <c:pt idx="256">
                  <c:v>2.5</c:v>
                </c:pt>
                <c:pt idx="257">
                  <c:v>2.5</c:v>
                </c:pt>
                <c:pt idx="258">
                  <c:v>2.5</c:v>
                </c:pt>
                <c:pt idx="259">
                  <c:v>2.5</c:v>
                </c:pt>
                <c:pt idx="260">
                  <c:v>2.5</c:v>
                </c:pt>
                <c:pt idx="261">
                  <c:v>2.5</c:v>
                </c:pt>
                <c:pt idx="262">
                  <c:v>2.5</c:v>
                </c:pt>
                <c:pt idx="263">
                  <c:v>2.5</c:v>
                </c:pt>
                <c:pt idx="264">
                  <c:v>2.5</c:v>
                </c:pt>
                <c:pt idx="265">
                  <c:v>2.5</c:v>
                </c:pt>
                <c:pt idx="266">
                  <c:v>2.5000000099999999</c:v>
                </c:pt>
                <c:pt idx="267">
                  <c:v>2.5000000500000001</c:v>
                </c:pt>
                <c:pt idx="268">
                  <c:v>2.50000022</c:v>
                </c:pt>
                <c:pt idx="269">
                  <c:v>2.5000008500000002</c:v>
                </c:pt>
                <c:pt idx="270">
                  <c:v>2.5000030600000001</c:v>
                </c:pt>
                <c:pt idx="271">
                  <c:v>2.5000103400000002</c:v>
                </c:pt>
                <c:pt idx="272">
                  <c:v>2.5000328500000002</c:v>
                </c:pt>
                <c:pt idx="273">
                  <c:v>2.5000980799999999</c:v>
                </c:pt>
                <c:pt idx="274">
                  <c:v>2.5002750800000002</c:v>
                </c:pt>
                <c:pt idx="275">
                  <c:v>2.5007247399999999</c:v>
                </c:pt>
                <c:pt idx="276">
                  <c:v>2.5017937400000001</c:v>
                </c:pt>
                <c:pt idx="277">
                  <c:v>2.5041705799999998</c:v>
                </c:pt>
                <c:pt idx="278">
                  <c:v>2.5091093799999999</c:v>
                </c:pt>
                <c:pt idx="279">
                  <c:v>2.5186912299999999</c:v>
                </c:pt>
                <c:pt idx="280">
                  <c:v>2.53602829</c:v>
                </c:pt>
                <c:pt idx="281">
                  <c:v>2.5652387999999999</c:v>
                </c:pt>
                <c:pt idx="282">
                  <c:v>2.6109749299999998</c:v>
                </c:pt>
                <c:pt idx="283">
                  <c:v>2.6773374400000001</c:v>
                </c:pt>
                <c:pt idx="284">
                  <c:v>2.7662150200000002</c:v>
                </c:pt>
                <c:pt idx="285">
                  <c:v>2.8754233600000001</c:v>
                </c:pt>
                <c:pt idx="286">
                  <c:v>2.9973551399999998</c:v>
                </c:pt>
                <c:pt idx="287">
                  <c:v>3.11896847</c:v>
                </c:pt>
                <c:pt idx="288">
                  <c:v>3.22364746</c:v>
                </c:pt>
                <c:pt idx="289">
                  <c:v>3.2947712500000002</c:v>
                </c:pt>
                <c:pt idx="290">
                  <c:v>3.32</c:v>
                </c:pt>
                <c:pt idx="291">
                  <c:v>3.2947712500000002</c:v>
                </c:pt>
                <c:pt idx="292">
                  <c:v>3.22364746</c:v>
                </c:pt>
                <c:pt idx="293">
                  <c:v>3.11896847</c:v>
                </c:pt>
                <c:pt idx="294">
                  <c:v>2.9973551399999998</c:v>
                </c:pt>
                <c:pt idx="295">
                  <c:v>2.8754233600000001</c:v>
                </c:pt>
                <c:pt idx="296">
                  <c:v>2.7662150200000002</c:v>
                </c:pt>
                <c:pt idx="297">
                  <c:v>2.6773374400000001</c:v>
                </c:pt>
                <c:pt idx="298">
                  <c:v>2.6109749299999998</c:v>
                </c:pt>
                <c:pt idx="299">
                  <c:v>2.5652387999999999</c:v>
                </c:pt>
                <c:pt idx="300">
                  <c:v>2.53602829</c:v>
                </c:pt>
                <c:pt idx="301">
                  <c:v>2.5186912299999999</c:v>
                </c:pt>
                <c:pt idx="302">
                  <c:v>2.5091093799999999</c:v>
                </c:pt>
                <c:pt idx="303">
                  <c:v>2.5041705799999998</c:v>
                </c:pt>
                <c:pt idx="304">
                  <c:v>2.5017937400000001</c:v>
                </c:pt>
                <c:pt idx="305">
                  <c:v>2.5007247399999999</c:v>
                </c:pt>
                <c:pt idx="306">
                  <c:v>2.5002750900000001</c:v>
                </c:pt>
                <c:pt idx="307">
                  <c:v>2.50009814</c:v>
                </c:pt>
                <c:pt idx="308">
                  <c:v>2.5000330700000002</c:v>
                </c:pt>
                <c:pt idx="309">
                  <c:v>2.5000111899999999</c:v>
                </c:pt>
                <c:pt idx="310">
                  <c:v>2.5000061100000002</c:v>
                </c:pt>
                <c:pt idx="311">
                  <c:v>2.5000111899999999</c:v>
                </c:pt>
                <c:pt idx="312">
                  <c:v>2.5000330700000002</c:v>
                </c:pt>
                <c:pt idx="313">
                  <c:v>2.50009814</c:v>
                </c:pt>
                <c:pt idx="314">
                  <c:v>2.5002750900000001</c:v>
                </c:pt>
                <c:pt idx="315">
                  <c:v>2.5007247399999999</c:v>
                </c:pt>
                <c:pt idx="316">
                  <c:v>2.5017937400000001</c:v>
                </c:pt>
                <c:pt idx="317">
                  <c:v>2.5041705799999998</c:v>
                </c:pt>
                <c:pt idx="318">
                  <c:v>2.5091093799999999</c:v>
                </c:pt>
                <c:pt idx="319">
                  <c:v>2.5186912299999999</c:v>
                </c:pt>
                <c:pt idx="320">
                  <c:v>2.53602829</c:v>
                </c:pt>
                <c:pt idx="321">
                  <c:v>2.5652387999999999</c:v>
                </c:pt>
                <c:pt idx="322">
                  <c:v>2.6109749299999998</c:v>
                </c:pt>
                <c:pt idx="323">
                  <c:v>2.6773374400000001</c:v>
                </c:pt>
                <c:pt idx="324">
                  <c:v>2.7662150200000002</c:v>
                </c:pt>
                <c:pt idx="325">
                  <c:v>2.8754233600000001</c:v>
                </c:pt>
                <c:pt idx="326">
                  <c:v>2.9973551399999998</c:v>
                </c:pt>
                <c:pt idx="327">
                  <c:v>3.11896847</c:v>
                </c:pt>
                <c:pt idx="328">
                  <c:v>3.22364746</c:v>
                </c:pt>
                <c:pt idx="329">
                  <c:v>3.2947712500000002</c:v>
                </c:pt>
                <c:pt idx="330">
                  <c:v>3.32</c:v>
                </c:pt>
                <c:pt idx="331">
                  <c:v>3.2947712500000002</c:v>
                </c:pt>
                <c:pt idx="332">
                  <c:v>3.22364746</c:v>
                </c:pt>
                <c:pt idx="333">
                  <c:v>3.11896847</c:v>
                </c:pt>
                <c:pt idx="334">
                  <c:v>2.9973551399999998</c:v>
                </c:pt>
                <c:pt idx="335">
                  <c:v>2.8754233600000001</c:v>
                </c:pt>
                <c:pt idx="336">
                  <c:v>2.7662150200000002</c:v>
                </c:pt>
                <c:pt idx="337">
                  <c:v>2.6773374400000001</c:v>
                </c:pt>
                <c:pt idx="338">
                  <c:v>2.6109749299999998</c:v>
                </c:pt>
                <c:pt idx="339">
                  <c:v>2.5652387999999999</c:v>
                </c:pt>
                <c:pt idx="340">
                  <c:v>2.53602829</c:v>
                </c:pt>
                <c:pt idx="341">
                  <c:v>2.5186912299999999</c:v>
                </c:pt>
                <c:pt idx="342">
                  <c:v>2.5091093799999999</c:v>
                </c:pt>
                <c:pt idx="343">
                  <c:v>2.5041705799999998</c:v>
                </c:pt>
                <c:pt idx="344">
                  <c:v>2.5017937400000001</c:v>
                </c:pt>
                <c:pt idx="345">
                  <c:v>2.5007247399999999</c:v>
                </c:pt>
                <c:pt idx="346">
                  <c:v>2.5002750800000002</c:v>
                </c:pt>
                <c:pt idx="347">
                  <c:v>2.5000980799999999</c:v>
                </c:pt>
                <c:pt idx="348">
                  <c:v>2.5000328500000002</c:v>
                </c:pt>
                <c:pt idx="349">
                  <c:v>2.5000103400000002</c:v>
                </c:pt>
                <c:pt idx="350">
                  <c:v>2.5000030600000001</c:v>
                </c:pt>
                <c:pt idx="351">
                  <c:v>2.5000008500000002</c:v>
                </c:pt>
                <c:pt idx="352">
                  <c:v>2.50000022</c:v>
                </c:pt>
                <c:pt idx="353">
                  <c:v>2.5000000500000001</c:v>
                </c:pt>
                <c:pt idx="354">
                  <c:v>2.5000000099999999</c:v>
                </c:pt>
                <c:pt idx="355">
                  <c:v>2.5</c:v>
                </c:pt>
                <c:pt idx="356">
                  <c:v>2.5</c:v>
                </c:pt>
                <c:pt idx="357">
                  <c:v>2.5</c:v>
                </c:pt>
                <c:pt idx="358">
                  <c:v>2.5</c:v>
                </c:pt>
                <c:pt idx="359">
                  <c:v>2.5</c:v>
                </c:pt>
                <c:pt idx="360">
                  <c:v>2.5</c:v>
                </c:pt>
                <c:pt idx="361">
                  <c:v>2.5</c:v>
                </c:pt>
                <c:pt idx="362">
                  <c:v>2.5</c:v>
                </c:pt>
                <c:pt idx="363">
                  <c:v>2.5</c:v>
                </c:pt>
                <c:pt idx="364">
                  <c:v>2.5</c:v>
                </c:pt>
                <c:pt idx="365">
                  <c:v>2.5</c:v>
                </c:pt>
                <c:pt idx="366">
                  <c:v>2.5</c:v>
                </c:pt>
                <c:pt idx="367">
                  <c:v>2.5</c:v>
                </c:pt>
                <c:pt idx="368">
                  <c:v>2.5</c:v>
                </c:pt>
                <c:pt idx="369">
                  <c:v>2.5</c:v>
                </c:pt>
                <c:pt idx="370">
                  <c:v>2.5</c:v>
                </c:pt>
                <c:pt idx="371">
                  <c:v>2.5</c:v>
                </c:pt>
                <c:pt idx="372">
                  <c:v>2.5</c:v>
                </c:pt>
                <c:pt idx="373">
                  <c:v>2.5</c:v>
                </c:pt>
                <c:pt idx="374">
                  <c:v>2.5</c:v>
                </c:pt>
                <c:pt idx="375">
                  <c:v>2.5</c:v>
                </c:pt>
                <c:pt idx="376">
                  <c:v>2.5</c:v>
                </c:pt>
                <c:pt idx="377">
                  <c:v>2.5</c:v>
                </c:pt>
                <c:pt idx="378">
                  <c:v>2.5</c:v>
                </c:pt>
                <c:pt idx="379">
                  <c:v>2.5</c:v>
                </c:pt>
                <c:pt idx="380">
                  <c:v>2.5</c:v>
                </c:pt>
                <c:pt idx="381">
                  <c:v>2.5</c:v>
                </c:pt>
                <c:pt idx="382">
                  <c:v>2.5</c:v>
                </c:pt>
                <c:pt idx="383">
                  <c:v>2.5</c:v>
                </c:pt>
                <c:pt idx="384">
                  <c:v>2.5</c:v>
                </c:pt>
                <c:pt idx="385">
                  <c:v>2.5</c:v>
                </c:pt>
                <c:pt idx="386">
                  <c:v>2.5</c:v>
                </c:pt>
                <c:pt idx="387">
                  <c:v>2.5</c:v>
                </c:pt>
                <c:pt idx="388">
                  <c:v>2.5</c:v>
                </c:pt>
                <c:pt idx="389">
                  <c:v>2.5</c:v>
                </c:pt>
                <c:pt idx="390">
                  <c:v>2.5</c:v>
                </c:pt>
                <c:pt idx="391">
                  <c:v>2.5</c:v>
                </c:pt>
                <c:pt idx="392">
                  <c:v>2.5</c:v>
                </c:pt>
                <c:pt idx="393">
                  <c:v>2.5</c:v>
                </c:pt>
                <c:pt idx="394">
                  <c:v>2.5</c:v>
                </c:pt>
                <c:pt idx="395">
                  <c:v>2.5</c:v>
                </c:pt>
                <c:pt idx="396">
                  <c:v>2.5</c:v>
                </c:pt>
                <c:pt idx="397">
                  <c:v>2.5</c:v>
                </c:pt>
                <c:pt idx="398">
                  <c:v>2.5</c:v>
                </c:pt>
                <c:pt idx="399">
                  <c:v>2.5</c:v>
                </c:pt>
                <c:pt idx="400">
                  <c:v>2.5</c:v>
                </c:pt>
                <c:pt idx="401">
                  <c:v>2.5</c:v>
                </c:pt>
                <c:pt idx="402">
                  <c:v>2.5</c:v>
                </c:pt>
                <c:pt idx="403">
                  <c:v>2.5</c:v>
                </c:pt>
                <c:pt idx="404">
                  <c:v>2.5</c:v>
                </c:pt>
                <c:pt idx="405">
                  <c:v>2.5</c:v>
                </c:pt>
                <c:pt idx="406">
                  <c:v>2.5</c:v>
                </c:pt>
                <c:pt idx="407">
                  <c:v>2.5</c:v>
                </c:pt>
                <c:pt idx="408">
                  <c:v>2.5</c:v>
                </c:pt>
                <c:pt idx="409">
                  <c:v>2.5</c:v>
                </c:pt>
                <c:pt idx="410">
                  <c:v>2.5</c:v>
                </c:pt>
                <c:pt idx="411">
                  <c:v>2.5</c:v>
                </c:pt>
                <c:pt idx="412">
                  <c:v>2.5</c:v>
                </c:pt>
                <c:pt idx="413">
                  <c:v>2.5</c:v>
                </c:pt>
                <c:pt idx="414">
                  <c:v>2.5</c:v>
                </c:pt>
                <c:pt idx="415">
                  <c:v>2.5</c:v>
                </c:pt>
                <c:pt idx="416">
                  <c:v>2.5</c:v>
                </c:pt>
                <c:pt idx="417">
                  <c:v>2.5</c:v>
                </c:pt>
                <c:pt idx="418">
                  <c:v>2.5</c:v>
                </c:pt>
                <c:pt idx="419">
                  <c:v>2.5</c:v>
                </c:pt>
                <c:pt idx="420">
                  <c:v>2.5</c:v>
                </c:pt>
                <c:pt idx="421">
                  <c:v>2.5</c:v>
                </c:pt>
                <c:pt idx="422">
                  <c:v>2.5</c:v>
                </c:pt>
                <c:pt idx="423">
                  <c:v>2.5</c:v>
                </c:pt>
                <c:pt idx="424">
                  <c:v>2.5</c:v>
                </c:pt>
                <c:pt idx="425">
                  <c:v>2.5</c:v>
                </c:pt>
                <c:pt idx="426">
                  <c:v>2.5</c:v>
                </c:pt>
                <c:pt idx="427">
                  <c:v>2.5</c:v>
                </c:pt>
                <c:pt idx="428">
                  <c:v>2.5</c:v>
                </c:pt>
                <c:pt idx="429">
                  <c:v>2.5</c:v>
                </c:pt>
                <c:pt idx="430">
                  <c:v>2.5</c:v>
                </c:pt>
                <c:pt idx="431">
                  <c:v>2.5</c:v>
                </c:pt>
                <c:pt idx="432">
                  <c:v>2.5</c:v>
                </c:pt>
                <c:pt idx="433">
                  <c:v>2.5</c:v>
                </c:pt>
                <c:pt idx="434">
                  <c:v>2.5</c:v>
                </c:pt>
                <c:pt idx="435">
                  <c:v>2.5</c:v>
                </c:pt>
                <c:pt idx="436">
                  <c:v>2.5</c:v>
                </c:pt>
                <c:pt idx="437">
                  <c:v>2.5</c:v>
                </c:pt>
                <c:pt idx="438">
                  <c:v>2.5</c:v>
                </c:pt>
                <c:pt idx="439">
                  <c:v>2.5</c:v>
                </c:pt>
                <c:pt idx="440">
                  <c:v>2.5</c:v>
                </c:pt>
                <c:pt idx="441">
                  <c:v>2.5</c:v>
                </c:pt>
                <c:pt idx="442">
                  <c:v>2.5</c:v>
                </c:pt>
                <c:pt idx="443">
                  <c:v>2.5</c:v>
                </c:pt>
                <c:pt idx="444">
                  <c:v>2.5</c:v>
                </c:pt>
                <c:pt idx="445">
                  <c:v>2.5</c:v>
                </c:pt>
                <c:pt idx="446">
                  <c:v>2.5</c:v>
                </c:pt>
                <c:pt idx="447">
                  <c:v>2.5</c:v>
                </c:pt>
                <c:pt idx="448">
                  <c:v>2.5</c:v>
                </c:pt>
                <c:pt idx="449">
                  <c:v>2.5</c:v>
                </c:pt>
                <c:pt idx="450">
                  <c:v>2.5</c:v>
                </c:pt>
                <c:pt idx="451">
                  <c:v>2.5</c:v>
                </c:pt>
                <c:pt idx="452">
                  <c:v>2.5</c:v>
                </c:pt>
                <c:pt idx="453">
                  <c:v>2.5</c:v>
                </c:pt>
                <c:pt idx="454">
                  <c:v>2.5</c:v>
                </c:pt>
                <c:pt idx="455">
                  <c:v>2.5</c:v>
                </c:pt>
                <c:pt idx="456">
                  <c:v>2.5</c:v>
                </c:pt>
                <c:pt idx="457">
                  <c:v>2.5</c:v>
                </c:pt>
                <c:pt idx="458">
                  <c:v>2.5</c:v>
                </c:pt>
                <c:pt idx="459">
                  <c:v>2.5</c:v>
                </c:pt>
                <c:pt idx="460">
                  <c:v>2.5</c:v>
                </c:pt>
                <c:pt idx="461">
                  <c:v>2.5</c:v>
                </c:pt>
                <c:pt idx="462">
                  <c:v>2.5</c:v>
                </c:pt>
                <c:pt idx="463">
                  <c:v>2.5</c:v>
                </c:pt>
                <c:pt idx="464">
                  <c:v>2.5</c:v>
                </c:pt>
                <c:pt idx="465">
                  <c:v>2.5</c:v>
                </c:pt>
                <c:pt idx="466">
                  <c:v>2.5</c:v>
                </c:pt>
                <c:pt idx="467">
                  <c:v>2.5</c:v>
                </c:pt>
                <c:pt idx="468">
                  <c:v>2.5</c:v>
                </c:pt>
                <c:pt idx="469">
                  <c:v>2.5</c:v>
                </c:pt>
                <c:pt idx="470">
                  <c:v>2.5</c:v>
                </c:pt>
                <c:pt idx="471">
                  <c:v>2.5</c:v>
                </c:pt>
                <c:pt idx="472">
                  <c:v>2.5</c:v>
                </c:pt>
                <c:pt idx="473">
                  <c:v>2.5</c:v>
                </c:pt>
                <c:pt idx="474">
                  <c:v>2.5</c:v>
                </c:pt>
                <c:pt idx="475">
                  <c:v>2.5</c:v>
                </c:pt>
                <c:pt idx="476">
                  <c:v>2.5</c:v>
                </c:pt>
                <c:pt idx="477">
                  <c:v>2.5</c:v>
                </c:pt>
                <c:pt idx="478">
                  <c:v>2.5</c:v>
                </c:pt>
                <c:pt idx="479">
                  <c:v>2.5</c:v>
                </c:pt>
                <c:pt idx="480">
                  <c:v>2.5</c:v>
                </c:pt>
                <c:pt idx="481">
                  <c:v>2.5</c:v>
                </c:pt>
                <c:pt idx="482">
                  <c:v>2.5</c:v>
                </c:pt>
                <c:pt idx="483">
                  <c:v>2.5</c:v>
                </c:pt>
                <c:pt idx="484">
                  <c:v>2.5</c:v>
                </c:pt>
                <c:pt idx="485">
                  <c:v>2.5</c:v>
                </c:pt>
                <c:pt idx="486">
                  <c:v>2.5</c:v>
                </c:pt>
                <c:pt idx="487">
                  <c:v>2.5</c:v>
                </c:pt>
                <c:pt idx="488">
                  <c:v>2.5</c:v>
                </c:pt>
                <c:pt idx="489">
                  <c:v>2.5</c:v>
                </c:pt>
                <c:pt idx="490">
                  <c:v>2.5</c:v>
                </c:pt>
                <c:pt idx="491">
                  <c:v>2.5</c:v>
                </c:pt>
                <c:pt idx="492">
                  <c:v>2.5</c:v>
                </c:pt>
                <c:pt idx="493">
                  <c:v>2.5</c:v>
                </c:pt>
                <c:pt idx="494">
                  <c:v>2.5</c:v>
                </c:pt>
                <c:pt idx="495">
                  <c:v>2.5</c:v>
                </c:pt>
                <c:pt idx="496">
                  <c:v>2.5</c:v>
                </c:pt>
                <c:pt idx="497">
                  <c:v>2.5</c:v>
                </c:pt>
                <c:pt idx="498">
                  <c:v>2.5</c:v>
                </c:pt>
                <c:pt idx="499">
                  <c:v>2.5</c:v>
                </c:pt>
                <c:pt idx="500">
                  <c:v>2.5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C245-3245-B7DA-90D72D4617B8}"/>
            </c:ext>
          </c:extLst>
        </c:ser>
        <c:ser>
          <c:idx val="1"/>
          <c:order val="1"/>
          <c:tx>
            <c:v>特征通道 2</c:v>
          </c:tx>
          <c:spPr>
            <a:ln w="13970">
              <a:solidFill>
                <a:srgbClr val="B389BD"/>
              </a:solidFill>
            </a:ln>
          </c:spPr>
          <c:marker>
            <c:symbol val="none"/>
          </c:marker>
          <c:xVal>
            <c:numRef>
              <c:f>Data!$C$2:$C$502</c:f>
              <c:numCache>
                <c:formatCode>General</c:formatCode>
                <c:ptCount val="50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  <c:pt idx="251">
                  <c:v>251</c:v>
                </c:pt>
                <c:pt idx="252">
                  <c:v>252</c:v>
                </c:pt>
                <c:pt idx="253">
                  <c:v>253</c:v>
                </c:pt>
                <c:pt idx="254">
                  <c:v>254</c:v>
                </c:pt>
                <c:pt idx="255">
                  <c:v>255</c:v>
                </c:pt>
                <c:pt idx="256">
                  <c:v>256</c:v>
                </c:pt>
                <c:pt idx="257">
                  <c:v>257</c:v>
                </c:pt>
                <c:pt idx="258">
                  <c:v>258</c:v>
                </c:pt>
                <c:pt idx="259">
                  <c:v>259</c:v>
                </c:pt>
                <c:pt idx="260">
                  <c:v>260</c:v>
                </c:pt>
                <c:pt idx="261">
                  <c:v>261</c:v>
                </c:pt>
                <c:pt idx="262">
                  <c:v>262</c:v>
                </c:pt>
                <c:pt idx="263">
                  <c:v>263</c:v>
                </c:pt>
                <c:pt idx="264">
                  <c:v>264</c:v>
                </c:pt>
                <c:pt idx="265">
                  <c:v>265</c:v>
                </c:pt>
                <c:pt idx="266">
                  <c:v>266</c:v>
                </c:pt>
                <c:pt idx="267">
                  <c:v>267</c:v>
                </c:pt>
                <c:pt idx="268">
                  <c:v>268</c:v>
                </c:pt>
                <c:pt idx="269">
                  <c:v>269</c:v>
                </c:pt>
                <c:pt idx="270">
                  <c:v>270</c:v>
                </c:pt>
                <c:pt idx="271">
                  <c:v>271</c:v>
                </c:pt>
                <c:pt idx="272">
                  <c:v>272</c:v>
                </c:pt>
                <c:pt idx="273">
                  <c:v>273</c:v>
                </c:pt>
                <c:pt idx="274">
                  <c:v>274</c:v>
                </c:pt>
                <c:pt idx="275">
                  <c:v>275</c:v>
                </c:pt>
                <c:pt idx="276">
                  <c:v>276</c:v>
                </c:pt>
                <c:pt idx="277">
                  <c:v>277</c:v>
                </c:pt>
                <c:pt idx="278">
                  <c:v>278</c:v>
                </c:pt>
                <c:pt idx="279">
                  <c:v>279</c:v>
                </c:pt>
                <c:pt idx="280">
                  <c:v>280</c:v>
                </c:pt>
                <c:pt idx="281">
                  <c:v>281</c:v>
                </c:pt>
                <c:pt idx="282">
                  <c:v>282</c:v>
                </c:pt>
                <c:pt idx="283">
                  <c:v>283</c:v>
                </c:pt>
                <c:pt idx="284">
                  <c:v>284</c:v>
                </c:pt>
                <c:pt idx="285">
                  <c:v>285</c:v>
                </c:pt>
                <c:pt idx="286">
                  <c:v>286</c:v>
                </c:pt>
                <c:pt idx="287">
                  <c:v>287</c:v>
                </c:pt>
                <c:pt idx="288">
                  <c:v>288</c:v>
                </c:pt>
                <c:pt idx="289">
                  <c:v>289</c:v>
                </c:pt>
                <c:pt idx="290">
                  <c:v>290</c:v>
                </c:pt>
                <c:pt idx="291">
                  <c:v>291</c:v>
                </c:pt>
                <c:pt idx="292">
                  <c:v>292</c:v>
                </c:pt>
                <c:pt idx="293">
                  <c:v>293</c:v>
                </c:pt>
                <c:pt idx="294">
                  <c:v>294</c:v>
                </c:pt>
                <c:pt idx="295">
                  <c:v>295</c:v>
                </c:pt>
                <c:pt idx="296">
                  <c:v>296</c:v>
                </c:pt>
                <c:pt idx="297">
                  <c:v>297</c:v>
                </c:pt>
                <c:pt idx="298">
                  <c:v>298</c:v>
                </c:pt>
                <c:pt idx="299">
                  <c:v>299</c:v>
                </c:pt>
                <c:pt idx="300">
                  <c:v>300</c:v>
                </c:pt>
                <c:pt idx="301">
                  <c:v>301</c:v>
                </c:pt>
                <c:pt idx="302">
                  <c:v>302</c:v>
                </c:pt>
                <c:pt idx="303">
                  <c:v>303</c:v>
                </c:pt>
                <c:pt idx="304">
                  <c:v>304</c:v>
                </c:pt>
                <c:pt idx="305">
                  <c:v>305</c:v>
                </c:pt>
                <c:pt idx="306">
                  <c:v>306</c:v>
                </c:pt>
                <c:pt idx="307">
                  <c:v>307</c:v>
                </c:pt>
                <c:pt idx="308">
                  <c:v>308</c:v>
                </c:pt>
                <c:pt idx="309">
                  <c:v>309</c:v>
                </c:pt>
                <c:pt idx="310">
                  <c:v>310</c:v>
                </c:pt>
                <c:pt idx="311">
                  <c:v>311</c:v>
                </c:pt>
                <c:pt idx="312">
                  <c:v>312</c:v>
                </c:pt>
                <c:pt idx="313">
                  <c:v>313</c:v>
                </c:pt>
                <c:pt idx="314">
                  <c:v>314</c:v>
                </c:pt>
                <c:pt idx="315">
                  <c:v>315</c:v>
                </c:pt>
                <c:pt idx="316">
                  <c:v>316</c:v>
                </c:pt>
                <c:pt idx="317">
                  <c:v>317</c:v>
                </c:pt>
                <c:pt idx="318">
                  <c:v>318</c:v>
                </c:pt>
                <c:pt idx="319">
                  <c:v>319</c:v>
                </c:pt>
                <c:pt idx="320">
                  <c:v>320</c:v>
                </c:pt>
                <c:pt idx="321">
                  <c:v>321</c:v>
                </c:pt>
                <c:pt idx="322">
                  <c:v>322</c:v>
                </c:pt>
                <c:pt idx="323">
                  <c:v>323</c:v>
                </c:pt>
                <c:pt idx="324">
                  <c:v>324</c:v>
                </c:pt>
                <c:pt idx="325">
                  <c:v>325</c:v>
                </c:pt>
                <c:pt idx="326">
                  <c:v>326</c:v>
                </c:pt>
                <c:pt idx="327">
                  <c:v>327</c:v>
                </c:pt>
                <c:pt idx="328">
                  <c:v>328</c:v>
                </c:pt>
                <c:pt idx="329">
                  <c:v>329</c:v>
                </c:pt>
                <c:pt idx="330">
                  <c:v>330</c:v>
                </c:pt>
                <c:pt idx="331">
                  <c:v>331</c:v>
                </c:pt>
                <c:pt idx="332">
                  <c:v>332</c:v>
                </c:pt>
                <c:pt idx="333">
                  <c:v>333</c:v>
                </c:pt>
                <c:pt idx="334">
                  <c:v>334</c:v>
                </c:pt>
                <c:pt idx="335">
                  <c:v>335</c:v>
                </c:pt>
                <c:pt idx="336">
                  <c:v>336</c:v>
                </c:pt>
                <c:pt idx="337">
                  <c:v>337</c:v>
                </c:pt>
                <c:pt idx="338">
                  <c:v>338</c:v>
                </c:pt>
                <c:pt idx="339">
                  <c:v>339</c:v>
                </c:pt>
                <c:pt idx="340">
                  <c:v>340</c:v>
                </c:pt>
                <c:pt idx="341">
                  <c:v>341</c:v>
                </c:pt>
                <c:pt idx="342">
                  <c:v>342</c:v>
                </c:pt>
                <c:pt idx="343">
                  <c:v>343</c:v>
                </c:pt>
                <c:pt idx="344">
                  <c:v>344</c:v>
                </c:pt>
                <c:pt idx="345">
                  <c:v>345</c:v>
                </c:pt>
                <c:pt idx="346">
                  <c:v>346</c:v>
                </c:pt>
                <c:pt idx="347">
                  <c:v>347</c:v>
                </c:pt>
                <c:pt idx="348">
                  <c:v>348</c:v>
                </c:pt>
                <c:pt idx="349">
                  <c:v>349</c:v>
                </c:pt>
                <c:pt idx="350">
                  <c:v>350</c:v>
                </c:pt>
                <c:pt idx="351">
                  <c:v>351</c:v>
                </c:pt>
                <c:pt idx="352">
                  <c:v>352</c:v>
                </c:pt>
                <c:pt idx="353">
                  <c:v>353</c:v>
                </c:pt>
                <c:pt idx="354">
                  <c:v>354</c:v>
                </c:pt>
                <c:pt idx="355">
                  <c:v>355</c:v>
                </c:pt>
                <c:pt idx="356">
                  <c:v>356</c:v>
                </c:pt>
                <c:pt idx="357">
                  <c:v>357</c:v>
                </c:pt>
                <c:pt idx="358">
                  <c:v>358</c:v>
                </c:pt>
                <c:pt idx="359">
                  <c:v>359</c:v>
                </c:pt>
                <c:pt idx="360">
                  <c:v>360</c:v>
                </c:pt>
                <c:pt idx="361">
                  <c:v>361</c:v>
                </c:pt>
                <c:pt idx="362">
                  <c:v>362</c:v>
                </c:pt>
                <c:pt idx="363">
                  <c:v>363</c:v>
                </c:pt>
                <c:pt idx="364">
                  <c:v>364</c:v>
                </c:pt>
                <c:pt idx="365">
                  <c:v>365</c:v>
                </c:pt>
                <c:pt idx="366">
                  <c:v>366</c:v>
                </c:pt>
                <c:pt idx="367">
                  <c:v>367</c:v>
                </c:pt>
                <c:pt idx="368">
                  <c:v>368</c:v>
                </c:pt>
                <c:pt idx="369">
                  <c:v>369</c:v>
                </c:pt>
                <c:pt idx="370">
                  <c:v>370</c:v>
                </c:pt>
                <c:pt idx="371">
                  <c:v>371</c:v>
                </c:pt>
                <c:pt idx="372">
                  <c:v>372</c:v>
                </c:pt>
                <c:pt idx="373">
                  <c:v>373</c:v>
                </c:pt>
                <c:pt idx="374">
                  <c:v>374</c:v>
                </c:pt>
                <c:pt idx="375">
                  <c:v>375</c:v>
                </c:pt>
                <c:pt idx="376">
                  <c:v>376</c:v>
                </c:pt>
                <c:pt idx="377">
                  <c:v>377</c:v>
                </c:pt>
                <c:pt idx="378">
                  <c:v>378</c:v>
                </c:pt>
                <c:pt idx="379">
                  <c:v>379</c:v>
                </c:pt>
                <c:pt idx="380">
                  <c:v>380</c:v>
                </c:pt>
                <c:pt idx="381">
                  <c:v>381</c:v>
                </c:pt>
                <c:pt idx="382">
                  <c:v>382</c:v>
                </c:pt>
                <c:pt idx="383">
                  <c:v>383</c:v>
                </c:pt>
                <c:pt idx="384">
                  <c:v>384</c:v>
                </c:pt>
                <c:pt idx="385">
                  <c:v>385</c:v>
                </c:pt>
                <c:pt idx="386">
                  <c:v>386</c:v>
                </c:pt>
                <c:pt idx="387">
                  <c:v>387</c:v>
                </c:pt>
                <c:pt idx="388">
                  <c:v>388</c:v>
                </c:pt>
                <c:pt idx="389">
                  <c:v>389</c:v>
                </c:pt>
                <c:pt idx="390">
                  <c:v>390</c:v>
                </c:pt>
                <c:pt idx="391">
                  <c:v>391</c:v>
                </c:pt>
                <c:pt idx="392">
                  <c:v>392</c:v>
                </c:pt>
                <c:pt idx="393">
                  <c:v>393</c:v>
                </c:pt>
                <c:pt idx="394">
                  <c:v>394</c:v>
                </c:pt>
                <c:pt idx="395">
                  <c:v>395</c:v>
                </c:pt>
                <c:pt idx="396">
                  <c:v>396</c:v>
                </c:pt>
                <c:pt idx="397">
                  <c:v>397</c:v>
                </c:pt>
                <c:pt idx="398">
                  <c:v>398</c:v>
                </c:pt>
                <c:pt idx="399">
                  <c:v>399</c:v>
                </c:pt>
                <c:pt idx="400">
                  <c:v>400</c:v>
                </c:pt>
                <c:pt idx="401">
                  <c:v>401</c:v>
                </c:pt>
                <c:pt idx="402">
                  <c:v>402</c:v>
                </c:pt>
                <c:pt idx="403">
                  <c:v>403</c:v>
                </c:pt>
                <c:pt idx="404">
                  <c:v>404</c:v>
                </c:pt>
                <c:pt idx="405">
                  <c:v>405</c:v>
                </c:pt>
                <c:pt idx="406">
                  <c:v>406</c:v>
                </c:pt>
                <c:pt idx="407">
                  <c:v>407</c:v>
                </c:pt>
                <c:pt idx="408">
                  <c:v>408</c:v>
                </c:pt>
                <c:pt idx="409">
                  <c:v>409</c:v>
                </c:pt>
                <c:pt idx="410">
                  <c:v>410</c:v>
                </c:pt>
                <c:pt idx="411">
                  <c:v>411</c:v>
                </c:pt>
                <c:pt idx="412">
                  <c:v>412</c:v>
                </c:pt>
                <c:pt idx="413">
                  <c:v>413</c:v>
                </c:pt>
                <c:pt idx="414">
                  <c:v>414</c:v>
                </c:pt>
                <c:pt idx="415">
                  <c:v>415</c:v>
                </c:pt>
                <c:pt idx="416">
                  <c:v>416</c:v>
                </c:pt>
                <c:pt idx="417">
                  <c:v>417</c:v>
                </c:pt>
                <c:pt idx="418">
                  <c:v>418</c:v>
                </c:pt>
                <c:pt idx="419">
                  <c:v>419</c:v>
                </c:pt>
                <c:pt idx="420">
                  <c:v>420</c:v>
                </c:pt>
                <c:pt idx="421">
                  <c:v>421</c:v>
                </c:pt>
                <c:pt idx="422">
                  <c:v>422</c:v>
                </c:pt>
                <c:pt idx="423">
                  <c:v>423</c:v>
                </c:pt>
                <c:pt idx="424">
                  <c:v>424</c:v>
                </c:pt>
                <c:pt idx="425">
                  <c:v>425</c:v>
                </c:pt>
                <c:pt idx="426">
                  <c:v>426</c:v>
                </c:pt>
                <c:pt idx="427">
                  <c:v>427</c:v>
                </c:pt>
                <c:pt idx="428">
                  <c:v>428</c:v>
                </c:pt>
                <c:pt idx="429">
                  <c:v>429</c:v>
                </c:pt>
                <c:pt idx="430">
                  <c:v>430</c:v>
                </c:pt>
                <c:pt idx="431">
                  <c:v>431</c:v>
                </c:pt>
                <c:pt idx="432">
                  <c:v>432</c:v>
                </c:pt>
                <c:pt idx="433">
                  <c:v>433</c:v>
                </c:pt>
                <c:pt idx="434">
                  <c:v>434</c:v>
                </c:pt>
                <c:pt idx="435">
                  <c:v>435</c:v>
                </c:pt>
                <c:pt idx="436">
                  <c:v>436</c:v>
                </c:pt>
                <c:pt idx="437">
                  <c:v>437</c:v>
                </c:pt>
                <c:pt idx="438">
                  <c:v>438</c:v>
                </c:pt>
                <c:pt idx="439">
                  <c:v>439</c:v>
                </c:pt>
                <c:pt idx="440">
                  <c:v>440</c:v>
                </c:pt>
                <c:pt idx="441">
                  <c:v>441</c:v>
                </c:pt>
                <c:pt idx="442">
                  <c:v>442</c:v>
                </c:pt>
                <c:pt idx="443">
                  <c:v>443</c:v>
                </c:pt>
                <c:pt idx="444">
                  <c:v>444</c:v>
                </c:pt>
                <c:pt idx="445">
                  <c:v>445</c:v>
                </c:pt>
                <c:pt idx="446">
                  <c:v>446</c:v>
                </c:pt>
                <c:pt idx="447">
                  <c:v>447</c:v>
                </c:pt>
                <c:pt idx="448">
                  <c:v>448</c:v>
                </c:pt>
                <c:pt idx="449">
                  <c:v>449</c:v>
                </c:pt>
                <c:pt idx="450">
                  <c:v>450</c:v>
                </c:pt>
                <c:pt idx="451">
                  <c:v>451</c:v>
                </c:pt>
                <c:pt idx="452">
                  <c:v>452</c:v>
                </c:pt>
                <c:pt idx="453">
                  <c:v>453</c:v>
                </c:pt>
                <c:pt idx="454">
                  <c:v>454</c:v>
                </c:pt>
                <c:pt idx="455">
                  <c:v>455</c:v>
                </c:pt>
                <c:pt idx="456">
                  <c:v>456</c:v>
                </c:pt>
                <c:pt idx="457">
                  <c:v>457</c:v>
                </c:pt>
                <c:pt idx="458">
                  <c:v>458</c:v>
                </c:pt>
                <c:pt idx="459">
                  <c:v>459</c:v>
                </c:pt>
                <c:pt idx="460">
                  <c:v>460</c:v>
                </c:pt>
                <c:pt idx="461">
                  <c:v>461</c:v>
                </c:pt>
                <c:pt idx="462">
                  <c:v>462</c:v>
                </c:pt>
                <c:pt idx="463">
                  <c:v>463</c:v>
                </c:pt>
                <c:pt idx="464">
                  <c:v>464</c:v>
                </c:pt>
                <c:pt idx="465">
                  <c:v>465</c:v>
                </c:pt>
                <c:pt idx="466">
                  <c:v>466</c:v>
                </c:pt>
                <c:pt idx="467">
                  <c:v>467</c:v>
                </c:pt>
                <c:pt idx="468">
                  <c:v>468</c:v>
                </c:pt>
                <c:pt idx="469">
                  <c:v>469</c:v>
                </c:pt>
                <c:pt idx="470">
                  <c:v>470</c:v>
                </c:pt>
                <c:pt idx="471">
                  <c:v>471</c:v>
                </c:pt>
                <c:pt idx="472">
                  <c:v>472</c:v>
                </c:pt>
                <c:pt idx="473">
                  <c:v>473</c:v>
                </c:pt>
                <c:pt idx="474">
                  <c:v>474</c:v>
                </c:pt>
                <c:pt idx="475">
                  <c:v>475</c:v>
                </c:pt>
                <c:pt idx="476">
                  <c:v>476</c:v>
                </c:pt>
                <c:pt idx="477">
                  <c:v>477</c:v>
                </c:pt>
                <c:pt idx="478">
                  <c:v>478</c:v>
                </c:pt>
                <c:pt idx="479">
                  <c:v>479</c:v>
                </c:pt>
                <c:pt idx="480">
                  <c:v>480</c:v>
                </c:pt>
                <c:pt idx="481">
                  <c:v>481</c:v>
                </c:pt>
                <c:pt idx="482">
                  <c:v>482</c:v>
                </c:pt>
                <c:pt idx="483">
                  <c:v>483</c:v>
                </c:pt>
                <c:pt idx="484">
                  <c:v>484</c:v>
                </c:pt>
                <c:pt idx="485">
                  <c:v>485</c:v>
                </c:pt>
                <c:pt idx="486">
                  <c:v>486</c:v>
                </c:pt>
                <c:pt idx="487">
                  <c:v>487</c:v>
                </c:pt>
                <c:pt idx="488">
                  <c:v>488</c:v>
                </c:pt>
                <c:pt idx="489">
                  <c:v>489</c:v>
                </c:pt>
                <c:pt idx="490">
                  <c:v>490</c:v>
                </c:pt>
                <c:pt idx="491">
                  <c:v>491</c:v>
                </c:pt>
                <c:pt idx="492">
                  <c:v>492</c:v>
                </c:pt>
                <c:pt idx="493">
                  <c:v>493</c:v>
                </c:pt>
                <c:pt idx="494">
                  <c:v>494</c:v>
                </c:pt>
                <c:pt idx="495">
                  <c:v>495</c:v>
                </c:pt>
                <c:pt idx="496">
                  <c:v>496</c:v>
                </c:pt>
                <c:pt idx="497">
                  <c:v>497</c:v>
                </c:pt>
                <c:pt idx="498">
                  <c:v>498</c:v>
                </c:pt>
                <c:pt idx="499">
                  <c:v>499</c:v>
                </c:pt>
                <c:pt idx="500">
                  <c:v>500</c:v>
                </c:pt>
              </c:numCache>
            </c:numRef>
          </c:xVal>
          <c:yVal>
            <c:numRef>
              <c:f>Data!$D$2:$D$502</c:f>
              <c:numCache>
                <c:formatCode>General</c:formatCode>
                <c:ptCount val="501"/>
                <c:pt idx="0">
                  <c:v>1.3</c:v>
                </c:pt>
                <c:pt idx="1">
                  <c:v>1.3</c:v>
                </c:pt>
                <c:pt idx="2">
                  <c:v>1.3</c:v>
                </c:pt>
                <c:pt idx="3">
                  <c:v>1.3</c:v>
                </c:pt>
                <c:pt idx="4">
                  <c:v>1.3</c:v>
                </c:pt>
                <c:pt idx="5">
                  <c:v>1.3</c:v>
                </c:pt>
                <c:pt idx="6">
                  <c:v>1.3</c:v>
                </c:pt>
                <c:pt idx="7">
                  <c:v>1.3</c:v>
                </c:pt>
                <c:pt idx="8">
                  <c:v>1.3</c:v>
                </c:pt>
                <c:pt idx="9">
                  <c:v>1.3</c:v>
                </c:pt>
                <c:pt idx="10">
                  <c:v>1.3</c:v>
                </c:pt>
                <c:pt idx="11">
                  <c:v>1.3</c:v>
                </c:pt>
                <c:pt idx="12">
                  <c:v>1.3</c:v>
                </c:pt>
                <c:pt idx="13">
                  <c:v>1.3</c:v>
                </c:pt>
                <c:pt idx="14">
                  <c:v>1.3</c:v>
                </c:pt>
                <c:pt idx="15">
                  <c:v>1.3</c:v>
                </c:pt>
                <c:pt idx="16">
                  <c:v>1.3</c:v>
                </c:pt>
                <c:pt idx="17">
                  <c:v>1.30000001</c:v>
                </c:pt>
                <c:pt idx="18">
                  <c:v>1.30000001</c:v>
                </c:pt>
                <c:pt idx="19">
                  <c:v>1.3000000199999999</c:v>
                </c:pt>
                <c:pt idx="20">
                  <c:v>1.30000004</c:v>
                </c:pt>
                <c:pt idx="21">
                  <c:v>1.3000000599999999</c:v>
                </c:pt>
                <c:pt idx="22">
                  <c:v>1.3000001000000001</c:v>
                </c:pt>
                <c:pt idx="23">
                  <c:v>1.3000001699999999</c:v>
                </c:pt>
                <c:pt idx="24">
                  <c:v>1.3000002799999999</c:v>
                </c:pt>
                <c:pt idx="25">
                  <c:v>1.3000004599999999</c:v>
                </c:pt>
                <c:pt idx="26">
                  <c:v>1.3000007499999999</c:v>
                </c:pt>
                <c:pt idx="27">
                  <c:v>1.30000121</c:v>
                </c:pt>
                <c:pt idx="28">
                  <c:v>1.3000019300000001</c:v>
                </c:pt>
                <c:pt idx="29">
                  <c:v>1.3000030600000001</c:v>
                </c:pt>
                <c:pt idx="30">
                  <c:v>1.30000479</c:v>
                </c:pt>
                <c:pt idx="31">
                  <c:v>1.30000746</c:v>
                </c:pt>
                <c:pt idx="32">
                  <c:v>1.30001151</c:v>
                </c:pt>
                <c:pt idx="33">
                  <c:v>1.30001762</c:v>
                </c:pt>
                <c:pt idx="34">
                  <c:v>1.30002675</c:v>
                </c:pt>
                <c:pt idx="35">
                  <c:v>1.30004027</c:v>
                </c:pt>
                <c:pt idx="36">
                  <c:v>1.3000601199999999</c:v>
                </c:pt>
                <c:pt idx="37">
                  <c:v>1.3000890300000001</c:v>
                </c:pt>
                <c:pt idx="38">
                  <c:v>1.3001307499999999</c:v>
                </c:pt>
                <c:pt idx="39">
                  <c:v>1.30019043</c:v>
                </c:pt>
                <c:pt idx="40">
                  <c:v>1.30027508</c:v>
                </c:pt>
                <c:pt idx="41">
                  <c:v>1.30039408</c:v>
                </c:pt>
                <c:pt idx="42">
                  <c:v>1.3005599299999999</c:v>
                </c:pt>
                <c:pt idx="43">
                  <c:v>1.3007890099999999</c:v>
                </c:pt>
                <c:pt idx="44">
                  <c:v>1.3011026699999999</c:v>
                </c:pt>
                <c:pt idx="45">
                  <c:v>1.30152834</c:v>
                </c:pt>
                <c:pt idx="46">
                  <c:v>1.30210089</c:v>
                </c:pt>
                <c:pt idx="47">
                  <c:v>1.3028641700000001</c:v>
                </c:pt>
                <c:pt idx="48">
                  <c:v>1.3038726199999999</c:v>
                </c:pt>
                <c:pt idx="49">
                  <c:v>1.30519305</c:v>
                </c:pt>
                <c:pt idx="50">
                  <c:v>1.3069063700000001</c:v>
                </c:pt>
                <c:pt idx="51">
                  <c:v>1.30910938</c:v>
                </c:pt>
                <c:pt idx="52">
                  <c:v>1.3119162099999999</c:v>
                </c:pt>
                <c:pt idx="53">
                  <c:v>1.3154596000000001</c:v>
                </c:pt>
                <c:pt idx="54">
                  <c:v>1.31989157</c:v>
                </c:pt>
                <c:pt idx="55">
                  <c:v>1.3253834600000001</c:v>
                </c:pt>
                <c:pt idx="56">
                  <c:v>1.3321250099999999</c:v>
                </c:pt>
                <c:pt idx="57">
                  <c:v>1.3403224199999999</c:v>
                </c:pt>
                <c:pt idx="58">
                  <c:v>1.3501950199999999</c:v>
                </c:pt>
                <c:pt idx="59">
                  <c:v>1.3619705799999999</c:v>
                </c:pt>
                <c:pt idx="60">
                  <c:v>1.3758789300000001</c:v>
                </c:pt>
                <c:pt idx="61">
                  <c:v>1.39214412</c:v>
                </c:pt>
                <c:pt idx="62">
                  <c:v>1.4109749300000001</c:v>
                </c:pt>
                <c:pt idx="63">
                  <c:v>1.43255402</c:v>
                </c:pt>
                <c:pt idx="64">
                  <c:v>1.45702606</c:v>
                </c:pt>
                <c:pt idx="65">
                  <c:v>1.48448512</c:v>
                </c:pt>
                <c:pt idx="66">
                  <c:v>1.51496202</c:v>
                </c:pt>
                <c:pt idx="67">
                  <c:v>1.5484122</c:v>
                </c:pt>
                <c:pt idx="68">
                  <c:v>1.5847048699999999</c:v>
                </c:pt>
                <c:pt idx="69">
                  <c:v>1.62361427</c:v>
                </c:pt>
                <c:pt idx="70">
                  <c:v>1.6648137599999999</c:v>
                </c:pt>
                <c:pt idx="71">
                  <c:v>1.7078735599999999</c:v>
                </c:pt>
                <c:pt idx="72">
                  <c:v>1.75226262</c:v>
                </c:pt>
                <c:pt idx="73">
                  <c:v>1.7973551400000001</c:v>
                </c:pt>
                <c:pt idx="74">
                  <c:v>1.84244202</c:v>
                </c:pt>
                <c:pt idx="75">
                  <c:v>1.8867469299999999</c:v>
                </c:pt>
                <c:pt idx="76">
                  <c:v>1.92944692</c:v>
                </c:pt>
                <c:pt idx="77">
                  <c:v>1.96969675</c:v>
                </c:pt>
                <c:pt idx="78">
                  <c:v>2.0066560199999999</c:v>
                </c:pt>
                <c:pt idx="79">
                  <c:v>2.03951795</c:v>
                </c:pt>
                <c:pt idx="80">
                  <c:v>2.0675384999999999</c:v>
                </c:pt>
                <c:pt idx="81">
                  <c:v>2.0900642399999998</c:v>
                </c:pt>
                <c:pt idx="82">
                  <c:v>2.1065576799999999</c:v>
                </c:pt>
                <c:pt idx="83">
                  <c:v>2.11661856</c:v>
                </c:pt>
                <c:pt idx="84">
                  <c:v>2.12</c:v>
                </c:pt>
                <c:pt idx="85">
                  <c:v>2.11661856</c:v>
                </c:pt>
                <c:pt idx="86">
                  <c:v>2.1065576799999999</c:v>
                </c:pt>
                <c:pt idx="87">
                  <c:v>2.0900642399999998</c:v>
                </c:pt>
                <c:pt idx="88">
                  <c:v>2.0675384999999999</c:v>
                </c:pt>
                <c:pt idx="89">
                  <c:v>2.03951795</c:v>
                </c:pt>
                <c:pt idx="90">
                  <c:v>2.0066560199999999</c:v>
                </c:pt>
                <c:pt idx="91">
                  <c:v>1.96969675</c:v>
                </c:pt>
                <c:pt idx="92">
                  <c:v>1.92944692</c:v>
                </c:pt>
                <c:pt idx="93">
                  <c:v>1.8867469299999999</c:v>
                </c:pt>
                <c:pt idx="94">
                  <c:v>1.84244202</c:v>
                </c:pt>
                <c:pt idx="95">
                  <c:v>1.7973551400000001</c:v>
                </c:pt>
                <c:pt idx="96">
                  <c:v>1.75226262</c:v>
                </c:pt>
                <c:pt idx="97">
                  <c:v>1.7078735599999999</c:v>
                </c:pt>
                <c:pt idx="98">
                  <c:v>1.6648137599999999</c:v>
                </c:pt>
                <c:pt idx="99">
                  <c:v>1.62361427</c:v>
                </c:pt>
                <c:pt idx="100">
                  <c:v>1.5847048699999999</c:v>
                </c:pt>
                <c:pt idx="101">
                  <c:v>1.5484122</c:v>
                </c:pt>
                <c:pt idx="102">
                  <c:v>1.51496202</c:v>
                </c:pt>
                <c:pt idx="103">
                  <c:v>1.48448512</c:v>
                </c:pt>
                <c:pt idx="104">
                  <c:v>1.45702606</c:v>
                </c:pt>
                <c:pt idx="105">
                  <c:v>1.43255402</c:v>
                </c:pt>
                <c:pt idx="106">
                  <c:v>1.4109749300000001</c:v>
                </c:pt>
                <c:pt idx="107">
                  <c:v>1.39214412</c:v>
                </c:pt>
                <c:pt idx="108">
                  <c:v>1.3758789300000001</c:v>
                </c:pt>
                <c:pt idx="109">
                  <c:v>1.3619705799999999</c:v>
                </c:pt>
                <c:pt idx="110">
                  <c:v>1.3501950199999999</c:v>
                </c:pt>
                <c:pt idx="111">
                  <c:v>1.3403224199999999</c:v>
                </c:pt>
                <c:pt idx="112">
                  <c:v>1.3321250099999999</c:v>
                </c:pt>
                <c:pt idx="113">
                  <c:v>1.3253834600000001</c:v>
                </c:pt>
                <c:pt idx="114">
                  <c:v>1.31989157</c:v>
                </c:pt>
                <c:pt idx="115">
                  <c:v>1.3154596000000001</c:v>
                </c:pt>
                <c:pt idx="116">
                  <c:v>1.3119162099999999</c:v>
                </c:pt>
                <c:pt idx="117">
                  <c:v>1.30910938</c:v>
                </c:pt>
                <c:pt idx="118">
                  <c:v>1.3069063700000001</c:v>
                </c:pt>
                <c:pt idx="119">
                  <c:v>1.30519305</c:v>
                </c:pt>
                <c:pt idx="120">
                  <c:v>1.3038726199999999</c:v>
                </c:pt>
                <c:pt idx="121">
                  <c:v>1.3028641700000001</c:v>
                </c:pt>
                <c:pt idx="122">
                  <c:v>1.30210089</c:v>
                </c:pt>
                <c:pt idx="123">
                  <c:v>1.30152834</c:v>
                </c:pt>
                <c:pt idx="124">
                  <c:v>1.3011026699999999</c:v>
                </c:pt>
                <c:pt idx="125">
                  <c:v>1.3007890099999999</c:v>
                </c:pt>
                <c:pt idx="126">
                  <c:v>1.3005599299999999</c:v>
                </c:pt>
                <c:pt idx="127">
                  <c:v>1.30039408</c:v>
                </c:pt>
                <c:pt idx="128">
                  <c:v>1.30027508</c:v>
                </c:pt>
                <c:pt idx="129">
                  <c:v>1.30019043</c:v>
                </c:pt>
                <c:pt idx="130">
                  <c:v>1.3001307499999999</c:v>
                </c:pt>
                <c:pt idx="131">
                  <c:v>1.3000890300000001</c:v>
                </c:pt>
                <c:pt idx="132">
                  <c:v>1.3000601199999999</c:v>
                </c:pt>
                <c:pt idx="133">
                  <c:v>1.30004027</c:v>
                </c:pt>
                <c:pt idx="134">
                  <c:v>1.30002675</c:v>
                </c:pt>
                <c:pt idx="135">
                  <c:v>1.30001762</c:v>
                </c:pt>
                <c:pt idx="136">
                  <c:v>1.30001151</c:v>
                </c:pt>
                <c:pt idx="137">
                  <c:v>1.30000746</c:v>
                </c:pt>
                <c:pt idx="138">
                  <c:v>1.30000479</c:v>
                </c:pt>
                <c:pt idx="139">
                  <c:v>1.3000030600000001</c:v>
                </c:pt>
                <c:pt idx="140">
                  <c:v>1.3000019300000001</c:v>
                </c:pt>
                <c:pt idx="141">
                  <c:v>1.30000121</c:v>
                </c:pt>
                <c:pt idx="142">
                  <c:v>1.3000007499999999</c:v>
                </c:pt>
                <c:pt idx="143">
                  <c:v>1.3000004599999999</c:v>
                </c:pt>
                <c:pt idx="144">
                  <c:v>1.3000002799999999</c:v>
                </c:pt>
                <c:pt idx="145">
                  <c:v>1.3000001699999999</c:v>
                </c:pt>
                <c:pt idx="146">
                  <c:v>1.3000001000000001</c:v>
                </c:pt>
                <c:pt idx="147">
                  <c:v>1.3000000599999999</c:v>
                </c:pt>
                <c:pt idx="148">
                  <c:v>1.30000004</c:v>
                </c:pt>
                <c:pt idx="149">
                  <c:v>1.3000000199999999</c:v>
                </c:pt>
                <c:pt idx="150">
                  <c:v>1.30000001</c:v>
                </c:pt>
                <c:pt idx="151">
                  <c:v>1.30000001</c:v>
                </c:pt>
                <c:pt idx="152">
                  <c:v>1.3</c:v>
                </c:pt>
                <c:pt idx="153">
                  <c:v>1.3</c:v>
                </c:pt>
                <c:pt idx="154">
                  <c:v>1.3</c:v>
                </c:pt>
                <c:pt idx="155">
                  <c:v>1.3</c:v>
                </c:pt>
                <c:pt idx="156">
                  <c:v>1.3</c:v>
                </c:pt>
                <c:pt idx="157">
                  <c:v>1.3</c:v>
                </c:pt>
                <c:pt idx="158">
                  <c:v>1.3</c:v>
                </c:pt>
                <c:pt idx="159">
                  <c:v>1.3</c:v>
                </c:pt>
                <c:pt idx="160">
                  <c:v>1.3</c:v>
                </c:pt>
                <c:pt idx="161">
                  <c:v>1.3</c:v>
                </c:pt>
                <c:pt idx="162">
                  <c:v>1.3</c:v>
                </c:pt>
                <c:pt idx="163">
                  <c:v>1.3</c:v>
                </c:pt>
                <c:pt idx="164">
                  <c:v>1.3</c:v>
                </c:pt>
                <c:pt idx="165">
                  <c:v>1.3</c:v>
                </c:pt>
                <c:pt idx="166">
                  <c:v>1.3</c:v>
                </c:pt>
                <c:pt idx="167">
                  <c:v>1.3</c:v>
                </c:pt>
                <c:pt idx="168">
                  <c:v>1.3</c:v>
                </c:pt>
                <c:pt idx="169">
                  <c:v>1.3</c:v>
                </c:pt>
                <c:pt idx="170">
                  <c:v>1.3</c:v>
                </c:pt>
                <c:pt idx="171">
                  <c:v>1.3</c:v>
                </c:pt>
                <c:pt idx="172">
                  <c:v>1.3</c:v>
                </c:pt>
                <c:pt idx="173">
                  <c:v>1.3</c:v>
                </c:pt>
                <c:pt idx="174">
                  <c:v>1.3</c:v>
                </c:pt>
                <c:pt idx="175">
                  <c:v>1.3</c:v>
                </c:pt>
                <c:pt idx="176">
                  <c:v>1.3</c:v>
                </c:pt>
                <c:pt idx="177">
                  <c:v>1.3</c:v>
                </c:pt>
                <c:pt idx="178">
                  <c:v>1.3</c:v>
                </c:pt>
                <c:pt idx="179">
                  <c:v>1.3</c:v>
                </c:pt>
                <c:pt idx="180">
                  <c:v>1.3</c:v>
                </c:pt>
                <c:pt idx="181">
                  <c:v>1.3</c:v>
                </c:pt>
                <c:pt idx="182">
                  <c:v>1.3</c:v>
                </c:pt>
                <c:pt idx="183">
                  <c:v>1.3</c:v>
                </c:pt>
                <c:pt idx="184">
                  <c:v>1.3</c:v>
                </c:pt>
                <c:pt idx="185">
                  <c:v>1.3</c:v>
                </c:pt>
                <c:pt idx="186">
                  <c:v>1.3</c:v>
                </c:pt>
                <c:pt idx="187">
                  <c:v>1.3</c:v>
                </c:pt>
                <c:pt idx="188">
                  <c:v>1.3</c:v>
                </c:pt>
                <c:pt idx="189">
                  <c:v>1.3</c:v>
                </c:pt>
                <c:pt idx="190">
                  <c:v>1.3</c:v>
                </c:pt>
                <c:pt idx="191">
                  <c:v>1.3</c:v>
                </c:pt>
                <c:pt idx="192">
                  <c:v>1.3</c:v>
                </c:pt>
                <c:pt idx="193">
                  <c:v>1.3</c:v>
                </c:pt>
                <c:pt idx="194">
                  <c:v>1.3</c:v>
                </c:pt>
                <c:pt idx="195">
                  <c:v>1.3</c:v>
                </c:pt>
                <c:pt idx="196">
                  <c:v>1.3</c:v>
                </c:pt>
                <c:pt idx="197">
                  <c:v>1.3</c:v>
                </c:pt>
                <c:pt idx="198">
                  <c:v>1.3</c:v>
                </c:pt>
                <c:pt idx="199">
                  <c:v>1.3</c:v>
                </c:pt>
                <c:pt idx="200">
                  <c:v>1.3</c:v>
                </c:pt>
                <c:pt idx="201">
                  <c:v>1.3</c:v>
                </c:pt>
                <c:pt idx="202">
                  <c:v>1.3</c:v>
                </c:pt>
                <c:pt idx="203">
                  <c:v>1.3</c:v>
                </c:pt>
                <c:pt idx="204">
                  <c:v>1.3</c:v>
                </c:pt>
                <c:pt idx="205">
                  <c:v>1.3</c:v>
                </c:pt>
                <c:pt idx="206">
                  <c:v>1.3</c:v>
                </c:pt>
                <c:pt idx="207">
                  <c:v>1.3</c:v>
                </c:pt>
                <c:pt idx="208">
                  <c:v>1.3</c:v>
                </c:pt>
                <c:pt idx="209">
                  <c:v>1.3</c:v>
                </c:pt>
                <c:pt idx="210">
                  <c:v>1.3</c:v>
                </c:pt>
                <c:pt idx="211">
                  <c:v>1.3</c:v>
                </c:pt>
                <c:pt idx="212">
                  <c:v>1.3</c:v>
                </c:pt>
                <c:pt idx="213">
                  <c:v>1.3</c:v>
                </c:pt>
                <c:pt idx="214">
                  <c:v>1.3</c:v>
                </c:pt>
                <c:pt idx="215">
                  <c:v>1.3</c:v>
                </c:pt>
                <c:pt idx="216">
                  <c:v>1.3</c:v>
                </c:pt>
                <c:pt idx="217">
                  <c:v>1.3</c:v>
                </c:pt>
                <c:pt idx="218">
                  <c:v>1.3</c:v>
                </c:pt>
                <c:pt idx="219">
                  <c:v>1.3</c:v>
                </c:pt>
                <c:pt idx="220">
                  <c:v>1.3</c:v>
                </c:pt>
                <c:pt idx="221">
                  <c:v>1.3</c:v>
                </c:pt>
                <c:pt idx="222">
                  <c:v>1.3</c:v>
                </c:pt>
                <c:pt idx="223">
                  <c:v>1.3</c:v>
                </c:pt>
                <c:pt idx="224">
                  <c:v>1.3</c:v>
                </c:pt>
                <c:pt idx="225">
                  <c:v>1.3</c:v>
                </c:pt>
                <c:pt idx="226">
                  <c:v>1.3</c:v>
                </c:pt>
                <c:pt idx="227">
                  <c:v>1.30000001</c:v>
                </c:pt>
                <c:pt idx="228">
                  <c:v>1.30000001</c:v>
                </c:pt>
                <c:pt idx="229">
                  <c:v>1.3000000199999999</c:v>
                </c:pt>
                <c:pt idx="230">
                  <c:v>1.30000004</c:v>
                </c:pt>
                <c:pt idx="231">
                  <c:v>1.3000000599999999</c:v>
                </c:pt>
                <c:pt idx="232">
                  <c:v>1.3000001000000001</c:v>
                </c:pt>
                <c:pt idx="233">
                  <c:v>1.3000001699999999</c:v>
                </c:pt>
                <c:pt idx="234">
                  <c:v>1.3000002799999999</c:v>
                </c:pt>
                <c:pt idx="235">
                  <c:v>1.3000004599999999</c:v>
                </c:pt>
                <c:pt idx="236">
                  <c:v>1.3000007499999999</c:v>
                </c:pt>
                <c:pt idx="237">
                  <c:v>1.30000121</c:v>
                </c:pt>
                <c:pt idx="238">
                  <c:v>1.3000019300000001</c:v>
                </c:pt>
                <c:pt idx="239">
                  <c:v>1.3000030600000001</c:v>
                </c:pt>
                <c:pt idx="240">
                  <c:v>1.30000479</c:v>
                </c:pt>
                <c:pt idx="241">
                  <c:v>1.30000746</c:v>
                </c:pt>
                <c:pt idx="242">
                  <c:v>1.30001151</c:v>
                </c:pt>
                <c:pt idx="243">
                  <c:v>1.30001762</c:v>
                </c:pt>
                <c:pt idx="244">
                  <c:v>1.30002675</c:v>
                </c:pt>
                <c:pt idx="245">
                  <c:v>1.30004027</c:v>
                </c:pt>
                <c:pt idx="246">
                  <c:v>1.3000601199999999</c:v>
                </c:pt>
                <c:pt idx="247">
                  <c:v>1.3000890300000001</c:v>
                </c:pt>
                <c:pt idx="248">
                  <c:v>1.3001307499999999</c:v>
                </c:pt>
                <c:pt idx="249">
                  <c:v>1.30019043</c:v>
                </c:pt>
                <c:pt idx="250">
                  <c:v>1.30027508</c:v>
                </c:pt>
                <c:pt idx="251">
                  <c:v>1.30039408</c:v>
                </c:pt>
                <c:pt idx="252">
                  <c:v>1.3005599299999999</c:v>
                </c:pt>
                <c:pt idx="253">
                  <c:v>1.3007890099999999</c:v>
                </c:pt>
                <c:pt idx="254">
                  <c:v>1.3011026699999999</c:v>
                </c:pt>
                <c:pt idx="255">
                  <c:v>1.30152834</c:v>
                </c:pt>
                <c:pt idx="256">
                  <c:v>1.30210089</c:v>
                </c:pt>
                <c:pt idx="257">
                  <c:v>1.3028641700000001</c:v>
                </c:pt>
                <c:pt idx="258">
                  <c:v>1.3038726199999999</c:v>
                </c:pt>
                <c:pt idx="259">
                  <c:v>1.30519305</c:v>
                </c:pt>
                <c:pt idx="260">
                  <c:v>1.3069063700000001</c:v>
                </c:pt>
                <c:pt idx="261">
                  <c:v>1.30910938</c:v>
                </c:pt>
                <c:pt idx="262">
                  <c:v>1.3119162099999999</c:v>
                </c:pt>
                <c:pt idx="263">
                  <c:v>1.3154596000000001</c:v>
                </c:pt>
                <c:pt idx="264">
                  <c:v>1.31989157</c:v>
                </c:pt>
                <c:pt idx="265">
                  <c:v>1.3253834600000001</c:v>
                </c:pt>
                <c:pt idx="266">
                  <c:v>1.3321250200000001</c:v>
                </c:pt>
                <c:pt idx="267">
                  <c:v>1.3403224300000001</c:v>
                </c:pt>
                <c:pt idx="268">
                  <c:v>1.35019504</c:v>
                </c:pt>
                <c:pt idx="269">
                  <c:v>1.3619706</c:v>
                </c:pt>
                <c:pt idx="270">
                  <c:v>1.37587897</c:v>
                </c:pt>
                <c:pt idx="271">
                  <c:v>1.39214419</c:v>
                </c:pt>
                <c:pt idx="272">
                  <c:v>1.4109750400000001</c:v>
                </c:pt>
                <c:pt idx="273">
                  <c:v>1.4325542</c:v>
                </c:pt>
                <c:pt idx="274">
                  <c:v>1.4570263400000001</c:v>
                </c:pt>
                <c:pt idx="275">
                  <c:v>1.4844855800000001</c:v>
                </c:pt>
                <c:pt idx="276">
                  <c:v>1.5149627699999999</c:v>
                </c:pt>
                <c:pt idx="277">
                  <c:v>1.54841341</c:v>
                </c:pt>
                <c:pt idx="278">
                  <c:v>1.5847068</c:v>
                </c:pt>
                <c:pt idx="279">
                  <c:v>1.6236173199999999</c:v>
                </c:pt>
                <c:pt idx="280">
                  <c:v>1.6648185600000001</c:v>
                </c:pt>
                <c:pt idx="281">
                  <c:v>1.7078810200000001</c:v>
                </c:pt>
                <c:pt idx="282">
                  <c:v>1.75227413</c:v>
                </c:pt>
                <c:pt idx="283">
                  <c:v>1.79737276</c:v>
                </c:pt>
                <c:pt idx="284">
                  <c:v>1.84246877</c:v>
                </c:pt>
                <c:pt idx="285">
                  <c:v>1.8867872000000001</c:v>
                </c:pt>
                <c:pt idx="286">
                  <c:v>1.9295070400000001</c:v>
                </c:pt>
                <c:pt idx="287">
                  <c:v>1.96978578</c:v>
                </c:pt>
                <c:pt idx="288">
                  <c:v>2.0067867599999998</c:v>
                </c:pt>
                <c:pt idx="289">
                  <c:v>2.03970838</c:v>
                </c:pt>
                <c:pt idx="290">
                  <c:v>2.0678135800000002</c:v>
                </c:pt>
                <c:pt idx="291">
                  <c:v>2.0904583200000002</c:v>
                </c:pt>
                <c:pt idx="292">
                  <c:v>2.10711761</c:v>
                </c:pt>
                <c:pt idx="293">
                  <c:v>2.1174075700000001</c:v>
                </c:pt>
                <c:pt idx="294">
                  <c:v>2.12110267</c:v>
                </c:pt>
                <c:pt idx="295">
                  <c:v>2.1181469000000002</c:v>
                </c:pt>
                <c:pt idx="296">
                  <c:v>2.1086585699999998</c:v>
                </c:pt>
                <c:pt idx="297">
                  <c:v>2.0929284099999999</c:v>
                </c:pt>
                <c:pt idx="298">
                  <c:v>2.0714111200000001</c:v>
                </c:pt>
                <c:pt idx="299">
                  <c:v>2.0447109999999999</c:v>
                </c:pt>
                <c:pt idx="300">
                  <c:v>2.0135623900000001</c:v>
                </c:pt>
                <c:pt idx="301">
                  <c:v>1.9788061299999999</c:v>
                </c:pt>
                <c:pt idx="302">
                  <c:v>1.94136313</c:v>
                </c:pt>
                <c:pt idx="303">
                  <c:v>1.90220652</c:v>
                </c:pt>
                <c:pt idx="304">
                  <c:v>1.86233359</c:v>
                </c:pt>
                <c:pt idx="305">
                  <c:v>1.8227386000000001</c:v>
                </c:pt>
                <c:pt idx="306">
                  <c:v>1.7843876299999999</c:v>
                </c:pt>
                <c:pt idx="307">
                  <c:v>1.74819598</c:v>
                </c:pt>
                <c:pt idx="308">
                  <c:v>1.7150087899999999</c:v>
                </c:pt>
                <c:pt idx="309">
                  <c:v>1.68558484</c:v>
                </c:pt>
                <c:pt idx="310">
                  <c:v>1.6605837999999999</c:v>
                </c:pt>
                <c:pt idx="311">
                  <c:v>1.6405563299999999</c:v>
                </c:pt>
                <c:pt idx="312">
                  <c:v>1.62593695</c:v>
                </c:pt>
                <c:pt idx="313">
                  <c:v>1.6170391399999999</c:v>
                </c:pt>
                <c:pt idx="314">
                  <c:v>1.61405212</c:v>
                </c:pt>
                <c:pt idx="315">
                  <c:v>1.6170391399999999</c:v>
                </c:pt>
                <c:pt idx="316">
                  <c:v>1.62593695</c:v>
                </c:pt>
                <c:pt idx="317">
                  <c:v>1.6405563299999999</c:v>
                </c:pt>
                <c:pt idx="318">
                  <c:v>1.6605837999999999</c:v>
                </c:pt>
                <c:pt idx="319">
                  <c:v>1.68558484</c:v>
                </c:pt>
                <c:pt idx="320">
                  <c:v>1.7150087899999999</c:v>
                </c:pt>
                <c:pt idx="321">
                  <c:v>1.74819598</c:v>
                </c:pt>
                <c:pt idx="322">
                  <c:v>1.7843876299999999</c:v>
                </c:pt>
                <c:pt idx="323">
                  <c:v>1.8227386000000001</c:v>
                </c:pt>
                <c:pt idx="324">
                  <c:v>1.86233359</c:v>
                </c:pt>
                <c:pt idx="325">
                  <c:v>1.90220652</c:v>
                </c:pt>
                <c:pt idx="326">
                  <c:v>1.94136313</c:v>
                </c:pt>
                <c:pt idx="327">
                  <c:v>1.9788061299999999</c:v>
                </c:pt>
                <c:pt idx="328">
                  <c:v>2.0135623900000001</c:v>
                </c:pt>
                <c:pt idx="329">
                  <c:v>2.0447109999999999</c:v>
                </c:pt>
                <c:pt idx="330">
                  <c:v>2.0714111200000001</c:v>
                </c:pt>
                <c:pt idx="331">
                  <c:v>2.0929284099999999</c:v>
                </c:pt>
                <c:pt idx="332">
                  <c:v>2.1086585699999998</c:v>
                </c:pt>
                <c:pt idx="333">
                  <c:v>2.1181469000000002</c:v>
                </c:pt>
                <c:pt idx="334">
                  <c:v>2.12110267</c:v>
                </c:pt>
                <c:pt idx="335">
                  <c:v>2.1174075700000001</c:v>
                </c:pt>
                <c:pt idx="336">
                  <c:v>2.10711761</c:v>
                </c:pt>
                <c:pt idx="337">
                  <c:v>2.0904583200000002</c:v>
                </c:pt>
                <c:pt idx="338">
                  <c:v>2.0678135800000002</c:v>
                </c:pt>
                <c:pt idx="339">
                  <c:v>2.03970838</c:v>
                </c:pt>
                <c:pt idx="340">
                  <c:v>2.0067867599999998</c:v>
                </c:pt>
                <c:pt idx="341">
                  <c:v>1.96978578</c:v>
                </c:pt>
                <c:pt idx="342">
                  <c:v>1.9295070400000001</c:v>
                </c:pt>
                <c:pt idx="343">
                  <c:v>1.8867872000000001</c:v>
                </c:pt>
                <c:pt idx="344">
                  <c:v>1.84246877</c:v>
                </c:pt>
                <c:pt idx="345">
                  <c:v>1.79737276</c:v>
                </c:pt>
                <c:pt idx="346">
                  <c:v>1.75227413</c:v>
                </c:pt>
                <c:pt idx="347">
                  <c:v>1.7078810200000001</c:v>
                </c:pt>
                <c:pt idx="348">
                  <c:v>1.6648185600000001</c:v>
                </c:pt>
                <c:pt idx="349">
                  <c:v>1.6236173199999999</c:v>
                </c:pt>
                <c:pt idx="350">
                  <c:v>1.5847068</c:v>
                </c:pt>
                <c:pt idx="351">
                  <c:v>1.54841341</c:v>
                </c:pt>
                <c:pt idx="352">
                  <c:v>1.5149627699999999</c:v>
                </c:pt>
                <c:pt idx="353">
                  <c:v>1.4844855800000001</c:v>
                </c:pt>
                <c:pt idx="354">
                  <c:v>1.4570263400000001</c:v>
                </c:pt>
                <c:pt idx="355">
                  <c:v>1.4325542</c:v>
                </c:pt>
                <c:pt idx="356">
                  <c:v>1.4109750400000001</c:v>
                </c:pt>
                <c:pt idx="357">
                  <c:v>1.39214419</c:v>
                </c:pt>
                <c:pt idx="358">
                  <c:v>1.37587897</c:v>
                </c:pt>
                <c:pt idx="359">
                  <c:v>1.3619706</c:v>
                </c:pt>
                <c:pt idx="360">
                  <c:v>1.35019504</c:v>
                </c:pt>
                <c:pt idx="361">
                  <c:v>1.3403224300000001</c:v>
                </c:pt>
                <c:pt idx="362">
                  <c:v>1.3321250200000001</c:v>
                </c:pt>
                <c:pt idx="363">
                  <c:v>1.3253834600000001</c:v>
                </c:pt>
                <c:pt idx="364">
                  <c:v>1.31989157</c:v>
                </c:pt>
                <c:pt idx="365">
                  <c:v>1.3154596000000001</c:v>
                </c:pt>
                <c:pt idx="366">
                  <c:v>1.3119162099999999</c:v>
                </c:pt>
                <c:pt idx="367">
                  <c:v>1.30910938</c:v>
                </c:pt>
                <c:pt idx="368">
                  <c:v>1.3069063700000001</c:v>
                </c:pt>
                <c:pt idx="369">
                  <c:v>1.30519305</c:v>
                </c:pt>
                <c:pt idx="370">
                  <c:v>1.3038726199999999</c:v>
                </c:pt>
                <c:pt idx="371">
                  <c:v>1.3028641700000001</c:v>
                </c:pt>
                <c:pt idx="372">
                  <c:v>1.30210089</c:v>
                </c:pt>
                <c:pt idx="373">
                  <c:v>1.30152834</c:v>
                </c:pt>
                <c:pt idx="374">
                  <c:v>1.3011026699999999</c:v>
                </c:pt>
                <c:pt idx="375">
                  <c:v>1.3007890099999999</c:v>
                </c:pt>
                <c:pt idx="376">
                  <c:v>1.3005599299999999</c:v>
                </c:pt>
                <c:pt idx="377">
                  <c:v>1.30039408</c:v>
                </c:pt>
                <c:pt idx="378">
                  <c:v>1.30027508</c:v>
                </c:pt>
                <c:pt idx="379">
                  <c:v>1.30019043</c:v>
                </c:pt>
                <c:pt idx="380">
                  <c:v>1.3001307499999999</c:v>
                </c:pt>
                <c:pt idx="381">
                  <c:v>1.3000890300000001</c:v>
                </c:pt>
                <c:pt idx="382">
                  <c:v>1.3000601199999999</c:v>
                </c:pt>
                <c:pt idx="383">
                  <c:v>1.30004027</c:v>
                </c:pt>
                <c:pt idx="384">
                  <c:v>1.30002675</c:v>
                </c:pt>
                <c:pt idx="385">
                  <c:v>1.30001762</c:v>
                </c:pt>
                <c:pt idx="386">
                  <c:v>1.30001151</c:v>
                </c:pt>
                <c:pt idx="387">
                  <c:v>1.30000746</c:v>
                </c:pt>
                <c:pt idx="388">
                  <c:v>1.30000479</c:v>
                </c:pt>
                <c:pt idx="389">
                  <c:v>1.3000030600000001</c:v>
                </c:pt>
                <c:pt idx="390">
                  <c:v>1.3000019300000001</c:v>
                </c:pt>
                <c:pt idx="391">
                  <c:v>1.30000121</c:v>
                </c:pt>
                <c:pt idx="392">
                  <c:v>1.3000007499999999</c:v>
                </c:pt>
                <c:pt idx="393">
                  <c:v>1.3000004599999999</c:v>
                </c:pt>
                <c:pt idx="394">
                  <c:v>1.3000002799999999</c:v>
                </c:pt>
                <c:pt idx="395">
                  <c:v>1.3000001699999999</c:v>
                </c:pt>
                <c:pt idx="396">
                  <c:v>1.3000001000000001</c:v>
                </c:pt>
                <c:pt idx="397">
                  <c:v>1.3000000599999999</c:v>
                </c:pt>
                <c:pt idx="398">
                  <c:v>1.30000004</c:v>
                </c:pt>
                <c:pt idx="399">
                  <c:v>1.3000000199999999</c:v>
                </c:pt>
                <c:pt idx="400">
                  <c:v>1.30000001</c:v>
                </c:pt>
                <c:pt idx="401">
                  <c:v>1.30000001</c:v>
                </c:pt>
                <c:pt idx="402">
                  <c:v>1.3</c:v>
                </c:pt>
                <c:pt idx="403">
                  <c:v>1.3</c:v>
                </c:pt>
                <c:pt idx="404">
                  <c:v>1.3</c:v>
                </c:pt>
                <c:pt idx="405">
                  <c:v>1.3</c:v>
                </c:pt>
                <c:pt idx="406">
                  <c:v>1.3</c:v>
                </c:pt>
                <c:pt idx="407">
                  <c:v>1.3</c:v>
                </c:pt>
                <c:pt idx="408">
                  <c:v>1.3</c:v>
                </c:pt>
                <c:pt idx="409">
                  <c:v>1.3</c:v>
                </c:pt>
                <c:pt idx="410">
                  <c:v>1.3</c:v>
                </c:pt>
                <c:pt idx="411">
                  <c:v>1.3</c:v>
                </c:pt>
                <c:pt idx="412">
                  <c:v>1.3</c:v>
                </c:pt>
                <c:pt idx="413">
                  <c:v>1.3</c:v>
                </c:pt>
                <c:pt idx="414">
                  <c:v>1.3</c:v>
                </c:pt>
                <c:pt idx="415">
                  <c:v>1.3</c:v>
                </c:pt>
                <c:pt idx="416">
                  <c:v>1.3</c:v>
                </c:pt>
                <c:pt idx="417">
                  <c:v>1.3</c:v>
                </c:pt>
                <c:pt idx="418">
                  <c:v>1.3</c:v>
                </c:pt>
                <c:pt idx="419">
                  <c:v>1.3</c:v>
                </c:pt>
                <c:pt idx="420">
                  <c:v>1.3</c:v>
                </c:pt>
                <c:pt idx="421">
                  <c:v>1.3</c:v>
                </c:pt>
                <c:pt idx="422">
                  <c:v>1.3</c:v>
                </c:pt>
                <c:pt idx="423">
                  <c:v>1.3</c:v>
                </c:pt>
                <c:pt idx="424">
                  <c:v>1.3</c:v>
                </c:pt>
                <c:pt idx="425">
                  <c:v>1.3</c:v>
                </c:pt>
                <c:pt idx="426">
                  <c:v>1.3</c:v>
                </c:pt>
                <c:pt idx="427">
                  <c:v>1.3</c:v>
                </c:pt>
                <c:pt idx="428">
                  <c:v>1.3</c:v>
                </c:pt>
                <c:pt idx="429">
                  <c:v>1.3</c:v>
                </c:pt>
                <c:pt idx="430">
                  <c:v>1.3</c:v>
                </c:pt>
                <c:pt idx="431">
                  <c:v>1.3</c:v>
                </c:pt>
                <c:pt idx="432">
                  <c:v>1.3</c:v>
                </c:pt>
                <c:pt idx="433">
                  <c:v>1.3</c:v>
                </c:pt>
                <c:pt idx="434">
                  <c:v>1.3</c:v>
                </c:pt>
                <c:pt idx="435">
                  <c:v>1.3</c:v>
                </c:pt>
                <c:pt idx="436">
                  <c:v>1.3</c:v>
                </c:pt>
                <c:pt idx="437">
                  <c:v>1.3</c:v>
                </c:pt>
                <c:pt idx="438">
                  <c:v>1.3</c:v>
                </c:pt>
                <c:pt idx="439">
                  <c:v>1.3</c:v>
                </c:pt>
                <c:pt idx="440">
                  <c:v>1.3</c:v>
                </c:pt>
                <c:pt idx="441">
                  <c:v>1.3</c:v>
                </c:pt>
                <c:pt idx="442">
                  <c:v>1.3</c:v>
                </c:pt>
                <c:pt idx="443">
                  <c:v>1.3</c:v>
                </c:pt>
                <c:pt idx="444">
                  <c:v>1.3</c:v>
                </c:pt>
                <c:pt idx="445">
                  <c:v>1.3</c:v>
                </c:pt>
                <c:pt idx="446">
                  <c:v>1.3</c:v>
                </c:pt>
                <c:pt idx="447">
                  <c:v>1.3</c:v>
                </c:pt>
                <c:pt idx="448">
                  <c:v>1.3</c:v>
                </c:pt>
                <c:pt idx="449">
                  <c:v>1.3</c:v>
                </c:pt>
                <c:pt idx="450">
                  <c:v>1.3</c:v>
                </c:pt>
                <c:pt idx="451">
                  <c:v>1.3</c:v>
                </c:pt>
                <c:pt idx="452">
                  <c:v>1.3</c:v>
                </c:pt>
                <c:pt idx="453">
                  <c:v>1.3</c:v>
                </c:pt>
                <c:pt idx="454">
                  <c:v>1.3</c:v>
                </c:pt>
                <c:pt idx="455">
                  <c:v>1.3</c:v>
                </c:pt>
                <c:pt idx="456">
                  <c:v>1.3</c:v>
                </c:pt>
                <c:pt idx="457">
                  <c:v>1.3</c:v>
                </c:pt>
                <c:pt idx="458">
                  <c:v>1.3</c:v>
                </c:pt>
                <c:pt idx="459">
                  <c:v>1.3</c:v>
                </c:pt>
                <c:pt idx="460">
                  <c:v>1.3</c:v>
                </c:pt>
                <c:pt idx="461">
                  <c:v>1.3</c:v>
                </c:pt>
                <c:pt idx="462">
                  <c:v>1.3</c:v>
                </c:pt>
                <c:pt idx="463">
                  <c:v>1.3</c:v>
                </c:pt>
                <c:pt idx="464">
                  <c:v>1.3</c:v>
                </c:pt>
                <c:pt idx="465">
                  <c:v>1.3</c:v>
                </c:pt>
                <c:pt idx="466">
                  <c:v>1.3</c:v>
                </c:pt>
                <c:pt idx="467">
                  <c:v>1.3</c:v>
                </c:pt>
                <c:pt idx="468">
                  <c:v>1.3</c:v>
                </c:pt>
                <c:pt idx="469">
                  <c:v>1.3</c:v>
                </c:pt>
                <c:pt idx="470">
                  <c:v>1.3</c:v>
                </c:pt>
                <c:pt idx="471">
                  <c:v>1.3</c:v>
                </c:pt>
                <c:pt idx="472">
                  <c:v>1.3</c:v>
                </c:pt>
                <c:pt idx="473">
                  <c:v>1.3</c:v>
                </c:pt>
                <c:pt idx="474">
                  <c:v>1.3</c:v>
                </c:pt>
                <c:pt idx="475">
                  <c:v>1.3</c:v>
                </c:pt>
                <c:pt idx="476">
                  <c:v>1.3</c:v>
                </c:pt>
                <c:pt idx="477">
                  <c:v>1.3</c:v>
                </c:pt>
                <c:pt idx="478">
                  <c:v>1.3</c:v>
                </c:pt>
                <c:pt idx="479">
                  <c:v>1.3</c:v>
                </c:pt>
                <c:pt idx="480">
                  <c:v>1.3</c:v>
                </c:pt>
                <c:pt idx="481">
                  <c:v>1.3</c:v>
                </c:pt>
                <c:pt idx="482">
                  <c:v>1.3</c:v>
                </c:pt>
                <c:pt idx="483">
                  <c:v>1.3</c:v>
                </c:pt>
                <c:pt idx="484">
                  <c:v>1.3</c:v>
                </c:pt>
                <c:pt idx="485">
                  <c:v>1.3</c:v>
                </c:pt>
                <c:pt idx="486">
                  <c:v>1.3</c:v>
                </c:pt>
                <c:pt idx="487">
                  <c:v>1.3</c:v>
                </c:pt>
                <c:pt idx="488">
                  <c:v>1.3</c:v>
                </c:pt>
                <c:pt idx="489">
                  <c:v>1.3</c:v>
                </c:pt>
                <c:pt idx="490">
                  <c:v>1.3</c:v>
                </c:pt>
                <c:pt idx="491">
                  <c:v>1.3</c:v>
                </c:pt>
                <c:pt idx="492">
                  <c:v>1.3</c:v>
                </c:pt>
                <c:pt idx="493">
                  <c:v>1.3</c:v>
                </c:pt>
                <c:pt idx="494">
                  <c:v>1.3</c:v>
                </c:pt>
                <c:pt idx="495">
                  <c:v>1.3</c:v>
                </c:pt>
                <c:pt idx="496">
                  <c:v>1.3</c:v>
                </c:pt>
                <c:pt idx="497">
                  <c:v>1.3</c:v>
                </c:pt>
                <c:pt idx="498">
                  <c:v>1.3</c:v>
                </c:pt>
                <c:pt idx="499">
                  <c:v>1.3</c:v>
                </c:pt>
                <c:pt idx="500">
                  <c:v>1.3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C245-3245-B7DA-90D72D4617B8}"/>
            </c:ext>
          </c:extLst>
        </c:ser>
        <c:ser>
          <c:idx val="2"/>
          <c:order val="2"/>
          <c:tx>
            <c:v>特征通道 3</c:v>
          </c:tx>
          <c:spPr>
            <a:ln w="13970">
              <a:solidFill>
                <a:srgbClr val="8C5298"/>
              </a:solidFill>
            </a:ln>
          </c:spPr>
          <c:marker>
            <c:symbol val="none"/>
          </c:marker>
          <c:xVal>
            <c:numRef>
              <c:f>Data!$E$2:$E$502</c:f>
              <c:numCache>
                <c:formatCode>General</c:formatCode>
                <c:ptCount val="50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  <c:pt idx="251">
                  <c:v>251</c:v>
                </c:pt>
                <c:pt idx="252">
                  <c:v>252</c:v>
                </c:pt>
                <c:pt idx="253">
                  <c:v>253</c:v>
                </c:pt>
                <c:pt idx="254">
                  <c:v>254</c:v>
                </c:pt>
                <c:pt idx="255">
                  <c:v>255</c:v>
                </c:pt>
                <c:pt idx="256">
                  <c:v>256</c:v>
                </c:pt>
                <c:pt idx="257">
                  <c:v>257</c:v>
                </c:pt>
                <c:pt idx="258">
                  <c:v>258</c:v>
                </c:pt>
                <c:pt idx="259">
                  <c:v>259</c:v>
                </c:pt>
                <c:pt idx="260">
                  <c:v>260</c:v>
                </c:pt>
                <c:pt idx="261">
                  <c:v>261</c:v>
                </c:pt>
                <c:pt idx="262">
                  <c:v>262</c:v>
                </c:pt>
                <c:pt idx="263">
                  <c:v>263</c:v>
                </c:pt>
                <c:pt idx="264">
                  <c:v>264</c:v>
                </c:pt>
                <c:pt idx="265">
                  <c:v>265</c:v>
                </c:pt>
                <c:pt idx="266">
                  <c:v>266</c:v>
                </c:pt>
                <c:pt idx="267">
                  <c:v>267</c:v>
                </c:pt>
                <c:pt idx="268">
                  <c:v>268</c:v>
                </c:pt>
                <c:pt idx="269">
                  <c:v>269</c:v>
                </c:pt>
                <c:pt idx="270">
                  <c:v>270</c:v>
                </c:pt>
                <c:pt idx="271">
                  <c:v>271</c:v>
                </c:pt>
                <c:pt idx="272">
                  <c:v>272</c:v>
                </c:pt>
                <c:pt idx="273">
                  <c:v>273</c:v>
                </c:pt>
                <c:pt idx="274">
                  <c:v>274</c:v>
                </c:pt>
                <c:pt idx="275">
                  <c:v>275</c:v>
                </c:pt>
                <c:pt idx="276">
                  <c:v>276</c:v>
                </c:pt>
                <c:pt idx="277">
                  <c:v>277</c:v>
                </c:pt>
                <c:pt idx="278">
                  <c:v>278</c:v>
                </c:pt>
                <c:pt idx="279">
                  <c:v>279</c:v>
                </c:pt>
                <c:pt idx="280">
                  <c:v>280</c:v>
                </c:pt>
                <c:pt idx="281">
                  <c:v>281</c:v>
                </c:pt>
                <c:pt idx="282">
                  <c:v>282</c:v>
                </c:pt>
                <c:pt idx="283">
                  <c:v>283</c:v>
                </c:pt>
                <c:pt idx="284">
                  <c:v>284</c:v>
                </c:pt>
                <c:pt idx="285">
                  <c:v>285</c:v>
                </c:pt>
                <c:pt idx="286">
                  <c:v>286</c:v>
                </c:pt>
                <c:pt idx="287">
                  <c:v>287</c:v>
                </c:pt>
                <c:pt idx="288">
                  <c:v>288</c:v>
                </c:pt>
                <c:pt idx="289">
                  <c:v>289</c:v>
                </c:pt>
                <c:pt idx="290">
                  <c:v>290</c:v>
                </c:pt>
                <c:pt idx="291">
                  <c:v>291</c:v>
                </c:pt>
                <c:pt idx="292">
                  <c:v>292</c:v>
                </c:pt>
                <c:pt idx="293">
                  <c:v>293</c:v>
                </c:pt>
                <c:pt idx="294">
                  <c:v>294</c:v>
                </c:pt>
                <c:pt idx="295">
                  <c:v>295</c:v>
                </c:pt>
                <c:pt idx="296">
                  <c:v>296</c:v>
                </c:pt>
                <c:pt idx="297">
                  <c:v>297</c:v>
                </c:pt>
                <c:pt idx="298">
                  <c:v>298</c:v>
                </c:pt>
                <c:pt idx="299">
                  <c:v>299</c:v>
                </c:pt>
                <c:pt idx="300">
                  <c:v>300</c:v>
                </c:pt>
                <c:pt idx="301">
                  <c:v>301</c:v>
                </c:pt>
                <c:pt idx="302">
                  <c:v>302</c:v>
                </c:pt>
                <c:pt idx="303">
                  <c:v>303</c:v>
                </c:pt>
                <c:pt idx="304">
                  <c:v>304</c:v>
                </c:pt>
                <c:pt idx="305">
                  <c:v>305</c:v>
                </c:pt>
                <c:pt idx="306">
                  <c:v>306</c:v>
                </c:pt>
                <c:pt idx="307">
                  <c:v>307</c:v>
                </c:pt>
                <c:pt idx="308">
                  <c:v>308</c:v>
                </c:pt>
                <c:pt idx="309">
                  <c:v>309</c:v>
                </c:pt>
                <c:pt idx="310">
                  <c:v>310</c:v>
                </c:pt>
                <c:pt idx="311">
                  <c:v>311</c:v>
                </c:pt>
                <c:pt idx="312">
                  <c:v>312</c:v>
                </c:pt>
                <c:pt idx="313">
                  <c:v>313</c:v>
                </c:pt>
                <c:pt idx="314">
                  <c:v>314</c:v>
                </c:pt>
                <c:pt idx="315">
                  <c:v>315</c:v>
                </c:pt>
                <c:pt idx="316">
                  <c:v>316</c:v>
                </c:pt>
                <c:pt idx="317">
                  <c:v>317</c:v>
                </c:pt>
                <c:pt idx="318">
                  <c:v>318</c:v>
                </c:pt>
                <c:pt idx="319">
                  <c:v>319</c:v>
                </c:pt>
                <c:pt idx="320">
                  <c:v>320</c:v>
                </c:pt>
                <c:pt idx="321">
                  <c:v>321</c:v>
                </c:pt>
                <c:pt idx="322">
                  <c:v>322</c:v>
                </c:pt>
                <c:pt idx="323">
                  <c:v>323</c:v>
                </c:pt>
                <c:pt idx="324">
                  <c:v>324</c:v>
                </c:pt>
                <c:pt idx="325">
                  <c:v>325</c:v>
                </c:pt>
                <c:pt idx="326">
                  <c:v>326</c:v>
                </c:pt>
                <c:pt idx="327">
                  <c:v>327</c:v>
                </c:pt>
                <c:pt idx="328">
                  <c:v>328</c:v>
                </c:pt>
                <c:pt idx="329">
                  <c:v>329</c:v>
                </c:pt>
                <c:pt idx="330">
                  <c:v>330</c:v>
                </c:pt>
                <c:pt idx="331">
                  <c:v>331</c:v>
                </c:pt>
                <c:pt idx="332">
                  <c:v>332</c:v>
                </c:pt>
                <c:pt idx="333">
                  <c:v>333</c:v>
                </c:pt>
                <c:pt idx="334">
                  <c:v>334</c:v>
                </c:pt>
                <c:pt idx="335">
                  <c:v>335</c:v>
                </c:pt>
                <c:pt idx="336">
                  <c:v>336</c:v>
                </c:pt>
                <c:pt idx="337">
                  <c:v>337</c:v>
                </c:pt>
                <c:pt idx="338">
                  <c:v>338</c:v>
                </c:pt>
                <c:pt idx="339">
                  <c:v>339</c:v>
                </c:pt>
                <c:pt idx="340">
                  <c:v>340</c:v>
                </c:pt>
                <c:pt idx="341">
                  <c:v>341</c:v>
                </c:pt>
                <c:pt idx="342">
                  <c:v>342</c:v>
                </c:pt>
                <c:pt idx="343">
                  <c:v>343</c:v>
                </c:pt>
                <c:pt idx="344">
                  <c:v>344</c:v>
                </c:pt>
                <c:pt idx="345">
                  <c:v>345</c:v>
                </c:pt>
                <c:pt idx="346">
                  <c:v>346</c:v>
                </c:pt>
                <c:pt idx="347">
                  <c:v>347</c:v>
                </c:pt>
                <c:pt idx="348">
                  <c:v>348</c:v>
                </c:pt>
                <c:pt idx="349">
                  <c:v>349</c:v>
                </c:pt>
                <c:pt idx="350">
                  <c:v>350</c:v>
                </c:pt>
                <c:pt idx="351">
                  <c:v>351</c:v>
                </c:pt>
                <c:pt idx="352">
                  <c:v>352</c:v>
                </c:pt>
                <c:pt idx="353">
                  <c:v>353</c:v>
                </c:pt>
                <c:pt idx="354">
                  <c:v>354</c:v>
                </c:pt>
                <c:pt idx="355">
                  <c:v>355</c:v>
                </c:pt>
                <c:pt idx="356">
                  <c:v>356</c:v>
                </c:pt>
                <c:pt idx="357">
                  <c:v>357</c:v>
                </c:pt>
                <c:pt idx="358">
                  <c:v>358</c:v>
                </c:pt>
                <c:pt idx="359">
                  <c:v>359</c:v>
                </c:pt>
                <c:pt idx="360">
                  <c:v>360</c:v>
                </c:pt>
                <c:pt idx="361">
                  <c:v>361</c:v>
                </c:pt>
                <c:pt idx="362">
                  <c:v>362</c:v>
                </c:pt>
                <c:pt idx="363">
                  <c:v>363</c:v>
                </c:pt>
                <c:pt idx="364">
                  <c:v>364</c:v>
                </c:pt>
                <c:pt idx="365">
                  <c:v>365</c:v>
                </c:pt>
                <c:pt idx="366">
                  <c:v>366</c:v>
                </c:pt>
                <c:pt idx="367">
                  <c:v>367</c:v>
                </c:pt>
                <c:pt idx="368">
                  <c:v>368</c:v>
                </c:pt>
                <c:pt idx="369">
                  <c:v>369</c:v>
                </c:pt>
                <c:pt idx="370">
                  <c:v>370</c:v>
                </c:pt>
                <c:pt idx="371">
                  <c:v>371</c:v>
                </c:pt>
                <c:pt idx="372">
                  <c:v>372</c:v>
                </c:pt>
                <c:pt idx="373">
                  <c:v>373</c:v>
                </c:pt>
                <c:pt idx="374">
                  <c:v>374</c:v>
                </c:pt>
                <c:pt idx="375">
                  <c:v>375</c:v>
                </c:pt>
                <c:pt idx="376">
                  <c:v>376</c:v>
                </c:pt>
                <c:pt idx="377">
                  <c:v>377</c:v>
                </c:pt>
                <c:pt idx="378">
                  <c:v>378</c:v>
                </c:pt>
                <c:pt idx="379">
                  <c:v>379</c:v>
                </c:pt>
                <c:pt idx="380">
                  <c:v>380</c:v>
                </c:pt>
                <c:pt idx="381">
                  <c:v>381</c:v>
                </c:pt>
                <c:pt idx="382">
                  <c:v>382</c:v>
                </c:pt>
                <c:pt idx="383">
                  <c:v>383</c:v>
                </c:pt>
                <c:pt idx="384">
                  <c:v>384</c:v>
                </c:pt>
                <c:pt idx="385">
                  <c:v>385</c:v>
                </c:pt>
                <c:pt idx="386">
                  <c:v>386</c:v>
                </c:pt>
                <c:pt idx="387">
                  <c:v>387</c:v>
                </c:pt>
                <c:pt idx="388">
                  <c:v>388</c:v>
                </c:pt>
                <c:pt idx="389">
                  <c:v>389</c:v>
                </c:pt>
                <c:pt idx="390">
                  <c:v>390</c:v>
                </c:pt>
                <c:pt idx="391">
                  <c:v>391</c:v>
                </c:pt>
                <c:pt idx="392">
                  <c:v>392</c:v>
                </c:pt>
                <c:pt idx="393">
                  <c:v>393</c:v>
                </c:pt>
                <c:pt idx="394">
                  <c:v>394</c:v>
                </c:pt>
                <c:pt idx="395">
                  <c:v>395</c:v>
                </c:pt>
                <c:pt idx="396">
                  <c:v>396</c:v>
                </c:pt>
                <c:pt idx="397">
                  <c:v>397</c:v>
                </c:pt>
                <c:pt idx="398">
                  <c:v>398</c:v>
                </c:pt>
                <c:pt idx="399">
                  <c:v>399</c:v>
                </c:pt>
                <c:pt idx="400">
                  <c:v>400</c:v>
                </c:pt>
                <c:pt idx="401">
                  <c:v>401</c:v>
                </c:pt>
                <c:pt idx="402">
                  <c:v>402</c:v>
                </c:pt>
                <c:pt idx="403">
                  <c:v>403</c:v>
                </c:pt>
                <c:pt idx="404">
                  <c:v>404</c:v>
                </c:pt>
                <c:pt idx="405">
                  <c:v>405</c:v>
                </c:pt>
                <c:pt idx="406">
                  <c:v>406</c:v>
                </c:pt>
                <c:pt idx="407">
                  <c:v>407</c:v>
                </c:pt>
                <c:pt idx="408">
                  <c:v>408</c:v>
                </c:pt>
                <c:pt idx="409">
                  <c:v>409</c:v>
                </c:pt>
                <c:pt idx="410">
                  <c:v>410</c:v>
                </c:pt>
                <c:pt idx="411">
                  <c:v>411</c:v>
                </c:pt>
                <c:pt idx="412">
                  <c:v>412</c:v>
                </c:pt>
                <c:pt idx="413">
                  <c:v>413</c:v>
                </c:pt>
                <c:pt idx="414">
                  <c:v>414</c:v>
                </c:pt>
                <c:pt idx="415">
                  <c:v>415</c:v>
                </c:pt>
                <c:pt idx="416">
                  <c:v>416</c:v>
                </c:pt>
                <c:pt idx="417">
                  <c:v>417</c:v>
                </c:pt>
                <c:pt idx="418">
                  <c:v>418</c:v>
                </c:pt>
                <c:pt idx="419">
                  <c:v>419</c:v>
                </c:pt>
                <c:pt idx="420">
                  <c:v>420</c:v>
                </c:pt>
                <c:pt idx="421">
                  <c:v>421</c:v>
                </c:pt>
                <c:pt idx="422">
                  <c:v>422</c:v>
                </c:pt>
                <c:pt idx="423">
                  <c:v>423</c:v>
                </c:pt>
                <c:pt idx="424">
                  <c:v>424</c:v>
                </c:pt>
                <c:pt idx="425">
                  <c:v>425</c:v>
                </c:pt>
                <c:pt idx="426">
                  <c:v>426</c:v>
                </c:pt>
                <c:pt idx="427">
                  <c:v>427</c:v>
                </c:pt>
                <c:pt idx="428">
                  <c:v>428</c:v>
                </c:pt>
                <c:pt idx="429">
                  <c:v>429</c:v>
                </c:pt>
                <c:pt idx="430">
                  <c:v>430</c:v>
                </c:pt>
                <c:pt idx="431">
                  <c:v>431</c:v>
                </c:pt>
                <c:pt idx="432">
                  <c:v>432</c:v>
                </c:pt>
                <c:pt idx="433">
                  <c:v>433</c:v>
                </c:pt>
                <c:pt idx="434">
                  <c:v>434</c:v>
                </c:pt>
                <c:pt idx="435">
                  <c:v>435</c:v>
                </c:pt>
                <c:pt idx="436">
                  <c:v>436</c:v>
                </c:pt>
                <c:pt idx="437">
                  <c:v>437</c:v>
                </c:pt>
                <c:pt idx="438">
                  <c:v>438</c:v>
                </c:pt>
                <c:pt idx="439">
                  <c:v>439</c:v>
                </c:pt>
                <c:pt idx="440">
                  <c:v>440</c:v>
                </c:pt>
                <c:pt idx="441">
                  <c:v>441</c:v>
                </c:pt>
                <c:pt idx="442">
                  <c:v>442</c:v>
                </c:pt>
                <c:pt idx="443">
                  <c:v>443</c:v>
                </c:pt>
                <c:pt idx="444">
                  <c:v>444</c:v>
                </c:pt>
                <c:pt idx="445">
                  <c:v>445</c:v>
                </c:pt>
                <c:pt idx="446">
                  <c:v>446</c:v>
                </c:pt>
                <c:pt idx="447">
                  <c:v>447</c:v>
                </c:pt>
                <c:pt idx="448">
                  <c:v>448</c:v>
                </c:pt>
                <c:pt idx="449">
                  <c:v>449</c:v>
                </c:pt>
                <c:pt idx="450">
                  <c:v>450</c:v>
                </c:pt>
                <c:pt idx="451">
                  <c:v>451</c:v>
                </c:pt>
                <c:pt idx="452">
                  <c:v>452</c:v>
                </c:pt>
                <c:pt idx="453">
                  <c:v>453</c:v>
                </c:pt>
                <c:pt idx="454">
                  <c:v>454</c:v>
                </c:pt>
                <c:pt idx="455">
                  <c:v>455</c:v>
                </c:pt>
                <c:pt idx="456">
                  <c:v>456</c:v>
                </c:pt>
                <c:pt idx="457">
                  <c:v>457</c:v>
                </c:pt>
                <c:pt idx="458">
                  <c:v>458</c:v>
                </c:pt>
                <c:pt idx="459">
                  <c:v>459</c:v>
                </c:pt>
                <c:pt idx="460">
                  <c:v>460</c:v>
                </c:pt>
                <c:pt idx="461">
                  <c:v>461</c:v>
                </c:pt>
                <c:pt idx="462">
                  <c:v>462</c:v>
                </c:pt>
                <c:pt idx="463">
                  <c:v>463</c:v>
                </c:pt>
                <c:pt idx="464">
                  <c:v>464</c:v>
                </c:pt>
                <c:pt idx="465">
                  <c:v>465</c:v>
                </c:pt>
                <c:pt idx="466">
                  <c:v>466</c:v>
                </c:pt>
                <c:pt idx="467">
                  <c:v>467</c:v>
                </c:pt>
                <c:pt idx="468">
                  <c:v>468</c:v>
                </c:pt>
                <c:pt idx="469">
                  <c:v>469</c:v>
                </c:pt>
                <c:pt idx="470">
                  <c:v>470</c:v>
                </c:pt>
                <c:pt idx="471">
                  <c:v>471</c:v>
                </c:pt>
                <c:pt idx="472">
                  <c:v>472</c:v>
                </c:pt>
                <c:pt idx="473">
                  <c:v>473</c:v>
                </c:pt>
                <c:pt idx="474">
                  <c:v>474</c:v>
                </c:pt>
                <c:pt idx="475">
                  <c:v>475</c:v>
                </c:pt>
                <c:pt idx="476">
                  <c:v>476</c:v>
                </c:pt>
                <c:pt idx="477">
                  <c:v>477</c:v>
                </c:pt>
                <c:pt idx="478">
                  <c:v>478</c:v>
                </c:pt>
                <c:pt idx="479">
                  <c:v>479</c:v>
                </c:pt>
                <c:pt idx="480">
                  <c:v>480</c:v>
                </c:pt>
                <c:pt idx="481">
                  <c:v>481</c:v>
                </c:pt>
                <c:pt idx="482">
                  <c:v>482</c:v>
                </c:pt>
                <c:pt idx="483">
                  <c:v>483</c:v>
                </c:pt>
                <c:pt idx="484">
                  <c:v>484</c:v>
                </c:pt>
                <c:pt idx="485">
                  <c:v>485</c:v>
                </c:pt>
                <c:pt idx="486">
                  <c:v>486</c:v>
                </c:pt>
                <c:pt idx="487">
                  <c:v>487</c:v>
                </c:pt>
                <c:pt idx="488">
                  <c:v>488</c:v>
                </c:pt>
                <c:pt idx="489">
                  <c:v>489</c:v>
                </c:pt>
                <c:pt idx="490">
                  <c:v>490</c:v>
                </c:pt>
                <c:pt idx="491">
                  <c:v>491</c:v>
                </c:pt>
                <c:pt idx="492">
                  <c:v>492</c:v>
                </c:pt>
                <c:pt idx="493">
                  <c:v>493</c:v>
                </c:pt>
                <c:pt idx="494">
                  <c:v>494</c:v>
                </c:pt>
                <c:pt idx="495">
                  <c:v>495</c:v>
                </c:pt>
                <c:pt idx="496">
                  <c:v>496</c:v>
                </c:pt>
                <c:pt idx="497">
                  <c:v>497</c:v>
                </c:pt>
                <c:pt idx="498">
                  <c:v>498</c:v>
                </c:pt>
                <c:pt idx="499">
                  <c:v>499</c:v>
                </c:pt>
                <c:pt idx="500">
                  <c:v>500</c:v>
                </c:pt>
              </c:numCache>
            </c:numRef>
          </c:xVal>
          <c:yVal>
            <c:numRef>
              <c:f>Data!$F$2:$F$502</c:f>
              <c:numCache>
                <c:formatCode>General</c:formatCode>
                <c:ptCount val="501"/>
                <c:pt idx="0">
                  <c:v>0.1</c:v>
                </c:pt>
                <c:pt idx="1">
                  <c:v>0.1</c:v>
                </c:pt>
                <c:pt idx="2">
                  <c:v>0.1</c:v>
                </c:pt>
                <c:pt idx="3">
                  <c:v>0.1</c:v>
                </c:pt>
                <c:pt idx="4">
                  <c:v>0.1</c:v>
                </c:pt>
                <c:pt idx="5">
                  <c:v>0.1</c:v>
                </c:pt>
                <c:pt idx="6">
                  <c:v>0.1</c:v>
                </c:pt>
                <c:pt idx="7">
                  <c:v>0.1</c:v>
                </c:pt>
                <c:pt idx="8">
                  <c:v>0.1</c:v>
                </c:pt>
                <c:pt idx="9">
                  <c:v>0.1</c:v>
                </c:pt>
                <c:pt idx="10">
                  <c:v>0.1</c:v>
                </c:pt>
                <c:pt idx="11">
                  <c:v>0.1</c:v>
                </c:pt>
                <c:pt idx="12">
                  <c:v>0.1</c:v>
                </c:pt>
                <c:pt idx="13">
                  <c:v>0.1</c:v>
                </c:pt>
                <c:pt idx="14">
                  <c:v>0.1</c:v>
                </c:pt>
                <c:pt idx="15">
                  <c:v>0.1</c:v>
                </c:pt>
                <c:pt idx="16">
                  <c:v>0.1</c:v>
                </c:pt>
                <c:pt idx="17">
                  <c:v>0.1</c:v>
                </c:pt>
                <c:pt idx="18">
                  <c:v>0.1</c:v>
                </c:pt>
                <c:pt idx="19">
                  <c:v>0.1</c:v>
                </c:pt>
                <c:pt idx="20">
                  <c:v>0.1</c:v>
                </c:pt>
                <c:pt idx="21">
                  <c:v>0.1</c:v>
                </c:pt>
                <c:pt idx="22">
                  <c:v>0.1</c:v>
                </c:pt>
                <c:pt idx="23">
                  <c:v>0.1</c:v>
                </c:pt>
                <c:pt idx="24">
                  <c:v>0.1</c:v>
                </c:pt>
                <c:pt idx="25">
                  <c:v>0.1</c:v>
                </c:pt>
                <c:pt idx="26">
                  <c:v>0.1</c:v>
                </c:pt>
                <c:pt idx="27">
                  <c:v>0.1</c:v>
                </c:pt>
                <c:pt idx="28">
                  <c:v>0.1</c:v>
                </c:pt>
                <c:pt idx="29">
                  <c:v>0.1</c:v>
                </c:pt>
                <c:pt idx="30">
                  <c:v>0.1</c:v>
                </c:pt>
                <c:pt idx="31">
                  <c:v>0.1</c:v>
                </c:pt>
                <c:pt idx="32">
                  <c:v>0.1</c:v>
                </c:pt>
                <c:pt idx="33">
                  <c:v>0.1</c:v>
                </c:pt>
                <c:pt idx="34">
                  <c:v>0.1</c:v>
                </c:pt>
                <c:pt idx="35">
                  <c:v>0.1</c:v>
                </c:pt>
                <c:pt idx="36">
                  <c:v>0.1</c:v>
                </c:pt>
                <c:pt idx="37">
                  <c:v>0.1</c:v>
                </c:pt>
                <c:pt idx="38">
                  <c:v>0.1</c:v>
                </c:pt>
                <c:pt idx="39">
                  <c:v>0.1</c:v>
                </c:pt>
                <c:pt idx="40">
                  <c:v>0.1</c:v>
                </c:pt>
                <c:pt idx="41">
                  <c:v>0.1</c:v>
                </c:pt>
                <c:pt idx="42">
                  <c:v>0.1</c:v>
                </c:pt>
                <c:pt idx="43">
                  <c:v>0.1</c:v>
                </c:pt>
                <c:pt idx="44">
                  <c:v>0.1</c:v>
                </c:pt>
                <c:pt idx="45">
                  <c:v>0.1</c:v>
                </c:pt>
                <c:pt idx="46">
                  <c:v>0.10000000100000001</c:v>
                </c:pt>
                <c:pt idx="47">
                  <c:v>0.100000002</c:v>
                </c:pt>
                <c:pt idx="48">
                  <c:v>0.100000005</c:v>
                </c:pt>
                <c:pt idx="49">
                  <c:v>0.100000012</c:v>
                </c:pt>
                <c:pt idx="50">
                  <c:v>0.100000031</c:v>
                </c:pt>
                <c:pt idx="51">
                  <c:v>0.10000007499999999</c:v>
                </c:pt>
                <c:pt idx="52">
                  <c:v>0.10000017899999999</c:v>
                </c:pt>
                <c:pt idx="53">
                  <c:v>0.100000415</c:v>
                </c:pt>
                <c:pt idx="54">
                  <c:v>0.100000939</c:v>
                </c:pt>
                <c:pt idx="55">
                  <c:v>0.100002074</c:v>
                </c:pt>
                <c:pt idx="56">
                  <c:v>0.10000447599999999</c:v>
                </c:pt>
                <c:pt idx="57">
                  <c:v>0.10000943399999999</c:v>
                </c:pt>
                <c:pt idx="58">
                  <c:v>0.100019417</c:v>
                </c:pt>
                <c:pt idx="59">
                  <c:v>0.100039033</c:v>
                </c:pt>
                <c:pt idx="60">
                  <c:v>0.100076627</c:v>
                </c:pt>
                <c:pt idx="61">
                  <c:v>0.100146913</c:v>
                </c:pt>
                <c:pt idx="62">
                  <c:v>0.100275079</c:v>
                </c:pt>
                <c:pt idx="63">
                  <c:v>0.10050301</c:v>
                </c:pt>
                <c:pt idx="64">
                  <c:v>0.100898289</c:v>
                </c:pt>
                <c:pt idx="65">
                  <c:v>0.101566665</c:v>
                </c:pt>
                <c:pt idx="66">
                  <c:v>0.102668439</c:v>
                </c:pt>
                <c:pt idx="67">
                  <c:v>0.104438735</c:v>
                </c:pt>
                <c:pt idx="68">
                  <c:v>0.10721077599999999</c:v>
                </c:pt>
                <c:pt idx="69">
                  <c:v>0.111439989</c:v>
                </c:pt>
                <c:pt idx="70">
                  <c:v>0.117725155</c:v>
                </c:pt>
                <c:pt idx="71">
                  <c:v>0.12682102200000001</c:v>
                </c:pt>
                <c:pt idx="72">
                  <c:v>0.139635237</c:v>
                </c:pt>
                <c:pt idx="73">
                  <c:v>0.15720163300000001</c:v>
                </c:pt>
                <c:pt idx="74">
                  <c:v>0.18062249599999999</c:v>
                </c:pt>
                <c:pt idx="75">
                  <c:v>0.210974932</c:v>
                </c:pt>
                <c:pt idx="76">
                  <c:v>0.249181298</c:v>
                </c:pt>
                <c:pt idx="77">
                  <c:v>0.29585051299999998</c:v>
                </c:pt>
                <c:pt idx="78">
                  <c:v>0.35110530400000001</c:v>
                </c:pt>
                <c:pt idx="79">
                  <c:v>0.41441836100000001</c:v>
                </c:pt>
                <c:pt idx="80">
                  <c:v>0.48448619700000001</c:v>
                </c:pt>
                <c:pt idx="81">
                  <c:v>0.55917099699999995</c:v>
                </c:pt>
                <c:pt idx="82">
                  <c:v>0.63553638700000004</c:v>
                </c:pt>
                <c:pt idx="83">
                  <c:v>0.70999231100000004</c:v>
                </c:pt>
                <c:pt idx="84">
                  <c:v>0.77854800499999999</c:v>
                </c:pt>
                <c:pt idx="85">
                  <c:v>0.83715299700000001</c:v>
                </c:pt>
                <c:pt idx="86">
                  <c:v>0.88208783999999996</c:v>
                </c:pt>
                <c:pt idx="87">
                  <c:v>0.91035305300000002</c:v>
                </c:pt>
                <c:pt idx="88">
                  <c:v>0.92</c:v>
                </c:pt>
                <c:pt idx="89">
                  <c:v>0.91035305300000002</c:v>
                </c:pt>
                <c:pt idx="90">
                  <c:v>0.88208783999999996</c:v>
                </c:pt>
                <c:pt idx="91">
                  <c:v>0.83715299700000001</c:v>
                </c:pt>
                <c:pt idx="92">
                  <c:v>0.77854800499999999</c:v>
                </c:pt>
                <c:pt idx="93">
                  <c:v>0.70999231100000004</c:v>
                </c:pt>
                <c:pt idx="94">
                  <c:v>0.63553638700000004</c:v>
                </c:pt>
                <c:pt idx="95">
                  <c:v>0.55917099699999995</c:v>
                </c:pt>
                <c:pt idx="96">
                  <c:v>0.48448619700000001</c:v>
                </c:pt>
                <c:pt idx="97">
                  <c:v>0.41441836100000001</c:v>
                </c:pt>
                <c:pt idx="98">
                  <c:v>0.35110530400000001</c:v>
                </c:pt>
                <c:pt idx="99">
                  <c:v>0.29585051299999998</c:v>
                </c:pt>
                <c:pt idx="100">
                  <c:v>0.249181298</c:v>
                </c:pt>
                <c:pt idx="101">
                  <c:v>0.210974932</c:v>
                </c:pt>
                <c:pt idx="102">
                  <c:v>0.18062249599999999</c:v>
                </c:pt>
                <c:pt idx="103">
                  <c:v>0.15720163300000001</c:v>
                </c:pt>
                <c:pt idx="104">
                  <c:v>0.139635237</c:v>
                </c:pt>
                <c:pt idx="105">
                  <c:v>0.12682102200000001</c:v>
                </c:pt>
                <c:pt idx="106">
                  <c:v>0.117725155</c:v>
                </c:pt>
                <c:pt idx="107">
                  <c:v>0.111439989</c:v>
                </c:pt>
                <c:pt idx="108">
                  <c:v>0.10721077599999999</c:v>
                </c:pt>
                <c:pt idx="109">
                  <c:v>0.104438735</c:v>
                </c:pt>
                <c:pt idx="110">
                  <c:v>0.102668439</c:v>
                </c:pt>
                <c:pt idx="111">
                  <c:v>0.101566665</c:v>
                </c:pt>
                <c:pt idx="112">
                  <c:v>0.100898289</c:v>
                </c:pt>
                <c:pt idx="113">
                  <c:v>0.10050301</c:v>
                </c:pt>
                <c:pt idx="114">
                  <c:v>0.100275079</c:v>
                </c:pt>
                <c:pt idx="115">
                  <c:v>0.100146913</c:v>
                </c:pt>
                <c:pt idx="116">
                  <c:v>0.100076627</c:v>
                </c:pt>
                <c:pt idx="117">
                  <c:v>0.100039033</c:v>
                </c:pt>
                <c:pt idx="118">
                  <c:v>0.100019417</c:v>
                </c:pt>
                <c:pt idx="119">
                  <c:v>0.10000943399999999</c:v>
                </c:pt>
                <c:pt idx="120">
                  <c:v>0.10000447599999999</c:v>
                </c:pt>
                <c:pt idx="121">
                  <c:v>0.100002074</c:v>
                </c:pt>
                <c:pt idx="122">
                  <c:v>0.100000939</c:v>
                </c:pt>
                <c:pt idx="123">
                  <c:v>0.100000415</c:v>
                </c:pt>
                <c:pt idx="124">
                  <c:v>0.10000017899999999</c:v>
                </c:pt>
                <c:pt idx="125">
                  <c:v>0.10000007499999999</c:v>
                </c:pt>
                <c:pt idx="126">
                  <c:v>0.100000031</c:v>
                </c:pt>
                <c:pt idx="127">
                  <c:v>0.100000012</c:v>
                </c:pt>
                <c:pt idx="128">
                  <c:v>0.100000005</c:v>
                </c:pt>
                <c:pt idx="129">
                  <c:v>0.100000002</c:v>
                </c:pt>
                <c:pt idx="130">
                  <c:v>0.10000000100000001</c:v>
                </c:pt>
                <c:pt idx="131">
                  <c:v>0.1</c:v>
                </c:pt>
                <c:pt idx="132">
                  <c:v>0.1</c:v>
                </c:pt>
                <c:pt idx="133">
                  <c:v>0.1</c:v>
                </c:pt>
                <c:pt idx="134">
                  <c:v>0.1</c:v>
                </c:pt>
                <c:pt idx="135">
                  <c:v>0.1</c:v>
                </c:pt>
                <c:pt idx="136">
                  <c:v>0.1</c:v>
                </c:pt>
                <c:pt idx="137">
                  <c:v>0.1</c:v>
                </c:pt>
                <c:pt idx="138">
                  <c:v>0.1</c:v>
                </c:pt>
                <c:pt idx="139">
                  <c:v>0.1</c:v>
                </c:pt>
                <c:pt idx="140">
                  <c:v>0.1</c:v>
                </c:pt>
                <c:pt idx="141">
                  <c:v>0.1</c:v>
                </c:pt>
                <c:pt idx="142">
                  <c:v>0.1</c:v>
                </c:pt>
                <c:pt idx="143">
                  <c:v>0.1</c:v>
                </c:pt>
                <c:pt idx="144">
                  <c:v>0.1</c:v>
                </c:pt>
                <c:pt idx="145">
                  <c:v>0.1</c:v>
                </c:pt>
                <c:pt idx="146">
                  <c:v>0.1</c:v>
                </c:pt>
                <c:pt idx="147">
                  <c:v>0.1</c:v>
                </c:pt>
                <c:pt idx="148">
                  <c:v>0.1</c:v>
                </c:pt>
                <c:pt idx="149">
                  <c:v>0.1</c:v>
                </c:pt>
                <c:pt idx="150">
                  <c:v>0.1</c:v>
                </c:pt>
                <c:pt idx="151">
                  <c:v>0.1</c:v>
                </c:pt>
                <c:pt idx="152">
                  <c:v>0.1</c:v>
                </c:pt>
                <c:pt idx="153">
                  <c:v>0.1</c:v>
                </c:pt>
                <c:pt idx="154">
                  <c:v>0.1</c:v>
                </c:pt>
                <c:pt idx="155">
                  <c:v>0.1</c:v>
                </c:pt>
                <c:pt idx="156">
                  <c:v>0.1</c:v>
                </c:pt>
                <c:pt idx="157">
                  <c:v>0.1</c:v>
                </c:pt>
                <c:pt idx="158">
                  <c:v>0.1</c:v>
                </c:pt>
                <c:pt idx="159">
                  <c:v>0.1</c:v>
                </c:pt>
                <c:pt idx="160">
                  <c:v>0.1</c:v>
                </c:pt>
                <c:pt idx="161">
                  <c:v>0.1</c:v>
                </c:pt>
                <c:pt idx="162">
                  <c:v>0.1</c:v>
                </c:pt>
                <c:pt idx="163">
                  <c:v>0.1</c:v>
                </c:pt>
                <c:pt idx="164">
                  <c:v>0.1</c:v>
                </c:pt>
                <c:pt idx="165">
                  <c:v>0.1</c:v>
                </c:pt>
                <c:pt idx="166">
                  <c:v>0.1</c:v>
                </c:pt>
                <c:pt idx="167">
                  <c:v>0.1</c:v>
                </c:pt>
                <c:pt idx="168">
                  <c:v>0.1</c:v>
                </c:pt>
                <c:pt idx="169">
                  <c:v>0.1</c:v>
                </c:pt>
                <c:pt idx="170">
                  <c:v>0.1</c:v>
                </c:pt>
                <c:pt idx="171">
                  <c:v>0.1</c:v>
                </c:pt>
                <c:pt idx="172">
                  <c:v>0.1</c:v>
                </c:pt>
                <c:pt idx="173">
                  <c:v>0.1</c:v>
                </c:pt>
                <c:pt idx="174">
                  <c:v>0.1</c:v>
                </c:pt>
                <c:pt idx="175">
                  <c:v>0.1</c:v>
                </c:pt>
                <c:pt idx="176">
                  <c:v>0.1</c:v>
                </c:pt>
                <c:pt idx="177">
                  <c:v>0.1</c:v>
                </c:pt>
                <c:pt idx="178">
                  <c:v>0.1</c:v>
                </c:pt>
                <c:pt idx="179">
                  <c:v>0.1</c:v>
                </c:pt>
                <c:pt idx="180">
                  <c:v>0.1</c:v>
                </c:pt>
                <c:pt idx="181">
                  <c:v>0.1</c:v>
                </c:pt>
                <c:pt idx="182">
                  <c:v>0.1</c:v>
                </c:pt>
                <c:pt idx="183">
                  <c:v>0.1</c:v>
                </c:pt>
                <c:pt idx="184">
                  <c:v>0.1</c:v>
                </c:pt>
                <c:pt idx="185">
                  <c:v>0.1</c:v>
                </c:pt>
                <c:pt idx="186">
                  <c:v>0.1</c:v>
                </c:pt>
                <c:pt idx="187">
                  <c:v>0.1</c:v>
                </c:pt>
                <c:pt idx="188">
                  <c:v>0.1</c:v>
                </c:pt>
                <c:pt idx="189">
                  <c:v>0.1</c:v>
                </c:pt>
                <c:pt idx="190">
                  <c:v>0.1</c:v>
                </c:pt>
                <c:pt idx="191">
                  <c:v>0.1</c:v>
                </c:pt>
                <c:pt idx="192">
                  <c:v>0.1</c:v>
                </c:pt>
                <c:pt idx="193">
                  <c:v>0.1</c:v>
                </c:pt>
                <c:pt idx="194">
                  <c:v>0.1</c:v>
                </c:pt>
                <c:pt idx="195">
                  <c:v>0.1</c:v>
                </c:pt>
                <c:pt idx="196">
                  <c:v>0.1</c:v>
                </c:pt>
                <c:pt idx="197">
                  <c:v>0.1</c:v>
                </c:pt>
                <c:pt idx="198">
                  <c:v>0.1</c:v>
                </c:pt>
                <c:pt idx="199">
                  <c:v>0.1</c:v>
                </c:pt>
                <c:pt idx="200">
                  <c:v>0.1</c:v>
                </c:pt>
                <c:pt idx="201">
                  <c:v>0.1</c:v>
                </c:pt>
                <c:pt idx="202">
                  <c:v>0.1</c:v>
                </c:pt>
                <c:pt idx="203">
                  <c:v>0.1</c:v>
                </c:pt>
                <c:pt idx="204">
                  <c:v>0.1</c:v>
                </c:pt>
                <c:pt idx="205">
                  <c:v>0.1</c:v>
                </c:pt>
                <c:pt idx="206">
                  <c:v>0.1</c:v>
                </c:pt>
                <c:pt idx="207">
                  <c:v>0.1</c:v>
                </c:pt>
                <c:pt idx="208">
                  <c:v>0.1</c:v>
                </c:pt>
                <c:pt idx="209">
                  <c:v>0.1</c:v>
                </c:pt>
                <c:pt idx="210">
                  <c:v>0.1</c:v>
                </c:pt>
                <c:pt idx="211">
                  <c:v>0.1</c:v>
                </c:pt>
                <c:pt idx="212">
                  <c:v>0.1</c:v>
                </c:pt>
                <c:pt idx="213">
                  <c:v>0.1</c:v>
                </c:pt>
                <c:pt idx="214">
                  <c:v>0.1</c:v>
                </c:pt>
                <c:pt idx="215">
                  <c:v>0.1</c:v>
                </c:pt>
                <c:pt idx="216">
                  <c:v>0.1</c:v>
                </c:pt>
                <c:pt idx="217">
                  <c:v>0.1</c:v>
                </c:pt>
                <c:pt idx="218">
                  <c:v>0.1</c:v>
                </c:pt>
                <c:pt idx="219">
                  <c:v>0.1</c:v>
                </c:pt>
                <c:pt idx="220">
                  <c:v>0.1</c:v>
                </c:pt>
                <c:pt idx="221">
                  <c:v>0.1</c:v>
                </c:pt>
                <c:pt idx="222">
                  <c:v>0.1</c:v>
                </c:pt>
                <c:pt idx="223">
                  <c:v>0.1</c:v>
                </c:pt>
                <c:pt idx="224">
                  <c:v>0.1</c:v>
                </c:pt>
                <c:pt idx="225">
                  <c:v>0.1</c:v>
                </c:pt>
                <c:pt idx="226">
                  <c:v>0.1</c:v>
                </c:pt>
                <c:pt idx="227">
                  <c:v>0.1</c:v>
                </c:pt>
                <c:pt idx="228">
                  <c:v>0.1</c:v>
                </c:pt>
                <c:pt idx="229">
                  <c:v>0.1</c:v>
                </c:pt>
                <c:pt idx="230">
                  <c:v>0.1</c:v>
                </c:pt>
                <c:pt idx="231">
                  <c:v>0.1</c:v>
                </c:pt>
                <c:pt idx="232">
                  <c:v>0.1</c:v>
                </c:pt>
                <c:pt idx="233">
                  <c:v>0.1</c:v>
                </c:pt>
                <c:pt idx="234">
                  <c:v>0.1</c:v>
                </c:pt>
                <c:pt idx="235">
                  <c:v>0.1</c:v>
                </c:pt>
                <c:pt idx="236">
                  <c:v>0.1</c:v>
                </c:pt>
                <c:pt idx="237">
                  <c:v>0.1</c:v>
                </c:pt>
                <c:pt idx="238">
                  <c:v>0.1</c:v>
                </c:pt>
                <c:pt idx="239">
                  <c:v>0.1</c:v>
                </c:pt>
                <c:pt idx="240">
                  <c:v>0.1</c:v>
                </c:pt>
                <c:pt idx="241">
                  <c:v>0.1</c:v>
                </c:pt>
                <c:pt idx="242">
                  <c:v>0.1</c:v>
                </c:pt>
                <c:pt idx="243">
                  <c:v>0.1</c:v>
                </c:pt>
                <c:pt idx="244">
                  <c:v>0.1</c:v>
                </c:pt>
                <c:pt idx="245">
                  <c:v>0.1</c:v>
                </c:pt>
                <c:pt idx="246">
                  <c:v>0.1</c:v>
                </c:pt>
                <c:pt idx="247">
                  <c:v>0.1</c:v>
                </c:pt>
                <c:pt idx="248">
                  <c:v>0.1</c:v>
                </c:pt>
                <c:pt idx="249">
                  <c:v>0.1</c:v>
                </c:pt>
                <c:pt idx="250">
                  <c:v>0.1</c:v>
                </c:pt>
                <c:pt idx="251">
                  <c:v>0.1</c:v>
                </c:pt>
                <c:pt idx="252">
                  <c:v>0.1</c:v>
                </c:pt>
                <c:pt idx="253">
                  <c:v>0.1</c:v>
                </c:pt>
                <c:pt idx="254">
                  <c:v>0.1</c:v>
                </c:pt>
                <c:pt idx="255">
                  <c:v>0.1</c:v>
                </c:pt>
                <c:pt idx="256">
                  <c:v>0.10000000100000001</c:v>
                </c:pt>
                <c:pt idx="257">
                  <c:v>0.100000002</c:v>
                </c:pt>
                <c:pt idx="258">
                  <c:v>0.100000005</c:v>
                </c:pt>
                <c:pt idx="259">
                  <c:v>0.100000012</c:v>
                </c:pt>
                <c:pt idx="260">
                  <c:v>0.100000031</c:v>
                </c:pt>
                <c:pt idx="261">
                  <c:v>0.10000007499999999</c:v>
                </c:pt>
                <c:pt idx="262">
                  <c:v>0.10000017899999999</c:v>
                </c:pt>
                <c:pt idx="263">
                  <c:v>0.100000415</c:v>
                </c:pt>
                <c:pt idx="264">
                  <c:v>0.100000939</c:v>
                </c:pt>
                <c:pt idx="265">
                  <c:v>0.100002074</c:v>
                </c:pt>
                <c:pt idx="266">
                  <c:v>0.10000447599999999</c:v>
                </c:pt>
                <c:pt idx="267">
                  <c:v>0.10000943399999999</c:v>
                </c:pt>
                <c:pt idx="268">
                  <c:v>0.100019417</c:v>
                </c:pt>
                <c:pt idx="269">
                  <c:v>0.100039033</c:v>
                </c:pt>
                <c:pt idx="270">
                  <c:v>0.100076627</c:v>
                </c:pt>
                <c:pt idx="271">
                  <c:v>0.100146913</c:v>
                </c:pt>
                <c:pt idx="272">
                  <c:v>0.100275079</c:v>
                </c:pt>
                <c:pt idx="273">
                  <c:v>0.10050301</c:v>
                </c:pt>
                <c:pt idx="274">
                  <c:v>0.100898289</c:v>
                </c:pt>
                <c:pt idx="275">
                  <c:v>0.101566665</c:v>
                </c:pt>
                <c:pt idx="276">
                  <c:v>0.102668439</c:v>
                </c:pt>
                <c:pt idx="277">
                  <c:v>0.104438735</c:v>
                </c:pt>
                <c:pt idx="278">
                  <c:v>0.10721077599999999</c:v>
                </c:pt>
                <c:pt idx="279">
                  <c:v>0.111439989</c:v>
                </c:pt>
                <c:pt idx="280">
                  <c:v>0.117725155</c:v>
                </c:pt>
                <c:pt idx="281">
                  <c:v>0.12682102200000001</c:v>
                </c:pt>
                <c:pt idx="282">
                  <c:v>0.139635237</c:v>
                </c:pt>
                <c:pt idx="283">
                  <c:v>0.15720163300000001</c:v>
                </c:pt>
                <c:pt idx="284">
                  <c:v>0.18062249599999999</c:v>
                </c:pt>
                <c:pt idx="285">
                  <c:v>0.210974932</c:v>
                </c:pt>
                <c:pt idx="286">
                  <c:v>0.249181298</c:v>
                </c:pt>
                <c:pt idx="287">
                  <c:v>0.29585051299999998</c:v>
                </c:pt>
                <c:pt idx="288">
                  <c:v>0.35110530400000001</c:v>
                </c:pt>
                <c:pt idx="289">
                  <c:v>0.41441836100000001</c:v>
                </c:pt>
                <c:pt idx="290">
                  <c:v>0.48448619700000001</c:v>
                </c:pt>
                <c:pt idx="291">
                  <c:v>0.55917099699999995</c:v>
                </c:pt>
                <c:pt idx="292">
                  <c:v>0.63553638700000004</c:v>
                </c:pt>
                <c:pt idx="293">
                  <c:v>0.70999231100000004</c:v>
                </c:pt>
                <c:pt idx="294">
                  <c:v>0.77854800499999999</c:v>
                </c:pt>
                <c:pt idx="295">
                  <c:v>0.83715299700000001</c:v>
                </c:pt>
                <c:pt idx="296">
                  <c:v>0.88208784100000004</c:v>
                </c:pt>
                <c:pt idx="297">
                  <c:v>0.91035305499999997</c:v>
                </c:pt>
                <c:pt idx="298">
                  <c:v>0.92000000500000001</c:v>
                </c:pt>
                <c:pt idx="299">
                  <c:v>0.91035306599999999</c:v>
                </c:pt>
                <c:pt idx="300">
                  <c:v>0.88208787099999997</c:v>
                </c:pt>
                <c:pt idx="301">
                  <c:v>0.837153072</c:v>
                </c:pt>
                <c:pt idx="302">
                  <c:v>0.77854818400000003</c:v>
                </c:pt>
                <c:pt idx="303">
                  <c:v>0.70999272599999996</c:v>
                </c:pt>
                <c:pt idx="304">
                  <c:v>0.63553732600000001</c:v>
                </c:pt>
                <c:pt idx="305">
                  <c:v>0.55917307100000002</c:v>
                </c:pt>
                <c:pt idx="306">
                  <c:v>0.48449067299999998</c:v>
                </c:pt>
                <c:pt idx="307">
                  <c:v>0.41442779400000002</c:v>
                </c:pt>
                <c:pt idx="308">
                  <c:v>0.35112472099999997</c:v>
                </c:pt>
                <c:pt idx="309">
                  <c:v>0.29588954499999998</c:v>
                </c:pt>
                <c:pt idx="310">
                  <c:v>0.24925792499999999</c:v>
                </c:pt>
                <c:pt idx="311">
                  <c:v>0.211121845</c:v>
                </c:pt>
                <c:pt idx="312">
                  <c:v>0.180897575</c:v>
                </c:pt>
                <c:pt idx="313">
                  <c:v>0.15770464300000001</c:v>
                </c:pt>
                <c:pt idx="314">
                  <c:v>0.14053352599999999</c:v>
                </c:pt>
                <c:pt idx="315">
                  <c:v>0.128387688</c:v>
                </c:pt>
                <c:pt idx="316">
                  <c:v>0.12039359400000001</c:v>
                </c:pt>
                <c:pt idx="317">
                  <c:v>0.115878724</c:v>
                </c:pt>
                <c:pt idx="318">
                  <c:v>0.114421551</c:v>
                </c:pt>
                <c:pt idx="319">
                  <c:v>0.115878724</c:v>
                </c:pt>
                <c:pt idx="320">
                  <c:v>0.12039359400000001</c:v>
                </c:pt>
                <c:pt idx="321">
                  <c:v>0.128387688</c:v>
                </c:pt>
                <c:pt idx="322">
                  <c:v>0.14053352599999999</c:v>
                </c:pt>
                <c:pt idx="323">
                  <c:v>0.15770464300000001</c:v>
                </c:pt>
                <c:pt idx="324">
                  <c:v>0.180897575</c:v>
                </c:pt>
                <c:pt idx="325">
                  <c:v>0.211121845</c:v>
                </c:pt>
                <c:pt idx="326">
                  <c:v>0.24925792499999999</c:v>
                </c:pt>
                <c:pt idx="327">
                  <c:v>0.29588954499999998</c:v>
                </c:pt>
                <c:pt idx="328">
                  <c:v>0.35112472099999997</c:v>
                </c:pt>
                <c:pt idx="329">
                  <c:v>0.41442779400000002</c:v>
                </c:pt>
                <c:pt idx="330">
                  <c:v>0.48449067299999998</c:v>
                </c:pt>
                <c:pt idx="331">
                  <c:v>0.55917307100000002</c:v>
                </c:pt>
                <c:pt idx="332">
                  <c:v>0.63553732600000001</c:v>
                </c:pt>
                <c:pt idx="333">
                  <c:v>0.70999272599999996</c:v>
                </c:pt>
                <c:pt idx="334">
                  <c:v>0.77854818400000003</c:v>
                </c:pt>
                <c:pt idx="335">
                  <c:v>0.837153072</c:v>
                </c:pt>
                <c:pt idx="336">
                  <c:v>0.88208787099999997</c:v>
                </c:pt>
                <c:pt idx="337">
                  <c:v>0.91035306599999999</c:v>
                </c:pt>
                <c:pt idx="338">
                  <c:v>0.92000000500000001</c:v>
                </c:pt>
                <c:pt idx="339">
                  <c:v>0.91035305499999997</c:v>
                </c:pt>
                <c:pt idx="340">
                  <c:v>0.88208784100000004</c:v>
                </c:pt>
                <c:pt idx="341">
                  <c:v>0.83715299700000001</c:v>
                </c:pt>
                <c:pt idx="342">
                  <c:v>0.77854800499999999</c:v>
                </c:pt>
                <c:pt idx="343">
                  <c:v>0.70999231100000004</c:v>
                </c:pt>
                <c:pt idx="344">
                  <c:v>0.63553638700000004</c:v>
                </c:pt>
                <c:pt idx="345">
                  <c:v>0.55917099699999995</c:v>
                </c:pt>
                <c:pt idx="346">
                  <c:v>0.48448619700000001</c:v>
                </c:pt>
                <c:pt idx="347">
                  <c:v>0.41441836100000001</c:v>
                </c:pt>
                <c:pt idx="348">
                  <c:v>0.35110530400000001</c:v>
                </c:pt>
                <c:pt idx="349">
                  <c:v>0.29585051299999998</c:v>
                </c:pt>
                <c:pt idx="350">
                  <c:v>0.249181298</c:v>
                </c:pt>
                <c:pt idx="351">
                  <c:v>0.210974932</c:v>
                </c:pt>
                <c:pt idx="352">
                  <c:v>0.18062249599999999</c:v>
                </c:pt>
                <c:pt idx="353">
                  <c:v>0.15720163300000001</c:v>
                </c:pt>
                <c:pt idx="354">
                  <c:v>0.139635237</c:v>
                </c:pt>
                <c:pt idx="355">
                  <c:v>0.12682102200000001</c:v>
                </c:pt>
                <c:pt idx="356">
                  <c:v>0.117725155</c:v>
                </c:pt>
                <c:pt idx="357">
                  <c:v>0.111439989</c:v>
                </c:pt>
                <c:pt idx="358">
                  <c:v>0.10721077599999999</c:v>
                </c:pt>
                <c:pt idx="359">
                  <c:v>0.104438735</c:v>
                </c:pt>
                <c:pt idx="360">
                  <c:v>0.102668439</c:v>
                </c:pt>
                <c:pt idx="361">
                  <c:v>0.101566665</c:v>
                </c:pt>
                <c:pt idx="362">
                  <c:v>0.100898289</c:v>
                </c:pt>
                <c:pt idx="363">
                  <c:v>0.10050301</c:v>
                </c:pt>
                <c:pt idx="364">
                  <c:v>0.100275079</c:v>
                </c:pt>
                <c:pt idx="365">
                  <c:v>0.100146913</c:v>
                </c:pt>
                <c:pt idx="366">
                  <c:v>0.100076627</c:v>
                </c:pt>
                <c:pt idx="367">
                  <c:v>0.100039033</c:v>
                </c:pt>
                <c:pt idx="368">
                  <c:v>0.100019417</c:v>
                </c:pt>
                <c:pt idx="369">
                  <c:v>0.10000943399999999</c:v>
                </c:pt>
                <c:pt idx="370">
                  <c:v>0.10000447599999999</c:v>
                </c:pt>
                <c:pt idx="371">
                  <c:v>0.100002074</c:v>
                </c:pt>
                <c:pt idx="372">
                  <c:v>0.100000939</c:v>
                </c:pt>
                <c:pt idx="373">
                  <c:v>0.100000415</c:v>
                </c:pt>
                <c:pt idx="374">
                  <c:v>0.10000017899999999</c:v>
                </c:pt>
                <c:pt idx="375">
                  <c:v>0.10000007499999999</c:v>
                </c:pt>
                <c:pt idx="376">
                  <c:v>0.100000031</c:v>
                </c:pt>
                <c:pt idx="377">
                  <c:v>0.100000012</c:v>
                </c:pt>
                <c:pt idx="378">
                  <c:v>0.100000005</c:v>
                </c:pt>
                <c:pt idx="379">
                  <c:v>0.100000002</c:v>
                </c:pt>
                <c:pt idx="380">
                  <c:v>0.10000000100000001</c:v>
                </c:pt>
                <c:pt idx="381">
                  <c:v>0.1</c:v>
                </c:pt>
                <c:pt idx="382">
                  <c:v>0.1</c:v>
                </c:pt>
                <c:pt idx="383">
                  <c:v>0.1</c:v>
                </c:pt>
                <c:pt idx="384">
                  <c:v>0.1</c:v>
                </c:pt>
                <c:pt idx="385">
                  <c:v>0.1</c:v>
                </c:pt>
                <c:pt idx="386">
                  <c:v>0.1</c:v>
                </c:pt>
                <c:pt idx="387">
                  <c:v>0.1</c:v>
                </c:pt>
                <c:pt idx="388">
                  <c:v>0.1</c:v>
                </c:pt>
                <c:pt idx="389">
                  <c:v>0.1</c:v>
                </c:pt>
                <c:pt idx="390">
                  <c:v>0.1</c:v>
                </c:pt>
                <c:pt idx="391">
                  <c:v>0.1</c:v>
                </c:pt>
                <c:pt idx="392">
                  <c:v>0.1</c:v>
                </c:pt>
                <c:pt idx="393">
                  <c:v>0.1</c:v>
                </c:pt>
                <c:pt idx="394">
                  <c:v>0.1</c:v>
                </c:pt>
                <c:pt idx="395">
                  <c:v>0.1</c:v>
                </c:pt>
                <c:pt idx="396">
                  <c:v>0.1</c:v>
                </c:pt>
                <c:pt idx="397">
                  <c:v>0.1</c:v>
                </c:pt>
                <c:pt idx="398">
                  <c:v>0.1</c:v>
                </c:pt>
                <c:pt idx="399">
                  <c:v>0.1</c:v>
                </c:pt>
                <c:pt idx="400">
                  <c:v>0.1</c:v>
                </c:pt>
                <c:pt idx="401">
                  <c:v>0.1</c:v>
                </c:pt>
                <c:pt idx="402">
                  <c:v>0.1</c:v>
                </c:pt>
                <c:pt idx="403">
                  <c:v>0.1</c:v>
                </c:pt>
                <c:pt idx="404">
                  <c:v>0.1</c:v>
                </c:pt>
                <c:pt idx="405">
                  <c:v>0.1</c:v>
                </c:pt>
                <c:pt idx="406">
                  <c:v>0.1</c:v>
                </c:pt>
                <c:pt idx="407">
                  <c:v>0.1</c:v>
                </c:pt>
                <c:pt idx="408">
                  <c:v>0.1</c:v>
                </c:pt>
                <c:pt idx="409">
                  <c:v>0.1</c:v>
                </c:pt>
                <c:pt idx="410">
                  <c:v>0.1</c:v>
                </c:pt>
                <c:pt idx="411">
                  <c:v>0.1</c:v>
                </c:pt>
                <c:pt idx="412">
                  <c:v>0.1</c:v>
                </c:pt>
                <c:pt idx="413">
                  <c:v>0.1</c:v>
                </c:pt>
                <c:pt idx="414">
                  <c:v>0.1</c:v>
                </c:pt>
                <c:pt idx="415">
                  <c:v>0.1</c:v>
                </c:pt>
                <c:pt idx="416">
                  <c:v>0.1</c:v>
                </c:pt>
                <c:pt idx="417">
                  <c:v>0.1</c:v>
                </c:pt>
                <c:pt idx="418">
                  <c:v>0.1</c:v>
                </c:pt>
                <c:pt idx="419">
                  <c:v>0.1</c:v>
                </c:pt>
                <c:pt idx="420">
                  <c:v>0.1</c:v>
                </c:pt>
                <c:pt idx="421">
                  <c:v>0.1</c:v>
                </c:pt>
                <c:pt idx="422">
                  <c:v>0.1</c:v>
                </c:pt>
                <c:pt idx="423">
                  <c:v>0.1</c:v>
                </c:pt>
                <c:pt idx="424">
                  <c:v>0.1</c:v>
                </c:pt>
                <c:pt idx="425">
                  <c:v>0.1</c:v>
                </c:pt>
                <c:pt idx="426">
                  <c:v>0.1</c:v>
                </c:pt>
                <c:pt idx="427">
                  <c:v>0.1</c:v>
                </c:pt>
                <c:pt idx="428">
                  <c:v>0.1</c:v>
                </c:pt>
                <c:pt idx="429">
                  <c:v>0.1</c:v>
                </c:pt>
                <c:pt idx="430">
                  <c:v>0.1</c:v>
                </c:pt>
                <c:pt idx="431">
                  <c:v>0.1</c:v>
                </c:pt>
                <c:pt idx="432">
                  <c:v>0.1</c:v>
                </c:pt>
                <c:pt idx="433">
                  <c:v>0.1</c:v>
                </c:pt>
                <c:pt idx="434">
                  <c:v>0.1</c:v>
                </c:pt>
                <c:pt idx="435">
                  <c:v>0.1</c:v>
                </c:pt>
                <c:pt idx="436">
                  <c:v>0.1</c:v>
                </c:pt>
                <c:pt idx="437">
                  <c:v>0.1</c:v>
                </c:pt>
                <c:pt idx="438">
                  <c:v>0.1</c:v>
                </c:pt>
                <c:pt idx="439">
                  <c:v>0.1</c:v>
                </c:pt>
                <c:pt idx="440">
                  <c:v>0.1</c:v>
                </c:pt>
                <c:pt idx="441">
                  <c:v>0.1</c:v>
                </c:pt>
                <c:pt idx="442">
                  <c:v>0.1</c:v>
                </c:pt>
                <c:pt idx="443">
                  <c:v>0.1</c:v>
                </c:pt>
                <c:pt idx="444">
                  <c:v>0.1</c:v>
                </c:pt>
                <c:pt idx="445">
                  <c:v>0.1</c:v>
                </c:pt>
                <c:pt idx="446">
                  <c:v>0.1</c:v>
                </c:pt>
                <c:pt idx="447">
                  <c:v>0.1</c:v>
                </c:pt>
                <c:pt idx="448">
                  <c:v>0.1</c:v>
                </c:pt>
                <c:pt idx="449">
                  <c:v>0.1</c:v>
                </c:pt>
                <c:pt idx="450">
                  <c:v>0.1</c:v>
                </c:pt>
                <c:pt idx="451">
                  <c:v>0.1</c:v>
                </c:pt>
                <c:pt idx="452">
                  <c:v>0.1</c:v>
                </c:pt>
                <c:pt idx="453">
                  <c:v>0.1</c:v>
                </c:pt>
                <c:pt idx="454">
                  <c:v>0.1</c:v>
                </c:pt>
                <c:pt idx="455">
                  <c:v>0.1</c:v>
                </c:pt>
                <c:pt idx="456">
                  <c:v>0.1</c:v>
                </c:pt>
                <c:pt idx="457">
                  <c:v>0.1</c:v>
                </c:pt>
                <c:pt idx="458">
                  <c:v>0.1</c:v>
                </c:pt>
                <c:pt idx="459">
                  <c:v>0.1</c:v>
                </c:pt>
                <c:pt idx="460">
                  <c:v>0.1</c:v>
                </c:pt>
                <c:pt idx="461">
                  <c:v>0.1</c:v>
                </c:pt>
                <c:pt idx="462">
                  <c:v>0.1</c:v>
                </c:pt>
                <c:pt idx="463">
                  <c:v>0.1</c:v>
                </c:pt>
                <c:pt idx="464">
                  <c:v>0.1</c:v>
                </c:pt>
                <c:pt idx="465">
                  <c:v>0.1</c:v>
                </c:pt>
                <c:pt idx="466">
                  <c:v>0.1</c:v>
                </c:pt>
                <c:pt idx="467">
                  <c:v>0.1</c:v>
                </c:pt>
                <c:pt idx="468">
                  <c:v>0.1</c:v>
                </c:pt>
                <c:pt idx="469">
                  <c:v>0.1</c:v>
                </c:pt>
                <c:pt idx="470">
                  <c:v>0.1</c:v>
                </c:pt>
                <c:pt idx="471">
                  <c:v>0.1</c:v>
                </c:pt>
                <c:pt idx="472">
                  <c:v>0.1</c:v>
                </c:pt>
                <c:pt idx="473">
                  <c:v>0.1</c:v>
                </c:pt>
                <c:pt idx="474">
                  <c:v>0.1</c:v>
                </c:pt>
                <c:pt idx="475">
                  <c:v>0.1</c:v>
                </c:pt>
                <c:pt idx="476">
                  <c:v>0.1</c:v>
                </c:pt>
                <c:pt idx="477">
                  <c:v>0.1</c:v>
                </c:pt>
                <c:pt idx="478">
                  <c:v>0.1</c:v>
                </c:pt>
                <c:pt idx="479">
                  <c:v>0.1</c:v>
                </c:pt>
                <c:pt idx="480">
                  <c:v>0.1</c:v>
                </c:pt>
                <c:pt idx="481">
                  <c:v>0.1</c:v>
                </c:pt>
                <c:pt idx="482">
                  <c:v>0.1</c:v>
                </c:pt>
                <c:pt idx="483">
                  <c:v>0.1</c:v>
                </c:pt>
                <c:pt idx="484">
                  <c:v>0.1</c:v>
                </c:pt>
                <c:pt idx="485">
                  <c:v>0.1</c:v>
                </c:pt>
                <c:pt idx="486">
                  <c:v>0.1</c:v>
                </c:pt>
                <c:pt idx="487">
                  <c:v>0.1</c:v>
                </c:pt>
                <c:pt idx="488">
                  <c:v>0.1</c:v>
                </c:pt>
                <c:pt idx="489">
                  <c:v>0.1</c:v>
                </c:pt>
                <c:pt idx="490">
                  <c:v>0.1</c:v>
                </c:pt>
                <c:pt idx="491">
                  <c:v>0.1</c:v>
                </c:pt>
                <c:pt idx="492">
                  <c:v>0.1</c:v>
                </c:pt>
                <c:pt idx="493">
                  <c:v>0.1</c:v>
                </c:pt>
                <c:pt idx="494">
                  <c:v>0.1</c:v>
                </c:pt>
                <c:pt idx="495">
                  <c:v>0.1</c:v>
                </c:pt>
                <c:pt idx="496">
                  <c:v>0.1</c:v>
                </c:pt>
                <c:pt idx="497">
                  <c:v>0.1</c:v>
                </c:pt>
                <c:pt idx="498">
                  <c:v>0.1</c:v>
                </c:pt>
                <c:pt idx="499">
                  <c:v>0.1</c:v>
                </c:pt>
                <c:pt idx="500">
                  <c:v>0.1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C245-3245-B7DA-90D72D4617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0"/>
        <c:axId val="200"/>
      </c:scatterChart>
      <c:valAx>
        <c:axId val="100"/>
        <c:scaling>
          <c:orientation val="minMax"/>
          <c:max val="500"/>
          <c:min val="0"/>
        </c:scaling>
        <c:delete val="0"/>
        <c:axPos val="b"/>
        <c:numFmt formatCode="0" sourceLinked="0"/>
        <c:majorTickMark val="none"/>
        <c:minorTickMark val="none"/>
        <c:tickLblPos val="none"/>
        <c:spPr>
          <a:ln w="7000">
            <a:solidFill>
              <a:srgbClr val="C7BCCD"/>
            </a:solidFill>
          </a:ln>
        </c:spPr>
        <c:crossAx val="200"/>
        <c:crossesAt val="0"/>
        <c:crossBetween val="midCat"/>
        <c:majorUnit val="100"/>
      </c:valAx>
      <c:valAx>
        <c:axId val="200"/>
        <c:scaling>
          <c:orientation val="minMax"/>
          <c:max val="3.7"/>
          <c:min val="0"/>
        </c:scaling>
        <c:delete val="1"/>
        <c:axPos val="l"/>
        <c:numFmt formatCode="0" sourceLinked="0"/>
        <c:majorTickMark val="none"/>
        <c:minorTickMark val="none"/>
        <c:tickLblPos val="none"/>
        <c:crossAx val="100"/>
        <c:crossesAt val="0"/>
        <c:crossBetween val="midCat"/>
      </c:valAx>
    </c:plotArea>
    <c:plotVisOnly val="1"/>
    <c:dispBlanksAs val="gap"/>
    <c:showDLblsOverMax val="1"/>
  </c:chart>
  <c:spPr>
    <a:noFill/>
    <a:ln>
      <a:noFill/>
    </a:ln>
  </c:spPr>
  <c:txPr>
    <a:bodyPr/>
    <a:lstStyle/>
    <a:p>
      <a:pPr>
        <a:defRPr sz="900">
          <a:solidFill>
            <a:srgbClr val="6E6675"/>
          </a:solidFill>
          <a:latin typeface="STIX Two Text"/>
          <a:ea typeface="SimSun"/>
        </a:defRPr>
      </a:pPr>
      <a:endParaRPr lang="en-US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layoutTarget val="inner"/>
          <c:xMode val="edge"/>
          <c:yMode val="edge"/>
          <c:x val="4.0000000000000036E-2"/>
          <c:y val="0.15000000000000002"/>
          <c:w val="0.96"/>
          <c:h val="0.78"/>
        </c:manualLayout>
      </c:layout>
      <c:scatterChart>
        <c:scatterStyle val="lineMarker"/>
        <c:varyColors val="0"/>
        <c:ser>
          <c:idx val="0"/>
          <c:order val="0"/>
          <c:tx>
            <c:v>候选 PE 0</c:v>
          </c:tx>
          <c:spPr>
            <a:ln w="22860">
              <a:solidFill>
                <a:srgbClr val="660874"/>
              </a:solidFill>
            </a:ln>
          </c:spPr>
          <c:marker>
            <c:symbol val="none"/>
          </c:marker>
          <c:xVal>
            <c:numRef>
              <c:f>Data!$A$2:$A$3</c:f>
              <c:numCache>
                <c:formatCode>General</c:formatCode>
                <c:ptCount val="2"/>
                <c:pt idx="0">
                  <c:v>80</c:v>
                </c:pt>
                <c:pt idx="1">
                  <c:v>80</c:v>
                </c:pt>
              </c:numCache>
            </c:numRef>
          </c:xVal>
          <c:yVal>
            <c:numRef>
              <c:f>Data!$B$2:$B$3</c:f>
              <c:numCache>
                <c:formatCode>General</c:formatCode>
                <c:ptCount val="2"/>
                <c:pt idx="0">
                  <c:v>0</c:v>
                </c:pt>
                <c:pt idx="1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2C3B-8343-B711-6080208F4B2C}"/>
            </c:ext>
          </c:extLst>
        </c:ser>
        <c:ser>
          <c:idx val="1"/>
          <c:order val="1"/>
          <c:tx>
            <c:v>候选 PE 1</c:v>
          </c:tx>
          <c:spPr>
            <a:ln w="22860">
              <a:solidFill>
                <a:srgbClr val="660874"/>
              </a:solidFill>
            </a:ln>
          </c:spPr>
          <c:marker>
            <c:symbol val="none"/>
          </c:marker>
          <c:xVal>
            <c:numRef>
              <c:f>Data!$C$2:$C$3</c:f>
              <c:numCache>
                <c:formatCode>General</c:formatCode>
                <c:ptCount val="2"/>
                <c:pt idx="0">
                  <c:v>290</c:v>
                </c:pt>
                <c:pt idx="1">
                  <c:v>290</c:v>
                </c:pt>
              </c:numCache>
            </c:numRef>
          </c:xVal>
          <c:yVal>
            <c:numRef>
              <c:f>Data!$D$2:$D$3</c:f>
              <c:numCache>
                <c:formatCode>General</c:formatCode>
                <c:ptCount val="2"/>
                <c:pt idx="0">
                  <c:v>0</c:v>
                </c:pt>
                <c:pt idx="1">
                  <c:v>1.1000000000000001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2C3B-8343-B711-6080208F4B2C}"/>
            </c:ext>
          </c:extLst>
        </c:ser>
        <c:ser>
          <c:idx val="2"/>
          <c:order val="2"/>
          <c:tx>
            <c:v>候选 PE 2</c:v>
          </c:tx>
          <c:spPr>
            <a:ln w="22860">
              <a:solidFill>
                <a:srgbClr val="660874"/>
              </a:solidFill>
            </a:ln>
          </c:spPr>
          <c:marker>
            <c:symbol val="none"/>
          </c:marker>
          <c:xVal>
            <c:numRef>
              <c:f>Data!$E$2:$E$3</c:f>
              <c:numCache>
                <c:formatCode>General</c:formatCode>
                <c:ptCount val="2"/>
                <c:pt idx="0">
                  <c:v>330</c:v>
                </c:pt>
                <c:pt idx="1">
                  <c:v>330</c:v>
                </c:pt>
              </c:numCache>
            </c:numRef>
          </c:xVal>
          <c:yVal>
            <c:numRef>
              <c:f>Data!$F$2:$F$3</c:f>
              <c:numCache>
                <c:formatCode>General</c:formatCode>
                <c:ptCount val="2"/>
                <c:pt idx="0">
                  <c:v>0</c:v>
                </c:pt>
                <c:pt idx="1">
                  <c:v>0.8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2C3B-8343-B711-6080208F4B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0"/>
        <c:axId val="200"/>
      </c:scatterChart>
      <c:valAx>
        <c:axId val="100"/>
        <c:scaling>
          <c:orientation val="minMax"/>
          <c:max val="500"/>
          <c:min val="0"/>
        </c:scaling>
        <c:delete val="0"/>
        <c:axPos val="b"/>
        <c:numFmt formatCode="0" sourceLinked="0"/>
        <c:majorTickMark val="out"/>
        <c:minorTickMark val="none"/>
        <c:tickLblPos val="low"/>
        <c:spPr>
          <a:ln w="7000">
            <a:solidFill>
              <a:srgbClr val="C7BCCD"/>
            </a:solidFill>
          </a:ln>
        </c:spPr>
        <c:crossAx val="200"/>
        <c:crossesAt val="0"/>
        <c:crossBetween val="midCat"/>
        <c:majorUnit val="100"/>
      </c:valAx>
      <c:valAx>
        <c:axId val="200"/>
        <c:scaling>
          <c:orientation val="minMax"/>
          <c:max val="1.5"/>
          <c:min val="0"/>
        </c:scaling>
        <c:delete val="1"/>
        <c:axPos val="l"/>
        <c:numFmt formatCode="0" sourceLinked="0"/>
        <c:majorTickMark val="none"/>
        <c:minorTickMark val="none"/>
        <c:tickLblPos val="none"/>
        <c:crossAx val="100"/>
        <c:crossesAt val="0"/>
        <c:crossBetween val="midCat"/>
      </c:valAx>
    </c:plotArea>
    <c:plotVisOnly val="1"/>
    <c:dispBlanksAs val="gap"/>
    <c:showDLblsOverMax val="1"/>
  </c:chart>
  <c:spPr>
    <a:noFill/>
    <a:ln>
      <a:noFill/>
    </a:ln>
  </c:spPr>
  <c:txPr>
    <a:bodyPr/>
    <a:lstStyle/>
    <a:p>
      <a:pPr>
        <a:defRPr sz="900">
          <a:solidFill>
            <a:srgbClr val="6E6675"/>
          </a:solidFill>
          <a:latin typeface="STIX Two Text"/>
          <a:ea typeface="SimSun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170251-E998-9241-B58C-31F188F5F472}" type="datetimeFigureOut">
              <a:rPr lang="en-CN" smtClean="0"/>
              <a:t>2026/10/22</a:t>
            </a:fld>
            <a:endParaRPr lang="en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C2CE3F-B460-C246-BD13-427DA32A71CB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3546482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peaker notes"/>
          <p:cNvSpPr txBox="1"/>
          <p:nvPr/>
        </p:nvSpPr>
        <p:spPr/>
        <p:txBody>
          <a:bodyPr/>
          <a:lstStyle/>
          <a:p>
            <a:r>
              <a:t>SER = Single Electron Response，单光电子响应。q_i 为以参考单 PE 电荷为单位的相对电荷。固定响应形状、线性叠加近似下成立；s 与光强期望曲线不同，是本条波形的实际电荷脉冲串。</a:t>
            </a:r>
          </a:p>
          <a:p>
            <a:r>
              <a:t>来源：Xu et al., JINST 17 (2022) P06040, §2.2；https://arxiv.org/abs/2112.06913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peaker notes"/>
          <p:cNvSpPr txBox="1"/>
          <p:nvPr/>
        </p:nvSpPr>
        <p:spPr/>
        <p:txBody>
          <a:bodyPr/>
          <a:lstStyle/>
          <a:p>
            <a:r>
              <a:t>来源：Xu et al., JINST 17 (2022) P06040, §3.1；https://arxiv.org/abs/2112.06913</a:t>
            </a:r>
          </a:p>
          <a:p>
            <a:r>
              <a:t>W1 比较非负、非零总电荷的归一化 PE 电荷时间分布。CDF 等价形式见式(3.8)。时间整体平移且无截窗损失时 W1=|Δt|；只缩放总电荷 W1 不变。RSS 是波形残差，不是纯电荷误差。仿真应比较无噪声真值波形，数据拟合只能用含噪观测。离散 RSS 与连续积分相差采样间隔因子；固定采样、时间窗与单位再比较。总电荷误差 r_Q、偏差 E[r_Q] 与分辨率 Std(r_Q) 是本页单独明确定义的通用评价量，不冒称论文原有指标。应按真值电荷/占用条件分组；电荷准确不等于 PE 计数准确。零电荷样本应改用绝对误差或漏检/误检率。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SMP speaker notes"/>
          <p:cNvSpPr txBox="1"/>
          <p:nvPr/>
        </p:nvSpPr>
        <p:spPr>
          <a:xfrm>
            <a:off x="7955280" y="3017520"/>
            <a:ext cx="2060590" cy="777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>
              <a:lnSpc>
                <a:spcPct val="130000"/>
              </a:lnSpc>
            </a:pPr>
            <a:r>
              <a:rPr lang="zh-CN" sz="1100" b="0">
                <a:solidFill>
                  <a:srgbClr val="251B2A"/>
                </a:solidFill>
                <a:latin typeface="STIX Two Text"/>
                <a:ea typeface="SimSun"/>
              </a:rPr>
              <a:t>来源：Wang et al., The Fast Stochastic Matching Pursuit for Neutrino and Dark Matter Experiments, §2.3–2.4；https://arxiv.org/html/2403.03156v6</a:t>
            </a:r>
            <a:endParaRPr lang="zh-CN" sz="1100"/>
          </a:p>
          <a:p>
            <a:pPr>
              <a:lnSpc>
                <a:spcPct val="130000"/>
              </a:lnSpc>
            </a:pPr>
            <a:r>
              <a:rPr lang="zh-CN" sz="1100" b="0">
                <a:solidFill>
                  <a:srgbClr val="251B2A"/>
                </a:solidFill>
                <a:latin typeface="STIX Two Text"/>
                <a:ea typeface="SimSun"/>
              </a:rPr>
              <a:t>LucyDDM 反卷积提供初始 PE 序列与候选时间范围。RJMCMC 的三种跳转是 birth、death、update。birth 添加一个 PE，death 随机删除一个 PE，update 移动一个 PE 的击中时间且不改变 N；MCP-PMT 的 update 还可更新电荷分布的混合分量索引。</a:t>
            </a:r>
            <a:endParaRPr lang="zh-CN" sz="1100"/>
          </a:p>
          <a:p>
            <a:pPr>
              <a:lnSpc>
                <a:spcPct val="130000"/>
              </a:lnSpc>
            </a:pPr>
            <a:r>
              <a:rPr lang="zh-CN" sz="1100" b="0">
                <a:solidFill>
                  <a:srgbClr val="251B2A"/>
                </a:solidFill>
                <a:latin typeface="STIX Two Text"/>
                <a:ea typeface="SimSun"/>
              </a:rPr>
              <a:t>t₀ 是事例起始时间，不是三种 PE 序列跳转之外的第四种同类跳转。在 Gibbs 框架下，t₀ 用 Metropolis–Hastings 更新，PE 序列用 RJMCMC 更新。birth/death 的接受率包括后验比与正反向提议概率；拒绝时必须重复当前状态，不能只保留被接受的状态。</a:t>
            </a:r>
            <a:endParaRPr lang="zh-CN" sz="1100"/>
          </a:p>
          <a:p>
            <a:pPr>
              <a:lnSpc>
                <a:spcPct val="130000"/>
              </a:lnSpc>
            </a:pPr>
            <a:r>
              <a:rPr lang="zh-CN" sz="1100" b="0">
                <a:solidFill>
                  <a:srgbClr val="251B2A"/>
                </a:solidFill>
                <a:latin typeface="STIX Two Text"/>
                <a:ea typeface="SimSun"/>
              </a:rPr>
              <a:t>PE 数目 N 与平均光强 λ 不同。λ 可由样本构建的似然作极大似然估计，不能把每个样本 N 的后验直接称为 λ 的后验。</a:t>
            </a:r>
            <a:endParaRPr lang="zh-CN" sz="11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rce and reading notes"/>
          <p:cNvSpPr txBox="1"/>
          <p:nvPr/>
        </p:nvSpPr>
        <p:spPr>
          <a:xfrm>
            <a:off x="761695" y="6163056"/>
            <a:ext cx="10661904" cy="19202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>
              <a:lnSpc>
                <a:spcPct val="130000"/>
              </a:lnSpc>
            </a:pPr>
            <a:r>
              <a:rPr lang="zh-CN" sz="1100" b="0">
                <a:solidFill>
                  <a:srgbClr val="251B2A"/>
                </a:solidFill>
                <a:latin typeface="STIX Two Text"/>
                <a:ea typeface="SimSun"/>
              </a:rPr>
              <a:t>原图：D. C. Xu et al., Towards the ultimate PMT waveform analysis for neutrino and dark matter experiments, JINST 17 (2022) P06040, Figure 12 (published PDF p.21). DOI:10.1088/1748-0221/17/06/P06040. https://arxiv.org/abs/2112.06913</a:t>
            </a:r>
            <a:endParaRPr sz="1100"/>
          </a:p>
          <a:p>
            <a:pPr>
              <a:lnSpc>
                <a:spcPct val="130000"/>
              </a:lnSpc>
            </a:pPr>
            <a:r>
              <a:rPr lang="zh-CN" sz="1100" b="0">
                <a:solidFill>
                  <a:srgbClr val="251B2A"/>
                </a:solidFill>
                <a:latin typeface="STIX Two Text"/>
                <a:ea typeface="SimSun"/>
              </a:rPr>
              <a:t>图从本地已发表 PDF 直接裁切，保留原始曲线、颜色、坐标与误差条；未重绘数值。横轴为单波形耗时，纵轴为 Wasserstein 距离。中心点为样本均值，误差条为 5%–95% 分位区间，不是均值标准误。</a:t>
            </a:r>
            <a:endParaRPr sz="1100"/>
          </a:p>
          <a:p>
            <a:pPr>
              <a:lnSpc>
                <a:spcPct val="130000"/>
              </a:lnSpc>
            </a:pPr>
            <a:r>
              <a:rPr lang="zh-CN" sz="1100" b="0">
                <a:solidFill>
                  <a:srgbClr val="251B2A"/>
                </a:solidFill>
                <a:latin typeface="STIX Two Text"/>
                <a:ea typeface="SimSun"/>
              </a:rPr>
              <a:t>Fitting 表示直接电荷拟合。Fitting、HMC、FSMP 耗时包含 LucyDDM 初始化。CNN 虚线误差条对应 A100 GPU，实线对应 AMD EPYC 7742 单核 CPU；只计推理，不计训练。</a:t>
            </a:r>
            <a:endParaRPr sz="1100"/>
          </a:p>
          <a:p>
            <a:pPr>
              <a:lnSpc>
                <a:spcPct val="130000"/>
              </a:lnSpc>
            </a:pPr>
            <a:r>
              <a:rPr lang="zh-CN" sz="1100" b="0">
                <a:solidFill>
                  <a:srgbClr val="251B2A"/>
                </a:solidFill>
                <a:latin typeface="STIX Two Text"/>
                <a:ea typeface="SimSun"/>
              </a:rPr>
              <a:t>这是论文所用共同模拟数据集和实现的比较，不是现代软硬件/所有方法的统一排行。CNN 与 FSMP 各有权衡，Wasserstein 指标不代表逐 PE 电荷分布保真度。未包含 BALM、RawNet、扩散和 PhAST。</a:t>
            </a:r>
            <a:endParaRPr sz="1100"/>
          </a:p>
          <a:p>
            <a:pPr>
              <a:lnSpc>
                <a:spcPct val="130000"/>
              </a:lnSpc>
            </a:pPr>
            <a:r>
              <a:rPr lang="zh-CN" sz="1100" b="0">
                <a:solidFill>
                  <a:srgbClr val="251B2A"/>
                </a:solidFill>
                <a:latin typeface="STIX Two Text"/>
                <a:ea typeface="SimSun"/>
              </a:rPr>
              <a:t>reconj 本地尝试仅作背景检查，未使用其小样本结果形成方法排名；本页只展示公开论文比较。</a:t>
            </a:r>
            <a:endParaRPr sz="11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svg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svg"/><Relationship Id="rId5" Type="http://schemas.openxmlformats.org/officeDocument/2006/relationships/image" Target="../media/image2.svg"/><Relationship Id="rId4" Type="http://schemas.openxmlformats.org/officeDocument/2006/relationships/chart" Target="../charts/char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svg"/><Relationship Id="rId4" Type="http://schemas.openxmlformats.org/officeDocument/2006/relationships/chart" Target="../charts/char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-rule"/>
          <p:cNvSpPr/>
          <p:nvPr/>
        </p:nvSpPr>
        <p:spPr>
          <a:xfrm>
            <a:off x="762000" y="762000"/>
            <a:ext cx="10668000" cy="25400"/>
          </a:xfrm>
          <a:prstGeom prst="rect">
            <a:avLst/>
          </a:prstGeom>
          <a:solidFill>
            <a:srgbClr val="660874"/>
          </a:solidFill>
          <a:ln>
            <a:noFill/>
          </a:ln>
        </p:spPr>
      </p:sp>
      <p:sp>
        <p:nvSpPr>
          <p:cNvPr id="3" name="title"/>
          <p:cNvSpPr txBox="1"/>
          <p:nvPr/>
        </p:nvSpPr>
        <p:spPr>
          <a:xfrm>
            <a:off x="762000" y="1422400"/>
            <a:ext cx="10668000" cy="660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4000" b="1" noProof="1">
                <a:solidFill>
                  <a:srgbClr val="251B2A"/>
                </a:solidFill>
                <a:latin typeface="STIX Two Text"/>
                <a:ea typeface="SimSun"/>
              </a:rPr>
              <a:t>PMT 波形分析综述</a:t>
            </a:r>
            <a:endParaRPr lang="en-US" sz="4000" noProof="1"/>
          </a:p>
        </p:txBody>
      </p:sp>
      <p:sp>
        <p:nvSpPr>
          <p:cNvPr id="4" name="accent-bar"/>
          <p:cNvSpPr/>
          <p:nvPr/>
        </p:nvSpPr>
        <p:spPr>
          <a:xfrm>
            <a:off x="762000" y="2336800"/>
            <a:ext cx="762000" cy="38100"/>
          </a:xfrm>
          <a:prstGeom prst="rect">
            <a:avLst/>
          </a:prstGeom>
          <a:solidFill>
            <a:srgbClr val="660874"/>
          </a:solidFill>
          <a:ln>
            <a:noFill/>
          </a:ln>
        </p:spPr>
      </p:sp>
      <p:sp>
        <p:nvSpPr>
          <p:cNvPr id="5" name="subtitle"/>
          <p:cNvSpPr txBox="1"/>
          <p:nvPr/>
        </p:nvSpPr>
        <p:spPr>
          <a:xfrm>
            <a:off x="762000" y="2590800"/>
            <a:ext cx="10668000" cy="279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500" noProof="1">
                <a:solidFill>
                  <a:srgbClr val="6E6675"/>
                </a:solidFill>
                <a:latin typeface="STIX Two Text"/>
                <a:ea typeface="SimSun"/>
              </a:rPr>
              <a:t>液闪探测器实验中的光电子重建</a:t>
            </a:r>
            <a:endParaRPr lang="en-US" sz="1500" noProof="1"/>
          </a:p>
        </p:txBody>
      </p:sp>
      <p:sp>
        <p:nvSpPr>
          <p:cNvPr id="6" name="info"/>
          <p:cNvSpPr txBox="1"/>
          <p:nvPr/>
        </p:nvSpPr>
        <p:spPr>
          <a:xfrm>
            <a:off x="762000" y="2997200"/>
            <a:ext cx="10668000" cy="254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300" noProof="1">
                <a:solidFill>
                  <a:srgbClr val="6E6675"/>
                </a:solidFill>
                <a:latin typeface="STIX Two Text"/>
                <a:ea typeface="SimSun"/>
              </a:rPr>
              <a:t>朱宇涛 · 2026 年 10 月 22 日</a:t>
            </a:r>
            <a:endParaRPr lang="en-US" sz="1300" noProof="1"/>
          </a:p>
        </p:txBody>
      </p:sp>
      <p:sp>
        <p:nvSpPr>
          <p:cNvPr id="7" name="mid-rule"/>
          <p:cNvSpPr/>
          <p:nvPr/>
        </p:nvSpPr>
        <p:spPr>
          <a:xfrm>
            <a:off x="762000" y="3759200"/>
            <a:ext cx="10668000" cy="12700"/>
          </a:xfrm>
          <a:prstGeom prst="rect">
            <a:avLst/>
          </a:prstGeom>
          <a:solidFill>
            <a:srgbClr val="DED7E3"/>
          </a:solidFill>
          <a:ln>
            <a:noFill/>
          </a:ln>
        </p:spPr>
      </p:sp>
      <p:sp>
        <p:nvSpPr>
          <p:cNvPr id="8" name="agenda-head"/>
          <p:cNvSpPr txBox="1"/>
          <p:nvPr/>
        </p:nvSpPr>
        <p:spPr>
          <a:xfrm>
            <a:off x="762000" y="4038600"/>
            <a:ext cx="5080000" cy="203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100" b="1" kern="0" spc="200" noProof="1">
                <a:solidFill>
                  <a:srgbClr val="660874"/>
                </a:solidFill>
                <a:latin typeface="STIX Two Text"/>
                <a:ea typeface="SimSun"/>
              </a:rPr>
              <a:t>目录</a:t>
            </a:r>
            <a:endParaRPr lang="en-US" sz="1100" noProof="1"/>
          </a:p>
        </p:txBody>
      </p:sp>
      <p:sp>
        <p:nvSpPr>
          <p:cNvPr id="9" name="agenda-1-num"/>
          <p:cNvSpPr txBox="1"/>
          <p:nvPr/>
        </p:nvSpPr>
        <p:spPr>
          <a:xfrm>
            <a:off x="762000" y="4445000"/>
            <a:ext cx="711200" cy="381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400" b="1" noProof="1">
                <a:solidFill>
                  <a:srgbClr val="660874"/>
                </a:solidFill>
                <a:latin typeface="STIX Two Text"/>
                <a:ea typeface="SimSun"/>
              </a:rPr>
              <a:t>01</a:t>
            </a:r>
            <a:endParaRPr lang="en-US" sz="2400" noProof="1"/>
          </a:p>
        </p:txBody>
      </p:sp>
      <p:sp>
        <p:nvSpPr>
          <p:cNvPr id="10" name="agenda-1-text"/>
          <p:cNvSpPr txBox="1"/>
          <p:nvPr/>
        </p:nvSpPr>
        <p:spPr>
          <a:xfrm>
            <a:off x="1574800" y="4445000"/>
            <a:ext cx="7620000" cy="381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800" b="1" noProof="1">
                <a:solidFill>
                  <a:srgbClr val="251B2A"/>
                </a:solidFill>
                <a:latin typeface="STIX Two Text"/>
                <a:ea typeface="SimSun"/>
              </a:rPr>
              <a:t>简介</a:t>
            </a:r>
            <a:endParaRPr lang="en-US" sz="1800" noProof="1"/>
          </a:p>
        </p:txBody>
      </p:sp>
      <p:sp>
        <p:nvSpPr>
          <p:cNvPr id="11" name="agenda-2-num"/>
          <p:cNvSpPr txBox="1"/>
          <p:nvPr/>
        </p:nvSpPr>
        <p:spPr>
          <a:xfrm>
            <a:off x="762000" y="4902200"/>
            <a:ext cx="711200" cy="381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400" b="1" noProof="1">
                <a:solidFill>
                  <a:srgbClr val="660874"/>
                </a:solidFill>
                <a:latin typeface="STIX Two Text"/>
                <a:ea typeface="SimSun"/>
              </a:rPr>
              <a:t>02</a:t>
            </a:r>
            <a:endParaRPr lang="en-US" sz="2400" noProof="1"/>
          </a:p>
        </p:txBody>
      </p:sp>
      <p:sp>
        <p:nvSpPr>
          <p:cNvPr id="12" name="agenda-2-text"/>
          <p:cNvSpPr txBox="1"/>
          <p:nvPr/>
        </p:nvSpPr>
        <p:spPr>
          <a:xfrm>
            <a:off x="1574800" y="4902200"/>
            <a:ext cx="7620000" cy="381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800" b="1" noProof="1">
                <a:solidFill>
                  <a:srgbClr val="251B2A"/>
                </a:solidFill>
                <a:latin typeface="STIX Two Text"/>
                <a:ea typeface="SimSun"/>
              </a:rPr>
              <a:t>传统方法：反卷积、模板拟合、BALM 与 FSMP</a:t>
            </a:r>
            <a:endParaRPr lang="en-US" sz="1800" noProof="1"/>
          </a:p>
        </p:txBody>
      </p:sp>
      <p:sp>
        <p:nvSpPr>
          <p:cNvPr id="13" name="agenda-3-num"/>
          <p:cNvSpPr txBox="1"/>
          <p:nvPr/>
        </p:nvSpPr>
        <p:spPr>
          <a:xfrm>
            <a:off x="762000" y="5359400"/>
            <a:ext cx="711200" cy="381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400" b="1" noProof="1">
                <a:solidFill>
                  <a:srgbClr val="660874"/>
                </a:solidFill>
                <a:latin typeface="STIX Two Text"/>
                <a:ea typeface="SimSun"/>
              </a:rPr>
              <a:t>03</a:t>
            </a:r>
            <a:endParaRPr lang="en-US" sz="2400" noProof="1"/>
          </a:p>
        </p:txBody>
      </p:sp>
      <p:sp>
        <p:nvSpPr>
          <p:cNvPr id="14" name="agenda-3-text"/>
          <p:cNvSpPr txBox="1"/>
          <p:nvPr/>
        </p:nvSpPr>
        <p:spPr>
          <a:xfrm>
            <a:off x="1574800" y="5359400"/>
            <a:ext cx="7620000" cy="381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800" b="1" noProof="1">
                <a:solidFill>
                  <a:srgbClr val="251B2A"/>
                </a:solidFill>
                <a:latin typeface="STIX Two Text"/>
                <a:ea typeface="SimSun"/>
              </a:rPr>
              <a:t>机器学习方法：CNN</a:t>
            </a:r>
            <a:r>
              <a:rPr lang="zh-CN" altLang="en-US" sz="1800" b="1" noProof="1">
                <a:solidFill>
                  <a:srgbClr val="251B2A"/>
                </a:solidFill>
                <a:latin typeface="STIX Two Text"/>
                <a:ea typeface="SimSun"/>
              </a:rPr>
              <a:t> </a:t>
            </a:r>
            <a:r>
              <a:rPr lang="en-US" sz="1800" b="1" noProof="1">
                <a:solidFill>
                  <a:srgbClr val="251B2A"/>
                </a:solidFill>
                <a:latin typeface="STIX Two Text"/>
                <a:ea typeface="SimSun"/>
              </a:rPr>
              <a:t>与 Transformer</a:t>
            </a:r>
            <a:endParaRPr lang="en-US" sz="1800" noProof="1"/>
          </a:p>
        </p:txBody>
      </p:sp>
      <p:sp>
        <p:nvSpPr>
          <p:cNvPr id="15" name="agenda-4-num"/>
          <p:cNvSpPr txBox="1"/>
          <p:nvPr/>
        </p:nvSpPr>
        <p:spPr>
          <a:xfrm>
            <a:off x="762000" y="5816600"/>
            <a:ext cx="711200" cy="381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400" b="1" noProof="1">
                <a:solidFill>
                  <a:srgbClr val="660874"/>
                </a:solidFill>
                <a:latin typeface="STIX Two Text"/>
                <a:ea typeface="SimSun"/>
              </a:rPr>
              <a:t>04</a:t>
            </a:r>
            <a:endParaRPr lang="en-US" sz="2400" noProof="1"/>
          </a:p>
        </p:txBody>
      </p:sp>
      <p:sp>
        <p:nvSpPr>
          <p:cNvPr id="16" name="agenda-4-text"/>
          <p:cNvSpPr txBox="1"/>
          <p:nvPr/>
        </p:nvSpPr>
        <p:spPr>
          <a:xfrm>
            <a:off x="1574800" y="5816600"/>
            <a:ext cx="7620000" cy="381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800" b="1" noProof="1">
                <a:solidFill>
                  <a:srgbClr val="251B2A"/>
                </a:solidFill>
                <a:latin typeface="STIX Two Text"/>
                <a:ea typeface="SimSun"/>
              </a:rPr>
              <a:t>横向对比、总结与展望</a:t>
            </a:r>
            <a:endParaRPr lang="en-US" sz="1800" noProof="1"/>
          </a:p>
        </p:txBody>
      </p:sp>
      <p:sp>
        <p:nvSpPr>
          <p:cNvPr id="17" name="bottom-rule"/>
          <p:cNvSpPr/>
          <p:nvPr/>
        </p:nvSpPr>
        <p:spPr>
          <a:xfrm>
            <a:off x="762000" y="6400800"/>
            <a:ext cx="10668000" cy="12700"/>
          </a:xfrm>
          <a:prstGeom prst="rect">
            <a:avLst/>
          </a:prstGeom>
          <a:solidFill>
            <a:srgbClr val="DED7E3"/>
          </a:solidFill>
          <a:ln>
            <a:noFill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-rule"/>
          <p:cNvSpPr/>
          <p:nvPr/>
        </p:nvSpPr>
        <p:spPr>
          <a:xfrm>
            <a:off x="762000" y="762000"/>
            <a:ext cx="10668000" cy="25400"/>
          </a:xfrm>
          <a:prstGeom prst="rect">
            <a:avLst/>
          </a:prstGeom>
          <a:solidFill>
            <a:srgbClr val="660874"/>
          </a:solidFill>
          <a:ln>
            <a:noFill/>
          </a:ln>
        </p:spPr>
      </p:sp>
      <p:sp>
        <p:nvSpPr>
          <p:cNvPr id="3" name="sec-num"/>
          <p:cNvSpPr txBox="1"/>
          <p:nvPr/>
        </p:nvSpPr>
        <p:spPr>
          <a:xfrm>
            <a:off x="762000" y="1905000"/>
            <a:ext cx="3810000" cy="914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5600" b="1" noProof="1">
                <a:solidFill>
                  <a:srgbClr val="660874"/>
                </a:solidFill>
                <a:latin typeface="STIX Two Text"/>
                <a:ea typeface="SimSun"/>
              </a:rPr>
              <a:t>01</a:t>
            </a:r>
            <a:endParaRPr lang="en-US" sz="5600" noProof="1"/>
          </a:p>
        </p:txBody>
      </p:sp>
      <p:sp>
        <p:nvSpPr>
          <p:cNvPr id="4" name="accent-bar"/>
          <p:cNvSpPr/>
          <p:nvPr/>
        </p:nvSpPr>
        <p:spPr>
          <a:xfrm>
            <a:off x="762000" y="3048000"/>
            <a:ext cx="762000" cy="38100"/>
          </a:xfrm>
          <a:prstGeom prst="rect">
            <a:avLst/>
          </a:prstGeom>
          <a:solidFill>
            <a:srgbClr val="660874"/>
          </a:solidFill>
          <a:ln>
            <a:noFill/>
          </a:ln>
        </p:spPr>
      </p:sp>
      <p:sp>
        <p:nvSpPr>
          <p:cNvPr id="5" name="sec-title"/>
          <p:cNvSpPr txBox="1"/>
          <p:nvPr/>
        </p:nvSpPr>
        <p:spPr>
          <a:xfrm>
            <a:off x="762000" y="3302000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3000" b="1" noProof="1">
                <a:solidFill>
                  <a:srgbClr val="251B2A"/>
                </a:solidFill>
                <a:latin typeface="STIX Two Text"/>
                <a:ea typeface="SimSun"/>
              </a:rPr>
              <a:t>简介</a:t>
            </a:r>
            <a:endParaRPr lang="en-US" sz="3000" noProof="1"/>
          </a:p>
        </p:txBody>
      </p:sp>
      <p:sp>
        <p:nvSpPr>
          <p:cNvPr id="6" name="sec-desc"/>
          <p:cNvSpPr txBox="1"/>
          <p:nvPr/>
        </p:nvSpPr>
        <p:spPr>
          <a:xfrm>
            <a:off x="762000" y="4013200"/>
            <a:ext cx="10668000" cy="279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300" noProof="1">
                <a:solidFill>
                  <a:srgbClr val="6E6675"/>
                </a:solidFill>
                <a:latin typeface="STIX Two Text"/>
                <a:ea typeface="SimSun"/>
              </a:rPr>
              <a:t>为什么需要波形分析 · 信号模型 · 方法全景 · 各实验的实际选择</a:t>
            </a:r>
            <a:endParaRPr lang="en-US" sz="1300" noProof="1"/>
          </a:p>
        </p:txBody>
      </p:sp>
      <p:sp>
        <p:nvSpPr>
          <p:cNvPr id="7" name="bottom-rule"/>
          <p:cNvSpPr/>
          <p:nvPr/>
        </p:nvSpPr>
        <p:spPr>
          <a:xfrm>
            <a:off x="762000" y="6096000"/>
            <a:ext cx="10668000" cy="12700"/>
          </a:xfrm>
          <a:prstGeom prst="rect">
            <a:avLst/>
          </a:prstGeom>
          <a:solidFill>
            <a:srgbClr val="DED7E3"/>
          </a:solidFill>
          <a:ln>
            <a:noFill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762000" y="431800"/>
            <a:ext cx="5080000" cy="203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100" kern="0" spc="200" noProof="1">
                <a:solidFill>
                  <a:srgbClr val="660874"/>
                </a:solidFill>
                <a:latin typeface="STIX Two Text"/>
                <a:ea typeface="SimSun"/>
              </a:rPr>
              <a:t>简介</a:t>
            </a:r>
            <a:endParaRPr lang="en-US" sz="1100" noProof="1"/>
          </a:p>
        </p:txBody>
      </p:sp>
      <p:sp>
        <p:nvSpPr>
          <p:cNvPr id="3" name="title"/>
          <p:cNvSpPr txBox="1"/>
          <p:nvPr/>
        </p:nvSpPr>
        <p:spPr>
          <a:xfrm>
            <a:off x="762000" y="711200"/>
            <a:ext cx="10668000" cy="431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400" b="1" noProof="1">
                <a:solidFill>
                  <a:srgbClr val="251B2A"/>
                </a:solidFill>
                <a:latin typeface="STIX Two Text"/>
                <a:ea typeface="SimSun"/>
              </a:rPr>
              <a:t>为什么需要波形分析</a:t>
            </a:r>
            <a:endParaRPr lang="en-US" sz="2400" noProof="1"/>
          </a:p>
        </p:txBody>
      </p:sp>
      <p:sp>
        <p:nvSpPr>
          <p:cNvPr id="4" name="head-rule"/>
          <p:cNvSpPr/>
          <p:nvPr/>
        </p:nvSpPr>
        <p:spPr>
          <a:xfrm>
            <a:off x="762000" y="1295400"/>
            <a:ext cx="10668000" cy="12700"/>
          </a:xfrm>
          <a:prstGeom prst="rect">
            <a:avLst/>
          </a:prstGeom>
          <a:solidFill>
            <a:srgbClr val="DED7E3"/>
          </a:solidFill>
          <a:ln>
            <a:noFill/>
          </a:ln>
        </p:spPr>
      </p:sp>
      <p:sp>
        <p:nvSpPr>
          <p:cNvPr id="5" name="head-rule-hl"/>
          <p:cNvSpPr/>
          <p:nvPr/>
        </p:nvSpPr>
        <p:spPr>
          <a:xfrm>
            <a:off x="762000" y="1270000"/>
            <a:ext cx="508000" cy="38100"/>
          </a:xfrm>
          <a:prstGeom prst="rect">
            <a:avLst/>
          </a:prstGeom>
          <a:solidFill>
            <a:srgbClr val="660874"/>
          </a:solidFill>
          <a:ln>
            <a:noFill/>
          </a:ln>
        </p:spPr>
      </p:sp>
      <p:sp>
        <p:nvSpPr>
          <p:cNvPr id="6" name="bullets"/>
          <p:cNvSpPr txBox="1"/>
          <p:nvPr/>
        </p:nvSpPr>
        <p:spPr>
          <a:xfrm>
            <a:off x="762000" y="1881750"/>
            <a:ext cx="5669280" cy="24058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>
              <a:lnSpc>
                <a:spcPct val="160000"/>
              </a:lnSpc>
            </a:pPr>
            <a:r>
              <a:rPr lang="en-US" sz="1200" noProof="1">
                <a:solidFill>
                  <a:srgbClr val="251B2A"/>
                </a:solidFill>
                <a:latin typeface="STIX Two Text"/>
                <a:ea typeface="SimSun"/>
              </a:rPr>
              <a:t>■ PMT 波形记录光电子</a:t>
            </a:r>
            <a:r>
              <a:rPr lang="zh-CN" altLang="en-US" sz="1200" noProof="1">
                <a:solidFill>
                  <a:srgbClr val="251B2A"/>
                </a:solidFill>
                <a:latin typeface="STIX Two Text"/>
                <a:ea typeface="SimSun"/>
              </a:rPr>
              <a:t>（</a:t>
            </a:r>
            <a:r>
              <a:rPr lang="en-US" altLang="zh-CN" sz="1200" noProof="1">
                <a:solidFill>
                  <a:srgbClr val="251B2A"/>
                </a:solidFill>
                <a:latin typeface="STIX Two Text"/>
                <a:ea typeface="SimSun"/>
              </a:rPr>
              <a:t>PE</a:t>
            </a:r>
            <a:r>
              <a:rPr lang="zh-CN" altLang="en-US" sz="1200" noProof="1">
                <a:solidFill>
                  <a:srgbClr val="251B2A"/>
                </a:solidFill>
                <a:latin typeface="STIX Two Text"/>
                <a:ea typeface="SimSun"/>
              </a:rPr>
              <a:t>）</a:t>
            </a:r>
            <a:r>
              <a:rPr lang="en-US" sz="1200" noProof="1">
                <a:solidFill>
                  <a:srgbClr val="251B2A"/>
                </a:solidFill>
                <a:latin typeface="STIX Two Text"/>
                <a:ea typeface="SimSun"/>
              </a:rPr>
              <a:t>响应，是液闪、中微子与暗物质实验的原始数据。</a:t>
            </a:r>
            <a:endParaRPr lang="en-US" sz="1200" noProof="1"/>
          </a:p>
          <a:p>
            <a:pPr algn="l">
              <a:lnSpc>
                <a:spcPct val="160000"/>
              </a:lnSpc>
            </a:pPr>
            <a:r>
              <a:rPr lang="en-US" sz="1200" noProof="1">
                <a:solidFill>
                  <a:srgbClr val="251B2A"/>
                </a:solidFill>
                <a:latin typeface="STIX Two Text"/>
                <a:ea typeface="SimSun"/>
              </a:rPr>
              <a:t>■ 需要得到每通道的 PE 数与到达时间，用于事件能量和顶点重建。</a:t>
            </a:r>
            <a:endParaRPr lang="en-US" sz="1200" noProof="1"/>
          </a:p>
          <a:p>
            <a:pPr algn="l">
              <a:lnSpc>
                <a:spcPct val="160000"/>
              </a:lnSpc>
            </a:pPr>
            <a:r>
              <a:rPr lang="en-US" sz="1200" noProof="1">
                <a:solidFill>
                  <a:srgbClr val="251B2A"/>
                </a:solidFill>
                <a:latin typeface="STIX Two Text"/>
                <a:ea typeface="SimSun"/>
              </a:rPr>
              <a:t>■ PE 间隔缩小时发生堆积，电荷积分无法恢复 PE 的数目与时间</a:t>
            </a:r>
            <a:r>
              <a:rPr lang="zh-CN" altLang="en-US" sz="1200" noProof="1">
                <a:solidFill>
                  <a:srgbClr val="251B2A"/>
                </a:solidFill>
                <a:latin typeface="STIX Two Text"/>
                <a:ea typeface="SimSun"/>
              </a:rPr>
              <a:t>，制约后续重建的分辨能力</a:t>
            </a:r>
            <a:r>
              <a:rPr lang="en-US" sz="1200" noProof="1">
                <a:solidFill>
                  <a:srgbClr val="251B2A"/>
                </a:solidFill>
                <a:latin typeface="STIX Two Text"/>
                <a:ea typeface="SimSun"/>
              </a:rPr>
              <a:t>。</a:t>
            </a:r>
          </a:p>
          <a:p>
            <a:pPr>
              <a:lnSpc>
                <a:spcPct val="160000"/>
              </a:lnSpc>
            </a:pPr>
            <a:r>
              <a:rPr lang="en-US" sz="1200" noProof="1">
                <a:solidFill>
                  <a:srgbClr val="251B2A"/>
                </a:solidFill>
              </a:rPr>
              <a:t>■ JUNO：设计目标 3% @ 1 MeV；初期运行实测 3.4% @ 1.022 MeV、2.9% @ 0.93 MeV（淬灭 α）。</a:t>
            </a:r>
            <a:endParaRPr lang="en-US" sz="1200" noProof="1"/>
          </a:p>
        </p:txBody>
      </p:sp>
      <p:sp>
        <p:nvSpPr>
          <p:cNvPr id="9" name="foot-rule"/>
          <p:cNvSpPr/>
          <p:nvPr/>
        </p:nvSpPr>
        <p:spPr>
          <a:xfrm>
            <a:off x="762000" y="6324600"/>
            <a:ext cx="10668000" cy="12700"/>
          </a:xfrm>
          <a:prstGeom prst="rect">
            <a:avLst/>
          </a:prstGeom>
          <a:solidFill>
            <a:srgbClr val="DED7E3"/>
          </a:solidFill>
          <a:ln>
            <a:noFill/>
          </a:ln>
        </p:spPr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D4D72B2-13C4-C1A2-7EC2-7783117A6B6E}"/>
              </a:ext>
            </a:extLst>
          </p:cNvPr>
          <p:cNvGrpSpPr/>
          <p:nvPr/>
        </p:nvGrpSpPr>
        <p:grpSpPr>
          <a:xfrm>
            <a:off x="6931152" y="1895576"/>
            <a:ext cx="4480560" cy="3355848"/>
            <a:chOff x="6931152" y="2267712"/>
            <a:chExt cx="4480560" cy="3355848"/>
          </a:xfrm>
        </p:grpSpPr>
        <p:sp>
          <p:nvSpPr>
            <p:cNvPr id="901" name="pileup-label-0"/>
            <p:cNvSpPr txBox="1"/>
            <p:nvPr/>
          </p:nvSpPr>
          <p:spPr>
            <a:xfrm>
              <a:off x="6931152" y="2267712"/>
              <a:ext cx="1417320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/>
            <a:lstStyle/>
            <a:p>
              <a:pPr algn="ctr">
                <a:lnSpc>
                  <a:spcPct val="130000"/>
                </a:lnSpc>
                <a:spcAft>
                  <a:spcPts val="650"/>
                </a:spcAft>
              </a:pPr>
              <a:r>
                <a:rPr lang="zh-CN" sz="1100" b="1">
                  <a:solidFill>
                    <a:srgbClr val="660874"/>
                  </a:solidFill>
                  <a:latin typeface="STIX Two Text"/>
                  <a:ea typeface="SimSun"/>
                </a:rPr>
                <a:t>Δt = 25 ns</a:t>
              </a:r>
            </a:p>
          </p:txBody>
        </p:sp>
        <p:graphicFrame>
          <p:nvGraphicFramePr>
            <p:cNvPr id="902" name="signal-chart-pileup_25"/>
            <p:cNvGraphicFramePr/>
            <p:nvPr>
              <p:extLst>
                <p:ext uri="{D42A27DB-BD31-4B8C-83A1-F6EECF244321}">
                  <p14:modId xmlns:p14="http://schemas.microsoft.com/office/powerpoint/2010/main" val="1390890805"/>
                </p:ext>
              </p:extLst>
            </p:nvPr>
          </p:nvGraphicFramePr>
          <p:xfrm>
            <a:off x="6931152" y="2688336"/>
            <a:ext cx="1417320" cy="153619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903" name="pileup-label-1"/>
            <p:cNvSpPr txBox="1"/>
            <p:nvPr/>
          </p:nvSpPr>
          <p:spPr>
            <a:xfrm>
              <a:off x="8449056" y="2267712"/>
              <a:ext cx="1417320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/>
            <a:lstStyle/>
            <a:p>
              <a:pPr algn="ctr">
                <a:lnSpc>
                  <a:spcPct val="130000"/>
                </a:lnSpc>
                <a:spcAft>
                  <a:spcPts val="650"/>
                </a:spcAft>
              </a:pPr>
              <a:r>
                <a:rPr lang="zh-CN" sz="1100" b="1">
                  <a:solidFill>
                    <a:srgbClr val="660874"/>
                  </a:solidFill>
                  <a:latin typeface="STIX Two Text"/>
                  <a:ea typeface="SimSun"/>
                </a:rPr>
                <a:t>Δt = 10 ns</a:t>
              </a:r>
            </a:p>
          </p:txBody>
        </p:sp>
        <p:graphicFrame>
          <p:nvGraphicFramePr>
            <p:cNvPr id="904" name="signal-chart-pileup_10"/>
            <p:cNvGraphicFramePr/>
            <p:nvPr>
              <p:extLst>
                <p:ext uri="{D42A27DB-BD31-4B8C-83A1-F6EECF244321}">
                  <p14:modId xmlns:p14="http://schemas.microsoft.com/office/powerpoint/2010/main" val="730975401"/>
                </p:ext>
              </p:extLst>
            </p:nvPr>
          </p:nvGraphicFramePr>
          <p:xfrm>
            <a:off x="8449056" y="2688336"/>
            <a:ext cx="1417320" cy="153619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905" name="pileup-label-2"/>
            <p:cNvSpPr txBox="1"/>
            <p:nvPr/>
          </p:nvSpPr>
          <p:spPr>
            <a:xfrm>
              <a:off x="9966960" y="2267712"/>
              <a:ext cx="1417320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/>
            <a:lstStyle/>
            <a:p>
              <a:pPr algn="ctr">
                <a:lnSpc>
                  <a:spcPct val="130000"/>
                </a:lnSpc>
                <a:spcAft>
                  <a:spcPts val="650"/>
                </a:spcAft>
              </a:pPr>
              <a:r>
                <a:rPr lang="zh-CN" sz="1100" b="1">
                  <a:solidFill>
                    <a:srgbClr val="660874"/>
                  </a:solidFill>
                  <a:latin typeface="STIX Two Text"/>
                  <a:ea typeface="SimSun"/>
                </a:rPr>
                <a:t>Δt = 4 ns</a:t>
              </a:r>
            </a:p>
          </p:txBody>
        </p:sp>
        <p:graphicFrame>
          <p:nvGraphicFramePr>
            <p:cNvPr id="906" name="signal-chart-pileup_4"/>
            <p:cNvGraphicFramePr/>
            <p:nvPr>
              <p:extLst>
                <p:ext uri="{D42A27DB-BD31-4B8C-83A1-F6EECF244321}">
                  <p14:modId xmlns:p14="http://schemas.microsoft.com/office/powerpoint/2010/main" val="2595308664"/>
                </p:ext>
              </p:extLst>
            </p:nvPr>
          </p:nvGraphicFramePr>
          <p:xfrm>
            <a:off x="9966960" y="2688336"/>
            <a:ext cx="1417320" cy="153619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907" name="pileup-legend"/>
            <p:cNvSpPr txBox="1"/>
            <p:nvPr/>
          </p:nvSpPr>
          <p:spPr>
            <a:xfrm>
              <a:off x="6931152" y="4453128"/>
              <a:ext cx="4480560" cy="41148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/>
            <a:lstStyle/>
            <a:p>
              <a:pPr algn="l">
                <a:lnSpc>
                  <a:spcPct val="130000"/>
                </a:lnSpc>
                <a:spcAft>
                  <a:spcPts val="650"/>
                </a:spcAft>
              </a:pPr>
              <a:r>
                <a:rPr lang="zh-CN" sz="1050" b="0">
                  <a:solidFill>
                    <a:srgbClr val="6E6675"/>
                  </a:solidFill>
                  <a:latin typeface="STIX Two Text"/>
                  <a:ea typeface="SimSun"/>
                </a:rPr>
                <a:t>浅紫：单 PE 响应；深色：两者叠加</a:t>
              </a:r>
            </a:p>
          </p:txBody>
        </p:sp>
        <p:sp>
          <p:nvSpPr>
            <p:cNvPr id="908" name="pileup-cap"/>
            <p:cNvSpPr txBox="1"/>
            <p:nvPr/>
          </p:nvSpPr>
          <p:spPr>
            <a:xfrm>
              <a:off x="6931152" y="4983480"/>
              <a:ext cx="4480560" cy="64008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/>
            <a:lstStyle/>
            <a:p>
              <a:pPr algn="l">
                <a:lnSpc>
                  <a:spcPct val="130000"/>
                </a:lnSpc>
                <a:spcAft>
                  <a:spcPts val="650"/>
                </a:spcAft>
              </a:pPr>
              <a:r>
                <a:rPr lang="zh-CN" sz="1200" b="0">
                  <a:solidFill>
                    <a:srgbClr val="251B2A"/>
                  </a:solidFill>
                  <a:latin typeface="STIX Two Text"/>
                  <a:ea typeface="SimSun"/>
                </a:rPr>
                <a:t>时间间隔越小，峰形越容易合并。</a:t>
              </a:r>
            </a:p>
            <a:p>
              <a:pPr algn="l">
                <a:lnSpc>
                  <a:spcPct val="130000"/>
                </a:lnSpc>
                <a:spcAft>
                  <a:spcPts val="650"/>
                </a:spcAft>
              </a:pPr>
              <a:r>
                <a:rPr lang="zh-CN" sz="1200" b="0">
                  <a:solidFill>
                    <a:srgbClr val="251B2A"/>
                  </a:solidFill>
                  <a:latin typeface="STIX Two Text"/>
                  <a:ea typeface="SimSun"/>
                </a:rPr>
                <a:t>分辨能力还取决于响应宽度与噪声。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762000" y="431800"/>
            <a:ext cx="5080000" cy="203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100" kern="0" spc="200" noProof="1">
                <a:solidFill>
                  <a:srgbClr val="660874"/>
                </a:solidFill>
                <a:latin typeface="STIX Two Text"/>
                <a:ea typeface="SimSun"/>
              </a:rPr>
              <a:t>简介</a:t>
            </a:r>
            <a:endParaRPr lang="en-US" sz="1100" noProof="1"/>
          </a:p>
        </p:txBody>
      </p:sp>
      <p:sp>
        <p:nvSpPr>
          <p:cNvPr id="3" name="title"/>
          <p:cNvSpPr txBox="1"/>
          <p:nvPr/>
        </p:nvSpPr>
        <p:spPr>
          <a:xfrm>
            <a:off x="762000" y="711200"/>
            <a:ext cx="10668000" cy="431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400" b="1" noProof="1">
                <a:solidFill>
                  <a:srgbClr val="251B2A"/>
                </a:solidFill>
                <a:latin typeface="STIX Two Text"/>
                <a:ea typeface="SimSun"/>
              </a:rPr>
              <a:t>信号模型：卷积+噪声</a:t>
            </a:r>
            <a:endParaRPr lang="en-US" sz="2400" noProof="1"/>
          </a:p>
        </p:txBody>
      </p:sp>
      <p:sp>
        <p:nvSpPr>
          <p:cNvPr id="4" name="head-rule"/>
          <p:cNvSpPr/>
          <p:nvPr/>
        </p:nvSpPr>
        <p:spPr>
          <a:xfrm>
            <a:off x="762000" y="1295400"/>
            <a:ext cx="10668000" cy="12700"/>
          </a:xfrm>
          <a:prstGeom prst="rect">
            <a:avLst/>
          </a:prstGeom>
          <a:solidFill>
            <a:srgbClr val="DED7E3"/>
          </a:solidFill>
          <a:ln>
            <a:noFill/>
          </a:ln>
        </p:spPr>
      </p:sp>
      <p:sp>
        <p:nvSpPr>
          <p:cNvPr id="5" name="head-rule-hl"/>
          <p:cNvSpPr/>
          <p:nvPr/>
        </p:nvSpPr>
        <p:spPr>
          <a:xfrm>
            <a:off x="762000" y="1270000"/>
            <a:ext cx="508000" cy="38100"/>
          </a:xfrm>
          <a:prstGeom prst="rect">
            <a:avLst/>
          </a:prstGeom>
          <a:solidFill>
            <a:srgbClr val="660874"/>
          </a:solidFill>
          <a:ln>
            <a:noFill/>
          </a:ln>
        </p:spPr>
      </p:sp>
      <p:sp>
        <p:nvSpPr>
          <p:cNvPr id="9" name="foot-rule"/>
          <p:cNvSpPr/>
          <p:nvPr/>
        </p:nvSpPr>
        <p:spPr>
          <a:xfrm>
            <a:off x="762000" y="6324600"/>
            <a:ext cx="10668000" cy="12700"/>
          </a:xfrm>
          <a:prstGeom prst="rect">
            <a:avLst/>
          </a:prstGeom>
          <a:solidFill>
            <a:srgbClr val="DED7E3"/>
          </a:solidFill>
          <a:ln>
            <a:noFill/>
          </a:ln>
        </p:spPr>
      </p:sp>
      <p:sp>
        <p:nvSpPr>
          <p:cNvPr id="10" name="refs"/>
          <p:cNvSpPr txBox="1"/>
          <p:nvPr/>
        </p:nvSpPr>
        <p:spPr>
          <a:xfrm>
            <a:off x="762000" y="6426200"/>
            <a:ext cx="10668000" cy="203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900" noProof="1">
                <a:solidFill>
                  <a:srgbClr val="6E6675"/>
                </a:solidFill>
                <a:latin typeface="STIX Two Text"/>
                <a:ea typeface="SimSun"/>
              </a:rPr>
              <a:t>Xu et al., JINST 17 (2022) P06040, §2.2 · Wang et al., NIM A 1082 (2026) 170986</a:t>
            </a:r>
            <a:endParaRPr lang="en-US" sz="900" noProof="1"/>
          </a:p>
        </p:txBody>
      </p:sp>
      <p:sp>
        <p:nvSpPr>
          <p:cNvPr id="400" name="signal-stage-1"/>
          <p:cNvSpPr txBox="1"/>
          <p:nvPr/>
        </p:nvSpPr>
        <p:spPr>
          <a:xfrm>
            <a:off x="761695" y="2148840"/>
            <a:ext cx="690372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r>
              <a:rPr lang="zh-CN" sz="1200">
                <a:solidFill>
                  <a:srgbClr val="660874"/>
                </a:solidFill>
                <a:latin typeface="STIX Two Text"/>
                <a:ea typeface="SimSun"/>
              </a:rPr>
              <a:t>① PE 到达序列：位置是时间，柱高是电荷</a:t>
            </a:r>
          </a:p>
        </p:txBody>
      </p:sp>
      <p:sp>
        <p:nvSpPr>
          <p:cNvPr id="401" name="signal-stage-2"/>
          <p:cNvSpPr txBox="1"/>
          <p:nvPr/>
        </p:nvSpPr>
        <p:spPr>
          <a:xfrm>
            <a:off x="761695" y="3328416"/>
            <a:ext cx="690372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r>
              <a:rPr lang="zh-CN" sz="1200">
                <a:solidFill>
                  <a:srgbClr val="660874"/>
                </a:solidFill>
                <a:latin typeface="STIX Two Text"/>
                <a:ea typeface="SimSun"/>
              </a:rPr>
              <a:t>② 单 PE 响应：按时间平移、按电荷缩放</a:t>
            </a:r>
          </a:p>
        </p:txBody>
      </p:sp>
      <p:sp>
        <p:nvSpPr>
          <p:cNvPr id="402" name="signal-stage-3"/>
          <p:cNvSpPr txBox="1"/>
          <p:nvPr/>
        </p:nvSpPr>
        <p:spPr>
          <a:xfrm>
            <a:off x="761695" y="4718304"/>
            <a:ext cx="690372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r>
              <a:rPr lang="zh-CN" sz="1200">
                <a:solidFill>
                  <a:srgbClr val="660874"/>
                </a:solidFill>
                <a:latin typeface="STIX Two Text"/>
                <a:ea typeface="SimSun"/>
              </a:rPr>
              <a:t>③ 响应叠加并加入噪声，形成观测波形</a:t>
            </a:r>
          </a:p>
        </p:txBody>
      </p:sp>
      <p:graphicFrame>
        <p:nvGraphicFramePr>
          <p:cNvPr id="403" name="signal-chart-pe"/>
          <p:cNvGraphicFramePr/>
          <p:nvPr>
            <p:extLst>
              <p:ext uri="{D42A27DB-BD31-4B8C-83A1-F6EECF244321}">
                <p14:modId xmlns:p14="http://schemas.microsoft.com/office/powerpoint/2010/main" val="4185684855"/>
              </p:ext>
            </p:extLst>
          </p:nvPr>
        </p:nvGraphicFramePr>
        <p:xfrm>
          <a:off x="761695" y="2468880"/>
          <a:ext cx="6903720" cy="731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04" name="signal-chart-response"/>
          <p:cNvGraphicFramePr/>
          <p:nvPr>
            <p:extLst>
              <p:ext uri="{D42A27DB-BD31-4B8C-83A1-F6EECF244321}">
                <p14:modId xmlns:p14="http://schemas.microsoft.com/office/powerpoint/2010/main" val="3552635823"/>
              </p:ext>
            </p:extLst>
          </p:nvPr>
        </p:nvGraphicFramePr>
        <p:xfrm>
          <a:off x="600923" y="3648456"/>
          <a:ext cx="6903720" cy="91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05" name="signal-chart-observed"/>
          <p:cNvGraphicFramePr/>
          <p:nvPr/>
        </p:nvGraphicFramePr>
        <p:xfrm>
          <a:off x="761695" y="5038344"/>
          <a:ext cx="6903720" cy="859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06" name="signal-time-label"/>
          <p:cNvSpPr txBox="1"/>
          <p:nvPr/>
        </p:nvSpPr>
        <p:spPr>
          <a:xfrm>
            <a:off x="6675120" y="5925312"/>
            <a:ext cx="100584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r>
              <a:rPr lang="zh-CN" sz="1000">
                <a:solidFill>
                  <a:srgbClr val="6E6675"/>
                </a:solidFill>
                <a:latin typeface="STIX Two Text"/>
                <a:ea typeface="SimSun"/>
              </a:rPr>
              <a:t>时间 / ns</a:t>
            </a:r>
          </a:p>
        </p:txBody>
      </p:sp>
      <p:sp>
        <p:nvSpPr>
          <p:cNvPr id="407" name="signal-caption"/>
          <p:cNvSpPr txBox="1"/>
          <p:nvPr/>
        </p:nvSpPr>
        <p:spPr>
          <a:xfrm>
            <a:off x="761695" y="6117336"/>
            <a:ext cx="6903720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r>
              <a:rPr lang="zh-CN" sz="950">
                <a:solidFill>
                  <a:srgbClr val="6E6675"/>
                </a:solidFill>
                <a:latin typeface="STIX Two Text"/>
                <a:ea typeface="SimSun"/>
              </a:rPr>
              <a:t>三图时间对齐；幅度归一化。原理示意，非实测数据。</a:t>
            </a:r>
          </a:p>
        </p:txBody>
      </p:sp>
      <p:pic>
        <p:nvPicPr>
          <p:cNvPr id="12000" name="formula-model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96672" y="1444752"/>
            <a:ext cx="4379976" cy="585216"/>
          </a:xfrm>
          <a:prstGeom prst="rect">
            <a:avLst/>
          </a:prstGeom>
          <a:ln>
            <a:noFill/>
          </a:ln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49250696-51D7-8EA9-3B2B-61A5BBC38974}"/>
              </a:ext>
            </a:extLst>
          </p:cNvPr>
          <p:cNvGrpSpPr/>
          <p:nvPr/>
        </p:nvGrpSpPr>
        <p:grpSpPr>
          <a:xfrm>
            <a:off x="8138160" y="2781885"/>
            <a:ext cx="3246120" cy="1664208"/>
            <a:chOff x="8138160" y="2148840"/>
            <a:chExt cx="3246120" cy="1664208"/>
          </a:xfrm>
        </p:grpSpPr>
        <p:sp>
          <p:nvSpPr>
            <p:cNvPr id="12001" name="ser-definition-title"/>
            <p:cNvSpPr txBox="1"/>
            <p:nvPr/>
          </p:nvSpPr>
          <p:spPr>
            <a:xfrm>
              <a:off x="8138160" y="2148840"/>
              <a:ext cx="3246120" cy="2926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/>
            <a:lstStyle/>
            <a:p>
              <a:pPr>
                <a:lnSpc>
                  <a:spcPct val="125000"/>
                </a:lnSpc>
              </a:pPr>
              <a:r>
                <a:rPr lang="zh-CN" sz="1500" b="1">
                  <a:solidFill>
                    <a:srgbClr val="660874"/>
                  </a:solidFill>
                  <a:latin typeface="STIX Two Text"/>
                  <a:ea typeface="SimSun"/>
                  <a:cs typeface="STIX Two Text"/>
                </a:rPr>
                <a:t>SER：单光电子响应</a:t>
              </a:r>
              <a:endParaRPr lang="zh-CN" sz="1500"/>
            </a:p>
          </p:txBody>
        </p:sp>
        <p:sp>
          <p:nvSpPr>
            <p:cNvPr id="12002" name="ser-english"/>
            <p:cNvSpPr txBox="1"/>
            <p:nvPr/>
          </p:nvSpPr>
          <p:spPr>
            <a:xfrm>
              <a:off x="8138160" y="2587752"/>
              <a:ext cx="3246120" cy="21945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/>
            <a:lstStyle/>
            <a:p>
              <a:pPr>
                <a:lnSpc>
                  <a:spcPct val="125000"/>
                </a:lnSpc>
              </a:pPr>
              <a:r>
                <a:rPr lang="zh-CN" sz="1100" b="0" dirty="0">
                  <a:solidFill>
                    <a:srgbClr val="6E6675"/>
                  </a:solidFill>
                  <a:latin typeface="STIX Two Text"/>
                  <a:ea typeface="SimSun"/>
                  <a:cs typeface="STIX Two Text"/>
                </a:rPr>
                <a:t>Single Electron Response</a:t>
              </a:r>
              <a:endParaRPr lang="zh-CN" sz="1100" dirty="0"/>
            </a:p>
          </p:txBody>
        </p:sp>
        <p:sp>
          <p:nvSpPr>
            <p:cNvPr id="12003" name="ser-definition"/>
            <p:cNvSpPr txBox="1"/>
            <p:nvPr/>
          </p:nvSpPr>
          <p:spPr>
            <a:xfrm>
              <a:off x="8138160" y="2971800"/>
              <a:ext cx="3246120" cy="8412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/>
            <a:lstStyle/>
            <a:p>
              <a:pPr>
                <a:lnSpc>
                  <a:spcPct val="130000"/>
                </a:lnSpc>
              </a:pPr>
              <a:r>
                <a:rPr lang="zh-CN" sz="1230" b="0" dirty="0">
                  <a:solidFill>
                    <a:srgbClr val="251B2A"/>
                  </a:solidFill>
                  <a:latin typeface="STIX Two Text"/>
                  <a:ea typeface="SimSun"/>
                </a:rPr>
                <a:t>一个光电子经 PMT 放大与读出后</a:t>
              </a:r>
              <a:endParaRPr lang="zh-CN" sz="1230" dirty="0"/>
            </a:p>
            <a:p>
              <a:pPr>
                <a:lnSpc>
                  <a:spcPct val="130000"/>
                </a:lnSpc>
              </a:pPr>
              <a:r>
                <a:rPr lang="zh-CN" sz="1230" b="0" dirty="0">
                  <a:solidFill>
                    <a:srgbClr val="251B2A"/>
                  </a:solidFill>
                  <a:latin typeface="STIX Two Text"/>
                  <a:ea typeface="SimSun"/>
                </a:rPr>
                <a:t>形成的电压脉冲模板。</a:t>
              </a:r>
              <a:endParaRPr lang="zh-CN" sz="1230" dirty="0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762000" y="431800"/>
            <a:ext cx="5080000" cy="203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100" kern="0" spc="200" noProof="1">
                <a:solidFill>
                  <a:srgbClr val="660874"/>
                </a:solidFill>
                <a:latin typeface="STIX Two Text"/>
                <a:ea typeface="SimSun"/>
              </a:rPr>
              <a:t>简介</a:t>
            </a:r>
            <a:endParaRPr lang="en-US" sz="1100" noProof="1"/>
          </a:p>
        </p:txBody>
      </p:sp>
      <p:sp>
        <p:nvSpPr>
          <p:cNvPr id="3" name="title"/>
          <p:cNvSpPr txBox="1"/>
          <p:nvPr/>
        </p:nvSpPr>
        <p:spPr>
          <a:xfrm>
            <a:off x="762000" y="711200"/>
            <a:ext cx="10668000" cy="431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400" b="1" noProof="1">
                <a:solidFill>
                  <a:srgbClr val="251B2A"/>
                </a:solidFill>
                <a:latin typeface="STIX Two Text"/>
                <a:ea typeface="SimSun"/>
              </a:rPr>
              <a:t>评价指标：时间分布与电荷分布</a:t>
            </a:r>
            <a:endParaRPr lang="en-US" sz="2400" noProof="1"/>
          </a:p>
        </p:txBody>
      </p:sp>
      <p:sp>
        <p:nvSpPr>
          <p:cNvPr id="4" name="head-rule"/>
          <p:cNvSpPr/>
          <p:nvPr/>
        </p:nvSpPr>
        <p:spPr>
          <a:xfrm>
            <a:off x="762000" y="1295400"/>
            <a:ext cx="10668000" cy="12700"/>
          </a:xfrm>
          <a:prstGeom prst="rect">
            <a:avLst/>
          </a:prstGeom>
          <a:solidFill>
            <a:srgbClr val="DED7E3"/>
          </a:solidFill>
          <a:ln>
            <a:noFill/>
          </a:ln>
        </p:spPr>
      </p:sp>
      <p:sp>
        <p:nvSpPr>
          <p:cNvPr id="5" name="head-rule-hl"/>
          <p:cNvSpPr/>
          <p:nvPr/>
        </p:nvSpPr>
        <p:spPr>
          <a:xfrm>
            <a:off x="762000" y="1270000"/>
            <a:ext cx="508000" cy="38100"/>
          </a:xfrm>
          <a:prstGeom prst="rect">
            <a:avLst/>
          </a:prstGeom>
          <a:solidFill>
            <a:srgbClr val="660874"/>
          </a:solidFill>
          <a:ln>
            <a:noFill/>
          </a:ln>
        </p:spPr>
      </p:sp>
      <p:sp>
        <p:nvSpPr>
          <p:cNvPr id="9" name="foot-rule"/>
          <p:cNvSpPr/>
          <p:nvPr/>
        </p:nvSpPr>
        <p:spPr>
          <a:xfrm>
            <a:off x="762000" y="6324600"/>
            <a:ext cx="10668000" cy="12700"/>
          </a:xfrm>
          <a:prstGeom prst="rect">
            <a:avLst/>
          </a:prstGeom>
          <a:solidFill>
            <a:srgbClr val="DED7E3"/>
          </a:solidFill>
          <a:ln>
            <a:noFill/>
          </a:ln>
        </p:spPr>
      </p:sp>
      <p:sp>
        <p:nvSpPr>
          <p:cNvPr id="10" name="refs"/>
          <p:cNvSpPr txBox="1"/>
          <p:nvPr/>
        </p:nvSpPr>
        <p:spPr>
          <a:xfrm>
            <a:off x="762000" y="6426200"/>
            <a:ext cx="10668000" cy="203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900" noProof="1">
                <a:solidFill>
                  <a:srgbClr val="6E6675"/>
                </a:solidFill>
                <a:latin typeface="STIX Two Text"/>
                <a:ea typeface="SimSun"/>
              </a:rPr>
              <a:t>Xu et al., JINST 17 (2022) P06040</a:t>
            </a:r>
            <a:endParaRPr lang="en-US" sz="900" noProof="1"/>
          </a:p>
        </p:txBody>
      </p:sp>
      <p:sp>
        <p:nvSpPr>
          <p:cNvPr id="20000" name="waveform-label"/>
          <p:cNvSpPr txBox="1"/>
          <p:nvPr/>
        </p:nvSpPr>
        <p:spPr>
          <a:xfrm>
            <a:off x="761695" y="1719072"/>
            <a:ext cx="649224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>
              <a:lnSpc>
                <a:spcPct val="125000"/>
              </a:lnSpc>
            </a:pPr>
            <a:r>
              <a:rPr lang="zh-CN" sz="1300" b="1">
                <a:solidFill>
                  <a:srgbClr val="660874"/>
                </a:solidFill>
                <a:latin typeface="STIX Two Text"/>
                <a:ea typeface="SimSun"/>
              </a:rPr>
              <a:t>波形空间：原始波形与拟合波形</a:t>
            </a:r>
            <a:endParaRPr lang="zh-CN" sz="1300"/>
          </a:p>
        </p:txBody>
      </p:sp>
      <p:sp>
        <p:nvSpPr>
          <p:cNvPr id="20001" name="legend-raw"/>
          <p:cNvSpPr txBox="1"/>
          <p:nvPr/>
        </p:nvSpPr>
        <p:spPr>
          <a:xfrm>
            <a:off x="761695" y="2103120"/>
            <a:ext cx="1920240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>
              <a:lnSpc>
                <a:spcPct val="125000"/>
              </a:lnSpc>
            </a:pPr>
            <a:r>
              <a:rPr lang="zh-CN" sz="1050" b="0">
                <a:solidFill>
                  <a:srgbClr val="6E6675"/>
                </a:solidFill>
                <a:latin typeface="STIX Two Text"/>
                <a:ea typeface="SimSun"/>
              </a:rPr>
              <a:t>原始波形</a:t>
            </a:r>
            <a:endParaRPr lang="zh-CN" sz="1050"/>
          </a:p>
        </p:txBody>
      </p:sp>
      <p:sp>
        <p:nvSpPr>
          <p:cNvPr id="20002" name="legend-fit"/>
          <p:cNvSpPr txBox="1"/>
          <p:nvPr/>
        </p:nvSpPr>
        <p:spPr>
          <a:xfrm>
            <a:off x="2423160" y="2103120"/>
            <a:ext cx="1920240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>
              <a:lnSpc>
                <a:spcPct val="125000"/>
              </a:lnSpc>
            </a:pPr>
            <a:r>
              <a:rPr lang="zh-CN" sz="1050" b="0">
                <a:solidFill>
                  <a:srgbClr val="660874"/>
                </a:solidFill>
                <a:latin typeface="STIX Two Text"/>
                <a:ea typeface="SimSun"/>
              </a:rPr>
              <a:t>拟合波形</a:t>
            </a:r>
            <a:endParaRPr lang="zh-CN" sz="1050"/>
          </a:p>
        </p:txBody>
      </p:sp>
      <p:graphicFrame>
        <p:nvGraphicFramePr>
          <p:cNvPr id="20003" name="signal-chart-metrics_waveform"/>
          <p:cNvGraphicFramePr/>
          <p:nvPr/>
        </p:nvGraphicFramePr>
        <p:xfrm>
          <a:off x="761695" y="2432304"/>
          <a:ext cx="6492240" cy="16550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004" name="pe-label"/>
          <p:cNvSpPr txBox="1"/>
          <p:nvPr/>
        </p:nvSpPr>
        <p:spPr>
          <a:xfrm>
            <a:off x="761695" y="4215384"/>
            <a:ext cx="649224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>
              <a:lnSpc>
                <a:spcPct val="125000"/>
              </a:lnSpc>
            </a:pPr>
            <a:r>
              <a:rPr lang="zh-CN" sz="1250" b="1">
                <a:solidFill>
                  <a:srgbClr val="660874"/>
                </a:solidFill>
                <a:latin typeface="STIX Two Text"/>
                <a:ea typeface="SimSun"/>
              </a:rPr>
              <a:t>PE 空间：真值与重建电荷分布</a:t>
            </a:r>
            <a:endParaRPr lang="zh-CN" sz="1250"/>
          </a:p>
        </p:txBody>
      </p:sp>
      <p:graphicFrame>
        <p:nvGraphicFramePr>
          <p:cNvPr id="20005" name="signal-chart-metrics_pe"/>
          <p:cNvGraphicFramePr/>
          <p:nvPr/>
        </p:nvGraphicFramePr>
        <p:xfrm>
          <a:off x="761695" y="4846320"/>
          <a:ext cx="6492240" cy="91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0006" name="legend-pe-truth"/>
          <p:cNvSpPr txBox="1"/>
          <p:nvPr/>
        </p:nvSpPr>
        <p:spPr>
          <a:xfrm>
            <a:off x="761695" y="4599432"/>
            <a:ext cx="2011680" cy="19202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>
              <a:lnSpc>
                <a:spcPct val="125000"/>
              </a:lnSpc>
            </a:pPr>
            <a:r>
              <a:rPr lang="zh-CN" sz="1050" b="0">
                <a:solidFill>
                  <a:srgbClr val="B389BD"/>
                </a:solidFill>
                <a:latin typeface="STIX Two Text"/>
                <a:ea typeface="SimSun"/>
              </a:rPr>
              <a:t>真值</a:t>
            </a:r>
            <a:endParaRPr lang="zh-CN" sz="1050"/>
          </a:p>
        </p:txBody>
      </p:sp>
      <p:sp>
        <p:nvSpPr>
          <p:cNvPr id="20007" name="legend-pe-fit"/>
          <p:cNvSpPr txBox="1"/>
          <p:nvPr/>
        </p:nvSpPr>
        <p:spPr>
          <a:xfrm>
            <a:off x="2423160" y="4599432"/>
            <a:ext cx="2011680" cy="19202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>
              <a:lnSpc>
                <a:spcPct val="125000"/>
              </a:lnSpc>
            </a:pPr>
            <a:r>
              <a:rPr lang="zh-CN" sz="1050" b="0">
                <a:solidFill>
                  <a:srgbClr val="660874"/>
                </a:solidFill>
                <a:latin typeface="STIX Two Text"/>
                <a:ea typeface="SimSun"/>
              </a:rPr>
              <a:t>重建</a:t>
            </a:r>
            <a:endParaRPr lang="zh-CN" sz="1050"/>
          </a:p>
        </p:txBody>
      </p:sp>
      <p:sp>
        <p:nvSpPr>
          <p:cNvPr id="20008" name="axis-time"/>
          <p:cNvSpPr txBox="1"/>
          <p:nvPr/>
        </p:nvSpPr>
        <p:spPr>
          <a:xfrm>
            <a:off x="6217920" y="5760720"/>
            <a:ext cx="1033272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>
              <a:lnSpc>
                <a:spcPct val="125000"/>
              </a:lnSpc>
            </a:pPr>
            <a:r>
              <a:rPr lang="zh-CN" sz="1000" b="0">
                <a:solidFill>
                  <a:srgbClr val="6E6675"/>
                </a:solidFill>
                <a:latin typeface="STIX Two Text"/>
                <a:ea typeface="SimSun"/>
              </a:rPr>
              <a:t>时间 / ns</a:t>
            </a:r>
            <a:endParaRPr lang="zh-CN" sz="1000"/>
          </a:p>
        </p:txBody>
      </p:sp>
      <p:sp>
        <p:nvSpPr>
          <p:cNvPr id="20009" name="figure-note"/>
          <p:cNvSpPr txBox="1"/>
          <p:nvPr/>
        </p:nvSpPr>
        <p:spPr>
          <a:xfrm>
            <a:off x="761695" y="6071616"/>
            <a:ext cx="6583680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>
              <a:lnSpc>
                <a:spcPct val="125000"/>
              </a:lnSpc>
            </a:pPr>
            <a:r>
              <a:rPr lang="zh-CN" sz="930" b="0">
                <a:solidFill>
                  <a:srgbClr val="6E6675"/>
                </a:solidFill>
                <a:latin typeface="STIX Two Text"/>
                <a:ea typeface="SimSun"/>
              </a:rPr>
              <a:t>同一合成示例；电荷分布经 SER 卷积得到拟合波形。</a:t>
            </a:r>
            <a:endParaRPr lang="zh-CN" sz="930"/>
          </a:p>
        </p:txBody>
      </p:sp>
      <p:sp>
        <p:nvSpPr>
          <p:cNvPr id="20010" name="w1-heading"/>
          <p:cNvSpPr txBox="1"/>
          <p:nvPr/>
        </p:nvSpPr>
        <p:spPr>
          <a:xfrm>
            <a:off x="7754112" y="1719072"/>
            <a:ext cx="3685032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>
              <a:lnSpc>
                <a:spcPct val="125000"/>
              </a:lnSpc>
            </a:pPr>
            <a:r>
              <a:rPr lang="zh-CN" sz="1330" b="1">
                <a:solidFill>
                  <a:srgbClr val="660874"/>
                </a:solidFill>
                <a:latin typeface="STIX Two Text"/>
                <a:ea typeface="SimSun"/>
              </a:rPr>
              <a:t>Wasserstein 距离：时间分布</a:t>
            </a:r>
            <a:endParaRPr lang="zh-CN" sz="1330"/>
          </a:p>
        </p:txBody>
      </p:sp>
      <p:pic>
        <p:nvPicPr>
          <p:cNvPr id="20011" name="formula-w1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754112" y="2267994"/>
            <a:ext cx="2694919" cy="548075"/>
          </a:xfrm>
          <a:prstGeom prst="rect">
            <a:avLst/>
          </a:prstGeom>
        </p:spPr>
      </p:pic>
      <p:sp>
        <p:nvSpPr>
          <p:cNvPr id="20012" name="w1-meaning"/>
          <p:cNvSpPr txBox="1"/>
          <p:nvPr/>
        </p:nvSpPr>
        <p:spPr>
          <a:xfrm>
            <a:off x="7754112" y="3026664"/>
            <a:ext cx="3685032" cy="6675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>
              <a:lnSpc>
                <a:spcPct val="125000"/>
              </a:lnSpc>
            </a:pPr>
            <a:r>
              <a:rPr lang="zh-CN" sz="1200" b="0" dirty="0">
                <a:solidFill>
                  <a:srgbClr val="251B2A"/>
                </a:solidFill>
                <a:latin typeface="STIX Two Text"/>
                <a:ea typeface="SimSun"/>
              </a:rPr>
              <a:t>电荷沿时间轴的平均搬移距离（ns）。</a:t>
            </a:r>
            <a:endParaRPr lang="zh-CN" sz="1200" dirty="0"/>
          </a:p>
          <a:p>
            <a:pPr>
              <a:lnSpc>
                <a:spcPct val="125000"/>
              </a:lnSpc>
            </a:pPr>
            <a:r>
              <a:rPr lang="zh-CN" sz="1200" b="0" dirty="0">
                <a:solidFill>
                  <a:srgbClr val="251B2A"/>
                </a:solidFill>
                <a:latin typeface="STIX Two Text"/>
                <a:ea typeface="SimSun"/>
              </a:rPr>
              <a:t>越小，重建的时间分布越接近真值。</a:t>
            </a:r>
            <a:endParaRPr lang="zh-CN" sz="1200" dirty="0"/>
          </a:p>
        </p:txBody>
      </p:sp>
      <p:sp>
        <p:nvSpPr>
          <p:cNvPr id="20013" name="w1-definition"/>
          <p:cNvSpPr txBox="1"/>
          <p:nvPr/>
        </p:nvSpPr>
        <p:spPr>
          <a:xfrm>
            <a:off x="7754112" y="3730752"/>
            <a:ext cx="3685032" cy="4023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>
              <a:lnSpc>
                <a:spcPct val="125000"/>
              </a:lnSpc>
            </a:pPr>
            <a:r>
              <a:rPr lang="zh-CN" sz="1000" b="0" dirty="0">
                <a:solidFill>
                  <a:srgbClr val="6E6675"/>
                </a:solidFill>
                <a:latin typeface="STIX Two Text"/>
                <a:ea typeface="SimSun"/>
              </a:rPr>
              <a:t>F、F̂：归一化 PE 电荷分布的累积分布。</a:t>
            </a:r>
            <a:endParaRPr lang="zh-CN" sz="1000" dirty="0"/>
          </a:p>
        </p:txBody>
      </p:sp>
      <p:sp>
        <p:nvSpPr>
          <p:cNvPr id="20014" name="rss-heading"/>
          <p:cNvSpPr txBox="1"/>
          <p:nvPr/>
        </p:nvSpPr>
        <p:spPr>
          <a:xfrm>
            <a:off x="7754112" y="4343400"/>
            <a:ext cx="36850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>
              <a:lnSpc>
                <a:spcPct val="125000"/>
              </a:lnSpc>
            </a:pPr>
            <a:r>
              <a:rPr lang="zh-CN" sz="1330" b="1" dirty="0">
                <a:solidFill>
                  <a:srgbClr val="660874"/>
                </a:solidFill>
                <a:latin typeface="STIX Two Text"/>
                <a:ea typeface="SimSun"/>
              </a:rPr>
              <a:t>RSS：电荷分布的波形一致性</a:t>
            </a:r>
            <a:endParaRPr lang="zh-CN" sz="1330" dirty="0"/>
          </a:p>
        </p:txBody>
      </p:sp>
      <p:pic>
        <p:nvPicPr>
          <p:cNvPr id="20015" name="formula-rss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54112" y="4858981"/>
            <a:ext cx="2269588" cy="468455"/>
          </a:xfrm>
          <a:prstGeom prst="rect">
            <a:avLst/>
          </a:prstGeom>
        </p:spPr>
      </p:pic>
      <p:sp>
        <p:nvSpPr>
          <p:cNvPr id="20016" name="rss-meaning"/>
          <p:cNvSpPr txBox="1"/>
          <p:nvPr/>
        </p:nvSpPr>
        <p:spPr>
          <a:xfrm>
            <a:off x="7754112" y="5504688"/>
            <a:ext cx="3685032" cy="5029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>
              <a:lnSpc>
                <a:spcPct val="125000"/>
              </a:lnSpc>
            </a:pPr>
            <a:r>
              <a:rPr lang="zh-CN" sz="1110" b="0" dirty="0">
                <a:solidFill>
                  <a:srgbClr val="251B2A"/>
                </a:solidFill>
                <a:latin typeface="STIX Two Text"/>
                <a:ea typeface="SimSun"/>
              </a:rPr>
              <a:t>比较电荷分布经 SER 卷积后的拟合波形</a:t>
            </a:r>
            <a:endParaRPr lang="zh-CN" sz="1110" dirty="0"/>
          </a:p>
        </p:txBody>
      </p:sp>
      <p:sp>
        <p:nvSpPr>
          <p:cNvPr id="20017" name="rss-caution"/>
          <p:cNvSpPr txBox="1"/>
          <p:nvPr/>
        </p:nvSpPr>
        <p:spPr>
          <a:xfrm>
            <a:off x="7754112" y="6080760"/>
            <a:ext cx="3685032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>
              <a:lnSpc>
                <a:spcPct val="125000"/>
              </a:lnSpc>
            </a:pPr>
            <a:r>
              <a:rPr lang="zh-CN" sz="920" b="0">
                <a:solidFill>
                  <a:srgbClr val="6E6675"/>
                </a:solidFill>
                <a:latin typeface="STIX Two Text"/>
                <a:ea typeface="SimSun"/>
              </a:rPr>
              <a:t>不直接等同于逐 PE 电荷误差。</a:t>
            </a:r>
            <a:endParaRPr lang="zh-CN" sz="92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762000" y="431800"/>
            <a:ext cx="5080000" cy="203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100" kern="0" spc="200" noProof="1">
                <a:solidFill>
                  <a:srgbClr val="660874"/>
                </a:solidFill>
                <a:latin typeface="STIX Two Text"/>
                <a:ea typeface="SimSun"/>
              </a:rPr>
              <a:t>简介</a:t>
            </a:r>
            <a:endParaRPr lang="en-US" sz="1100" noProof="1"/>
          </a:p>
        </p:txBody>
      </p:sp>
      <p:sp>
        <p:nvSpPr>
          <p:cNvPr id="3" name="title"/>
          <p:cNvSpPr txBox="1"/>
          <p:nvPr/>
        </p:nvSpPr>
        <p:spPr>
          <a:xfrm>
            <a:off x="762000" y="711200"/>
            <a:ext cx="10668000" cy="431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400" b="1" noProof="1">
                <a:solidFill>
                  <a:srgbClr val="251B2A"/>
                </a:solidFill>
                <a:latin typeface="STIX Two Text"/>
                <a:ea typeface="SimSun"/>
              </a:rPr>
              <a:t>波形分析方法全景</a:t>
            </a:r>
            <a:endParaRPr lang="en-US" sz="2400" noProof="1"/>
          </a:p>
        </p:txBody>
      </p:sp>
      <p:sp>
        <p:nvSpPr>
          <p:cNvPr id="4" name="head-rule"/>
          <p:cNvSpPr/>
          <p:nvPr/>
        </p:nvSpPr>
        <p:spPr>
          <a:xfrm>
            <a:off x="762000" y="1295400"/>
            <a:ext cx="10668000" cy="12700"/>
          </a:xfrm>
          <a:prstGeom prst="rect">
            <a:avLst/>
          </a:prstGeom>
          <a:solidFill>
            <a:srgbClr val="DED7E3"/>
          </a:solidFill>
          <a:ln>
            <a:noFill/>
          </a:ln>
        </p:spPr>
      </p:sp>
      <p:sp>
        <p:nvSpPr>
          <p:cNvPr id="5" name="head-rule-hl"/>
          <p:cNvSpPr/>
          <p:nvPr/>
        </p:nvSpPr>
        <p:spPr>
          <a:xfrm>
            <a:off x="762000" y="1270000"/>
            <a:ext cx="508000" cy="38100"/>
          </a:xfrm>
          <a:prstGeom prst="rect">
            <a:avLst/>
          </a:prstGeom>
          <a:solidFill>
            <a:srgbClr val="660874"/>
          </a:solidFill>
          <a:ln>
            <a:noFill/>
          </a:ln>
        </p:spPr>
      </p:sp>
      <p:sp>
        <p:nvSpPr>
          <p:cNvPr id="7" name="foot-rule"/>
          <p:cNvSpPr/>
          <p:nvPr/>
        </p:nvSpPr>
        <p:spPr>
          <a:xfrm>
            <a:off x="762000" y="6324600"/>
            <a:ext cx="10668000" cy="12700"/>
          </a:xfrm>
          <a:prstGeom prst="rect">
            <a:avLst/>
          </a:prstGeom>
          <a:solidFill>
            <a:srgbClr val="DED7E3"/>
          </a:solidFill>
          <a:ln>
            <a:noFill/>
          </a:ln>
        </p:spPr>
      </p:sp>
      <p:graphicFrame>
        <p:nvGraphicFramePr>
          <p:cNvPr id="400" name="method-map"/>
          <p:cNvGraphicFramePr/>
          <p:nvPr>
            <p:extLst>
              <p:ext uri="{D42A27DB-BD31-4B8C-83A1-F6EECF244321}">
                <p14:modId xmlns:p14="http://schemas.microsoft.com/office/powerpoint/2010/main" val="249304497"/>
              </p:ext>
            </p:extLst>
          </p:nvPr>
        </p:nvGraphicFramePr>
        <p:xfrm>
          <a:off x="761695" y="1627632"/>
          <a:ext cx="10661904" cy="4105656"/>
        </p:xfrm>
        <a:graphic>
          <a:graphicData uri="http://schemas.openxmlformats.org/drawingml/2006/table">
            <a:tbl>
              <a:tblPr firstRow="1" bandRow="1"/>
              <a:tblGrid>
                <a:gridCol w="1325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6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980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2336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230" b="1">
                          <a:solidFill>
                            <a:srgbClr val="660874"/>
                          </a:solidFill>
                          <a:latin typeface="STIX Two Text"/>
                          <a:ea typeface="SimSun"/>
                        </a:rPr>
                        <a:t>方法</a:t>
                      </a:r>
                      <a:endParaRPr sz="120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EDE4F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230" b="1">
                          <a:solidFill>
                            <a:srgbClr val="660874"/>
                          </a:solidFill>
                          <a:latin typeface="STIX Two Text"/>
                          <a:ea typeface="SimSun"/>
                        </a:rPr>
                        <a:t>核心思路</a:t>
                      </a:r>
                      <a:endParaRPr sz="120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EDE4F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230" b="1">
                          <a:solidFill>
                            <a:srgbClr val="660874"/>
                          </a:solidFill>
                          <a:latin typeface="STIX Two Text"/>
                          <a:ea typeface="SimSun"/>
                        </a:rPr>
                        <a:t>代表实例</a:t>
                      </a:r>
                      <a:endParaRPr sz="120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EDE4F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230" b="1">
                          <a:solidFill>
                            <a:srgbClr val="660874"/>
                          </a:solidFill>
                          <a:latin typeface="STIX Two Text"/>
                          <a:ea typeface="SimSun"/>
                        </a:rPr>
                        <a:t>输出</a:t>
                      </a:r>
                      <a:endParaRPr sz="120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EDE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0664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200" b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直接读出</a:t>
                      </a:r>
                      <a:endParaRPr sz="120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FBFAF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200" b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积分求电荷，阈值定时</a:t>
                      </a:r>
                      <a:endParaRPr sz="120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FBFAF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200" b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大亚湾：电荷积分</a:t>
                      </a:r>
                      <a:endParaRPr sz="120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FBFAF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200" b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总电荷、首击中时间</a:t>
                      </a:r>
                      <a:endParaRPr sz="120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FB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0664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200" b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反卷积</a:t>
                      </a:r>
                      <a:endParaRPr sz="120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F6F1F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200" b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逆转 SER 卷积，约束脉冲串</a:t>
                      </a:r>
                      <a:endParaRPr sz="120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F6F1F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200" b="0" dirty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Fourier 滤波、</a:t>
                      </a:r>
                      <a:r>
                        <a:rPr lang="en-US" altLang="zh-CN" sz="1200" b="0" dirty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RL</a:t>
                      </a:r>
                      <a:r>
                        <a:rPr lang="zh-CN" altLang="en-US" sz="1200" b="0" dirty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 反卷积</a:t>
                      </a:r>
                      <a:endParaRPr sz="1200" dirty="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F6F1F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200" b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时间网格上的幅度</a:t>
                      </a:r>
                      <a:endParaRPr sz="120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F6F1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0664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200" b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模板拟合</a:t>
                      </a:r>
                      <a:endParaRPr sz="120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FBFAF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200" b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用 SER 模板组合解释波形</a:t>
                      </a:r>
                      <a:endParaRPr sz="120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FBFAF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200" b="0" dirty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NNLS；IceCube WaveDeform</a:t>
                      </a:r>
                      <a:endParaRPr sz="1200" dirty="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FBFAF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200" b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候选 PE 时间与电荷</a:t>
                      </a:r>
                      <a:endParaRPr sz="120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FB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0664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200" b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贝叶斯采样</a:t>
                      </a:r>
                      <a:endParaRPr sz="120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F6F1F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200" b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推断 PE 序列及其后验</a:t>
                      </a:r>
                      <a:endParaRPr sz="120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F6F1F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200" b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FSMP：跨维度 MCMC</a:t>
                      </a:r>
                      <a:endParaRPr sz="120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F6F1F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200" b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PE 序列后验样本</a:t>
                      </a:r>
                      <a:endParaRPr sz="120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F6F1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40664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200" b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机器学习</a:t>
                      </a:r>
                      <a:endParaRPr sz="120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FBFAF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200" b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学习波形到目标的映射</a:t>
                      </a:r>
                      <a:endParaRPr sz="120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FBFAF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200" b="0" dirty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RawNet、</a:t>
                      </a:r>
                      <a:r>
                        <a:rPr lang="en-US" altLang="zh-CN" sz="1200" b="0" dirty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U-Net</a:t>
                      </a:r>
                      <a:r>
                        <a:rPr lang="zh-CN" sz="1200" b="0" dirty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、PhAST</a:t>
                      </a:r>
                      <a:endParaRPr sz="1200" dirty="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FBFAF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altLang="zh-CN" sz="1200" b="0" dirty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PE </a:t>
                      </a:r>
                      <a:r>
                        <a:rPr lang="zh-CN" sz="1200" b="0" dirty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计数、时间或条件样本</a:t>
                      </a:r>
                      <a:endParaRPr sz="1200" dirty="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FB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01" name="map-takeaway"/>
          <p:cNvSpPr txBox="1"/>
          <p:nvPr/>
        </p:nvSpPr>
        <p:spPr>
          <a:xfrm>
            <a:off x="761695" y="5879592"/>
            <a:ext cx="10661904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lang="zh-CN" sz="1200" b="1">
                <a:solidFill>
                  <a:srgbClr val="660874"/>
                </a:solidFill>
                <a:latin typeface="STIX Two Text"/>
                <a:ea typeface="SimSun"/>
              </a:rPr>
              <a:t>共同任务：从叠加波形中恢复光电子信息；区别在于建模方式与输出。</a:t>
            </a:r>
            <a:endParaRPr sz="12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762000" y="431800"/>
            <a:ext cx="5080000" cy="203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100" kern="0" spc="200" noProof="1">
                <a:solidFill>
                  <a:srgbClr val="660874"/>
                </a:solidFill>
                <a:latin typeface="STIX Two Text"/>
                <a:ea typeface="SimSun"/>
              </a:rPr>
              <a:t>简介</a:t>
            </a:r>
            <a:endParaRPr lang="en-US" sz="1100" noProof="1"/>
          </a:p>
        </p:txBody>
      </p:sp>
      <p:sp>
        <p:nvSpPr>
          <p:cNvPr id="3" name="title"/>
          <p:cNvSpPr txBox="1"/>
          <p:nvPr/>
        </p:nvSpPr>
        <p:spPr>
          <a:xfrm>
            <a:off x="762000" y="711200"/>
            <a:ext cx="10668000" cy="431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400" b="1" noProof="1">
                <a:solidFill>
                  <a:srgbClr val="251B2A"/>
                </a:solidFill>
                <a:latin typeface="STIX Two Text"/>
                <a:ea typeface="SimSun"/>
              </a:rPr>
              <a:t>各实验的方法与应用侧重</a:t>
            </a:r>
            <a:endParaRPr lang="en-US" sz="2400" noProof="1"/>
          </a:p>
        </p:txBody>
      </p:sp>
      <p:sp>
        <p:nvSpPr>
          <p:cNvPr id="4" name="head-rule"/>
          <p:cNvSpPr/>
          <p:nvPr/>
        </p:nvSpPr>
        <p:spPr>
          <a:xfrm>
            <a:off x="762000" y="1295400"/>
            <a:ext cx="10668000" cy="12700"/>
          </a:xfrm>
          <a:prstGeom prst="rect">
            <a:avLst/>
          </a:prstGeom>
          <a:solidFill>
            <a:srgbClr val="DED7E3"/>
          </a:solidFill>
          <a:ln>
            <a:noFill/>
          </a:ln>
        </p:spPr>
      </p:sp>
      <p:sp>
        <p:nvSpPr>
          <p:cNvPr id="5" name="head-rule-hl"/>
          <p:cNvSpPr/>
          <p:nvPr/>
        </p:nvSpPr>
        <p:spPr>
          <a:xfrm>
            <a:off x="762000" y="1270000"/>
            <a:ext cx="508000" cy="38100"/>
          </a:xfrm>
          <a:prstGeom prst="rect">
            <a:avLst/>
          </a:prstGeom>
          <a:solidFill>
            <a:srgbClr val="660874"/>
          </a:solidFill>
          <a:ln>
            <a:noFill/>
          </a:ln>
        </p:spPr>
      </p:sp>
      <p:sp>
        <p:nvSpPr>
          <p:cNvPr id="8" name="foot-rule"/>
          <p:cNvSpPr/>
          <p:nvPr/>
        </p:nvSpPr>
        <p:spPr>
          <a:xfrm>
            <a:off x="762000" y="6324600"/>
            <a:ext cx="10668000" cy="12700"/>
          </a:xfrm>
          <a:prstGeom prst="rect">
            <a:avLst/>
          </a:prstGeom>
          <a:solidFill>
            <a:srgbClr val="DED7E3"/>
          </a:solidFill>
          <a:ln>
            <a:noFill/>
          </a:ln>
        </p:spPr>
      </p:sp>
      <p:sp>
        <p:nvSpPr>
          <p:cNvPr id="9" name="refs"/>
          <p:cNvSpPr txBox="1"/>
          <p:nvPr/>
        </p:nvSpPr>
        <p:spPr>
          <a:xfrm>
            <a:off x="762000" y="6426200"/>
            <a:ext cx="10668000" cy="203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900" noProof="1">
                <a:solidFill>
                  <a:srgbClr val="6E6675"/>
                </a:solidFill>
                <a:latin typeface="STIX Two Text"/>
                <a:ea typeface="SimSun"/>
              </a:rPr>
              <a:t>大亚湾：NIM A 895 (2018) 48 · JUNO：arXiv:2511.14590；CPC 49 (2025) 013003 · IceCube：JINST 9 (2014) P03009 · Borexino：JINST 7 (2012) P10018 · KamLAND2-Zen：TIPP2021/VCI2025 报告</a:t>
            </a:r>
            <a:endParaRPr lang="en-US" sz="900" noProof="1"/>
          </a:p>
        </p:txBody>
      </p:sp>
      <p:graphicFrame>
        <p:nvGraphicFramePr>
          <p:cNvPr id="402" name="experiment-methods"/>
          <p:cNvGraphicFramePr/>
          <p:nvPr>
            <p:extLst>
              <p:ext uri="{D42A27DB-BD31-4B8C-83A1-F6EECF244321}">
                <p14:modId xmlns:p14="http://schemas.microsoft.com/office/powerpoint/2010/main" val="3858582126"/>
              </p:ext>
            </p:extLst>
          </p:nvPr>
        </p:nvGraphicFramePr>
        <p:xfrm>
          <a:off x="761695" y="1627632"/>
          <a:ext cx="10661904" cy="4059936"/>
        </p:xfrm>
        <a:graphic>
          <a:graphicData uri="http://schemas.openxmlformats.org/drawingml/2006/table">
            <a:tbl>
              <a:tblPr firstRow="1" bandRow="1"/>
              <a:tblGrid>
                <a:gridCol w="1554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86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212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2336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230" b="1">
                          <a:solidFill>
                            <a:srgbClr val="660874"/>
                          </a:solidFill>
                          <a:latin typeface="STIX Two Text"/>
                          <a:ea typeface="SimSun"/>
                        </a:rPr>
                        <a:t>实验</a:t>
                      </a:r>
                      <a:endParaRPr sz="120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EDE4F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230" b="1" dirty="0">
                          <a:solidFill>
                            <a:srgbClr val="660874"/>
                          </a:solidFill>
                          <a:latin typeface="STIX Two Text"/>
                          <a:ea typeface="SimSun"/>
                        </a:rPr>
                        <a:t>核心</a:t>
                      </a:r>
                      <a:r>
                        <a:rPr lang="zh-CN" altLang="en-US" sz="1230" b="1" dirty="0">
                          <a:solidFill>
                            <a:srgbClr val="660874"/>
                          </a:solidFill>
                          <a:latin typeface="STIX Two Text"/>
                          <a:ea typeface="SimSun"/>
                        </a:rPr>
                        <a:t>（基线）</a:t>
                      </a:r>
                      <a:r>
                        <a:rPr lang="zh-CN" sz="1230" b="1" dirty="0">
                          <a:solidFill>
                            <a:srgbClr val="660874"/>
                          </a:solidFill>
                          <a:latin typeface="STIX Two Text"/>
                          <a:ea typeface="SimSun"/>
                        </a:rPr>
                        <a:t>方法</a:t>
                      </a:r>
                      <a:endParaRPr sz="1200" dirty="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EDE4F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230" b="1">
                          <a:solidFill>
                            <a:srgbClr val="660874"/>
                          </a:solidFill>
                          <a:latin typeface="STIX Two Text"/>
                          <a:ea typeface="SimSun"/>
                        </a:rPr>
                        <a:t>侧重与应用状态</a:t>
                      </a:r>
                      <a:endParaRPr sz="120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EDE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200" b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大亚湾</a:t>
                      </a:r>
                      <a:endParaRPr sz="120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FBFAF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200" b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电荷积分；滤波反卷积</a:t>
                      </a:r>
                      <a:endParaRPr sz="120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FBFAF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200" b="0" dirty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稳健读出；研究电子学电荷非线性</a:t>
                      </a:r>
                      <a:endParaRPr sz="1200" dirty="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FB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200" b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JUNO</a:t>
                      </a:r>
                      <a:endParaRPr sz="120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F6F1F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altLang="en-US" sz="1200" b="0" dirty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电荷积分（</a:t>
                      </a:r>
                      <a:r>
                        <a:rPr lang="en-US" altLang="zh-CN" sz="1200" b="0" dirty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COTI</a:t>
                      </a:r>
                      <a:r>
                        <a:rPr lang="zh-CN" altLang="en-US" sz="1200" b="0" dirty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）；</a:t>
                      </a:r>
                      <a:r>
                        <a:rPr lang="zh-CN" sz="1200" b="0" dirty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反卷积</a:t>
                      </a:r>
                      <a:endParaRPr sz="1200" dirty="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F6F1F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200" b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全波形读出下提取电荷与首击中时间</a:t>
                      </a:r>
                      <a:endParaRPr sz="120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F6F1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200" b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IceCube</a:t>
                      </a:r>
                      <a:endParaRPr sz="120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FBFAF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200" b="0" dirty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WaveDeform：非负模板拟合</a:t>
                      </a:r>
                      <a:r>
                        <a:rPr lang="zh-CN" altLang="en-US" sz="1200" b="0" dirty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（</a:t>
                      </a:r>
                      <a:r>
                        <a:rPr lang="en-US" altLang="zh-CN" sz="1200" b="0" dirty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NNLS</a:t>
                      </a:r>
                      <a:r>
                        <a:rPr lang="zh-CN" altLang="en-US" sz="1200" b="0" dirty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）</a:t>
                      </a:r>
                      <a:endParaRPr sz="1200" dirty="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FBFAF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200" b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波形展开；Gen2 探索 FPGA 实现</a:t>
                      </a:r>
                      <a:endParaRPr sz="120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FB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200" b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Borexino</a:t>
                      </a:r>
                      <a:endParaRPr sz="120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F6F1F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200" b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电荷相关的 hit-time PDF</a:t>
                      </a:r>
                      <a:endParaRPr sz="120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F6F1F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200" b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多 PE 条件下的定时与顶点重建修正</a:t>
                      </a:r>
                      <a:endParaRPr sz="120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F6F1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200" b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KamLAND2-Zen</a:t>
                      </a:r>
                      <a:endParaRPr sz="120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FBFAF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200" b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RFSoC 全波形记录与在线触发</a:t>
                      </a:r>
                      <a:endParaRPr sz="120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FBFAF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200" b="0" dirty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电子学升级；34 μs 波形窗</a:t>
                      </a:r>
                      <a:endParaRPr sz="1200" dirty="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FB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03" name="experiment-takeaway"/>
          <p:cNvSpPr txBox="1"/>
          <p:nvPr/>
        </p:nvSpPr>
        <p:spPr>
          <a:xfrm>
            <a:off x="761695" y="5852160"/>
            <a:ext cx="10661904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lang="zh-CN" sz="1200" b="1" dirty="0">
                <a:solidFill>
                  <a:srgbClr val="660874"/>
                </a:solidFill>
                <a:latin typeface="STIX Two Text"/>
                <a:ea typeface="SimSun"/>
              </a:rPr>
              <a:t>方法选择同时受物理目标、刻度条件与计算资源约束</a:t>
            </a:r>
            <a:r>
              <a:rPr lang="zh-CN" altLang="en-US" sz="1200" b="1" dirty="0">
                <a:solidFill>
                  <a:srgbClr val="660874"/>
                </a:solidFill>
                <a:latin typeface="STIX Two Text"/>
                <a:ea typeface="SimSun"/>
              </a:rPr>
              <a:t>，基线方法倾向简单稳健</a:t>
            </a:r>
            <a:r>
              <a:rPr lang="zh-CN" sz="1200" b="1" dirty="0">
                <a:solidFill>
                  <a:srgbClr val="660874"/>
                </a:solidFill>
                <a:latin typeface="STIX Two Text"/>
                <a:ea typeface="SimSun"/>
              </a:rPr>
              <a:t>。</a:t>
            </a:r>
            <a:endParaRPr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-rule"/>
          <p:cNvSpPr/>
          <p:nvPr/>
        </p:nvSpPr>
        <p:spPr>
          <a:xfrm>
            <a:off x="762000" y="762000"/>
            <a:ext cx="10668000" cy="25400"/>
          </a:xfrm>
          <a:prstGeom prst="rect">
            <a:avLst/>
          </a:prstGeom>
          <a:solidFill>
            <a:srgbClr val="660874"/>
          </a:solidFill>
          <a:ln>
            <a:noFill/>
          </a:ln>
        </p:spPr>
      </p:sp>
      <p:sp>
        <p:nvSpPr>
          <p:cNvPr id="3" name="sec-num"/>
          <p:cNvSpPr txBox="1"/>
          <p:nvPr/>
        </p:nvSpPr>
        <p:spPr>
          <a:xfrm>
            <a:off x="762000" y="1905000"/>
            <a:ext cx="3810000" cy="914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5600" b="1" noProof="1">
                <a:solidFill>
                  <a:srgbClr val="660874"/>
                </a:solidFill>
                <a:latin typeface="STIX Two Text"/>
                <a:ea typeface="SimSun"/>
              </a:rPr>
              <a:t>02</a:t>
            </a:r>
            <a:endParaRPr lang="en-US" sz="5600" noProof="1"/>
          </a:p>
        </p:txBody>
      </p:sp>
      <p:sp>
        <p:nvSpPr>
          <p:cNvPr id="4" name="accent-bar"/>
          <p:cNvSpPr/>
          <p:nvPr/>
        </p:nvSpPr>
        <p:spPr>
          <a:xfrm>
            <a:off x="762000" y="3048000"/>
            <a:ext cx="762000" cy="38100"/>
          </a:xfrm>
          <a:prstGeom prst="rect">
            <a:avLst/>
          </a:prstGeom>
          <a:solidFill>
            <a:srgbClr val="660874"/>
          </a:solidFill>
          <a:ln>
            <a:noFill/>
          </a:ln>
        </p:spPr>
      </p:sp>
      <p:sp>
        <p:nvSpPr>
          <p:cNvPr id="5" name="sec-title"/>
          <p:cNvSpPr txBox="1"/>
          <p:nvPr/>
        </p:nvSpPr>
        <p:spPr>
          <a:xfrm>
            <a:off x="762000" y="3302000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3000" b="1" noProof="1">
                <a:solidFill>
                  <a:srgbClr val="251B2A"/>
                </a:solidFill>
                <a:latin typeface="STIX Two Text"/>
                <a:ea typeface="SimSun"/>
              </a:rPr>
              <a:t>传统方法</a:t>
            </a:r>
            <a:endParaRPr lang="en-US" sz="3000" noProof="1"/>
          </a:p>
        </p:txBody>
      </p:sp>
      <p:sp>
        <p:nvSpPr>
          <p:cNvPr id="6" name="sec-desc"/>
          <p:cNvSpPr txBox="1"/>
          <p:nvPr/>
        </p:nvSpPr>
        <p:spPr>
          <a:xfrm>
            <a:off x="762000" y="4013200"/>
            <a:ext cx="10668000" cy="279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300" noProof="1">
                <a:solidFill>
                  <a:srgbClr val="6E6675"/>
                </a:solidFill>
                <a:latin typeface="STIX Two Text"/>
                <a:ea typeface="SimSun"/>
              </a:rPr>
              <a:t>电荷积分基线 · 反卷积 · 模板拟合 · BALM · FSMP</a:t>
            </a:r>
            <a:endParaRPr lang="en-US" sz="1300" noProof="1"/>
          </a:p>
        </p:txBody>
      </p:sp>
      <p:sp>
        <p:nvSpPr>
          <p:cNvPr id="7" name="bottom-rule"/>
          <p:cNvSpPr/>
          <p:nvPr/>
        </p:nvSpPr>
        <p:spPr>
          <a:xfrm>
            <a:off x="762000" y="6096000"/>
            <a:ext cx="10668000" cy="12700"/>
          </a:xfrm>
          <a:prstGeom prst="rect">
            <a:avLst/>
          </a:prstGeom>
          <a:solidFill>
            <a:srgbClr val="DED7E3"/>
          </a:solidFill>
          <a:ln>
            <a:noFill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762000" y="431800"/>
            <a:ext cx="5080000" cy="203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100" kern="0" spc="200" noProof="1">
                <a:solidFill>
                  <a:srgbClr val="660874"/>
                </a:solidFill>
                <a:latin typeface="STIX Two Text"/>
                <a:ea typeface="SimSun"/>
              </a:rPr>
              <a:t>传统方法</a:t>
            </a:r>
            <a:endParaRPr lang="en-US" sz="1100" noProof="1"/>
          </a:p>
        </p:txBody>
      </p:sp>
      <p:sp>
        <p:nvSpPr>
          <p:cNvPr id="3" name="title"/>
          <p:cNvSpPr txBox="1"/>
          <p:nvPr/>
        </p:nvSpPr>
        <p:spPr>
          <a:xfrm>
            <a:off x="762000" y="711200"/>
            <a:ext cx="10668000" cy="431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400" b="1" noProof="1">
                <a:solidFill>
                  <a:srgbClr val="251B2A"/>
                </a:solidFill>
                <a:latin typeface="STIX Two Text"/>
                <a:ea typeface="SimSun"/>
              </a:rPr>
              <a:t>基线：电荷积分与寻峰</a:t>
            </a:r>
            <a:endParaRPr lang="en-US" sz="2400" noProof="1"/>
          </a:p>
        </p:txBody>
      </p:sp>
      <p:sp>
        <p:nvSpPr>
          <p:cNvPr id="4" name="head-rule"/>
          <p:cNvSpPr/>
          <p:nvPr/>
        </p:nvSpPr>
        <p:spPr>
          <a:xfrm>
            <a:off x="762000" y="1295400"/>
            <a:ext cx="10668000" cy="12700"/>
          </a:xfrm>
          <a:prstGeom prst="rect">
            <a:avLst/>
          </a:prstGeom>
          <a:solidFill>
            <a:srgbClr val="DED7E3"/>
          </a:solidFill>
          <a:ln>
            <a:noFill/>
          </a:ln>
        </p:spPr>
      </p:sp>
      <p:sp>
        <p:nvSpPr>
          <p:cNvPr id="5" name="head-rule-hl"/>
          <p:cNvSpPr/>
          <p:nvPr/>
        </p:nvSpPr>
        <p:spPr>
          <a:xfrm>
            <a:off x="762000" y="1270000"/>
            <a:ext cx="508000" cy="38100"/>
          </a:xfrm>
          <a:prstGeom prst="rect">
            <a:avLst/>
          </a:prstGeom>
          <a:solidFill>
            <a:srgbClr val="660874"/>
          </a:solidFill>
          <a:ln>
            <a:noFill/>
          </a:ln>
        </p:spPr>
      </p:sp>
      <p:sp>
        <p:nvSpPr>
          <p:cNvPr id="6" name="bullets"/>
          <p:cNvSpPr txBox="1"/>
          <p:nvPr/>
        </p:nvSpPr>
        <p:spPr>
          <a:xfrm>
            <a:off x="762000" y="1755648"/>
            <a:ext cx="4480560" cy="4251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>
              <a:lnSpc>
                <a:spcPct val="165000"/>
              </a:lnSpc>
            </a:pPr>
            <a:r>
              <a:rPr lang="en-US" sz="1200" noProof="1">
                <a:solidFill>
                  <a:srgbClr val="660874"/>
                </a:solidFill>
                <a:latin typeface="STIX Two Text"/>
                <a:ea typeface="SimSun"/>
              </a:rPr>
              <a:t>■</a:t>
            </a:r>
            <a:r>
              <a:rPr lang="en-US" sz="1200" noProof="1">
                <a:solidFill>
                  <a:srgbClr val="251B2A"/>
                </a:solidFill>
                <a:latin typeface="STIX Two Text"/>
                <a:ea typeface="SimSun"/>
              </a:rPr>
              <a:t> 电荷法：在时间窗内积分波形，击中时间取阈值穿越或 10% 上升沿。</a:t>
            </a:r>
            <a:endParaRPr lang="en-US" sz="1200" noProof="1"/>
          </a:p>
          <a:p>
            <a:pPr algn="l">
              <a:lnSpc>
                <a:spcPct val="165000"/>
              </a:lnSpc>
              <a:spcBef>
                <a:spcPts val="1300"/>
              </a:spcBef>
            </a:pPr>
            <a:r>
              <a:rPr lang="en-US" sz="1200" noProof="1">
                <a:solidFill>
                  <a:srgbClr val="660874"/>
                </a:solidFill>
                <a:latin typeface="STIX Two Text"/>
                <a:ea typeface="SimSun"/>
              </a:rPr>
              <a:t>■</a:t>
            </a:r>
            <a:r>
              <a:rPr lang="en-US" sz="1200" noProof="1">
                <a:solidFill>
                  <a:srgbClr val="251B2A"/>
                </a:solidFill>
                <a:latin typeface="STIX Two Text"/>
                <a:ea typeface="SimSun"/>
              </a:rPr>
              <a:t> 简单、稳健；除增益外不需要逐 PMT 的波形形状刻度；至今仍是许多实验的生产基线。</a:t>
            </a:r>
            <a:endParaRPr lang="en-US" sz="1200" noProof="1"/>
          </a:p>
          <a:p>
            <a:pPr algn="l">
              <a:lnSpc>
                <a:spcPct val="165000"/>
              </a:lnSpc>
              <a:spcBef>
                <a:spcPts val="1300"/>
              </a:spcBef>
            </a:pPr>
            <a:r>
              <a:rPr lang="en-US" sz="1200" noProof="1">
                <a:solidFill>
                  <a:srgbClr val="660874"/>
                </a:solidFill>
                <a:latin typeface="STIX Two Text"/>
                <a:ea typeface="SimSun"/>
              </a:rPr>
              <a:t>■</a:t>
            </a:r>
            <a:r>
              <a:rPr lang="en-US" sz="1200" noProof="1">
                <a:solidFill>
                  <a:srgbClr val="251B2A"/>
                </a:solidFill>
                <a:latin typeface="STIX Two Text"/>
                <a:ea typeface="SimSun"/>
              </a:rPr>
              <a:t> </a:t>
            </a:r>
            <a:r>
              <a:rPr lang="en-US" sz="1200" noProof="1">
                <a:solidFill>
                  <a:srgbClr val="660874"/>
                </a:solidFill>
                <a:latin typeface="STIX Two Text"/>
              </a:rPr>
              <a:t>局限一：电荷展宽直接进入能量分辨。</a:t>
            </a:r>
          </a:p>
          <a:p>
            <a:pPr>
              <a:lnSpc>
                <a:spcPct val="165000"/>
              </a:lnSpc>
              <a:spcBef>
                <a:spcPts val="1300"/>
              </a:spcBef>
            </a:pPr>
            <a:r>
              <a:rPr lang="en-US" sz="1200" noProof="1">
                <a:solidFill>
                  <a:srgbClr val="660874"/>
                </a:solidFill>
                <a:latin typeface="STIX Two Text"/>
                <a:ea typeface="SimSun"/>
              </a:rPr>
              <a:t>■</a:t>
            </a:r>
            <a:r>
              <a:rPr lang="en-US" sz="1200" noProof="1">
                <a:solidFill>
                  <a:srgbClr val="251B2A"/>
                </a:solidFill>
                <a:latin typeface="STIX Two Text"/>
                <a:ea typeface="SimSun"/>
              </a:rPr>
              <a:t> </a:t>
            </a:r>
            <a:r>
              <a:rPr lang="en-US" sz="1200" noProof="1">
                <a:solidFill>
                  <a:srgbClr val="660874"/>
                </a:solidFill>
                <a:latin typeface="STIX Two Text"/>
              </a:rPr>
              <a:t>局限二：没有 PE 粒度——只有首 PE 时间可用，堆积的 PE 被合并。</a:t>
            </a:r>
          </a:p>
          <a:p>
            <a:pPr algn="l">
              <a:lnSpc>
                <a:spcPct val="165000"/>
              </a:lnSpc>
              <a:spcBef>
                <a:spcPts val="1300"/>
              </a:spcBef>
            </a:pPr>
            <a:r>
              <a:rPr lang="en-US" sz="1200" noProof="1">
                <a:solidFill>
                  <a:srgbClr val="660874"/>
                </a:solidFill>
                <a:latin typeface="STIX Two Text"/>
                <a:ea typeface="SimSun"/>
              </a:rPr>
              <a:t>■</a:t>
            </a:r>
            <a:r>
              <a:rPr lang="en-US" sz="1200" noProof="1">
                <a:solidFill>
                  <a:srgbClr val="251B2A"/>
                </a:solidFill>
                <a:latin typeface="STIX Two Text"/>
                <a:ea typeface="SimSun"/>
              </a:rPr>
              <a:t> μ&gt;3（通道 PE 数，等效光强）时逐 PE 波形重建即优于阈值定时；μ&gt;20 时时间分辨提升超两倍（切伦科夫情形）。</a:t>
            </a:r>
            <a:endParaRPr lang="en-US" sz="1200" noProof="1"/>
          </a:p>
        </p:txBody>
      </p:sp>
      <p:sp>
        <p:nvSpPr>
          <p:cNvPr id="7" name="foot-rule"/>
          <p:cNvSpPr/>
          <p:nvPr/>
        </p:nvSpPr>
        <p:spPr>
          <a:xfrm>
            <a:off x="762000" y="6324600"/>
            <a:ext cx="10668000" cy="12700"/>
          </a:xfrm>
          <a:prstGeom prst="rect">
            <a:avLst/>
          </a:prstGeom>
          <a:solidFill>
            <a:srgbClr val="DED7E3"/>
          </a:solidFill>
          <a:ln>
            <a:noFill/>
          </a:ln>
        </p:spPr>
      </p:sp>
      <p:sp>
        <p:nvSpPr>
          <p:cNvPr id="8" name="refs"/>
          <p:cNvSpPr txBox="1"/>
          <p:nvPr/>
        </p:nvSpPr>
        <p:spPr>
          <a:xfrm>
            <a:off x="762000" y="6426200"/>
            <a:ext cx="10668000" cy="203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900" noProof="1">
                <a:solidFill>
                  <a:srgbClr val="6E6675"/>
                </a:solidFill>
                <a:latin typeface="STIX Two Text"/>
                <a:ea typeface="SimSun"/>
              </a:rPr>
              <a:t>Jetter et al., Chin. Phys. C 36 (2012) 733 · Huang et al., Nucl. Instrum. Meth. A 895 (2018) 48 · Xu et al., JINST 17 (2022) P06040</a:t>
            </a:r>
            <a:endParaRPr lang="en-US" sz="900" noProof="1"/>
          </a:p>
        </p:txBody>
      </p:sp>
      <p:graphicFrame>
        <p:nvGraphicFramePr>
          <p:cNvPr id="910" name="signal-chart-integration"/>
          <p:cNvGraphicFramePr/>
          <p:nvPr>
            <p:extLst>
              <p:ext uri="{D42A27DB-BD31-4B8C-83A1-F6EECF244321}">
                <p14:modId xmlns:p14="http://schemas.microsoft.com/office/powerpoint/2010/main" val="1688343966"/>
              </p:ext>
            </p:extLst>
          </p:nvPr>
        </p:nvGraphicFramePr>
        <p:xfrm>
          <a:off x="5504688" y="1627207"/>
          <a:ext cx="5907024" cy="2194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11" name="baseline-chart-note"/>
          <p:cNvSpPr txBox="1"/>
          <p:nvPr/>
        </p:nvSpPr>
        <p:spPr>
          <a:xfrm>
            <a:off x="5504688" y="3894919"/>
            <a:ext cx="5907024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lnSpc>
                <a:spcPct val="130000"/>
              </a:lnSpc>
              <a:spcAft>
                <a:spcPts val="650"/>
              </a:spcAft>
            </a:pPr>
            <a:r>
              <a:rPr lang="zh-CN" sz="950" b="0">
                <a:solidFill>
                  <a:srgbClr val="6E6675"/>
                </a:solidFill>
                <a:latin typeface="STIX Two Text"/>
                <a:ea typeface="SimSun"/>
              </a:rPr>
              <a:t>时间 / ns；幅度归一化，原理示意</a:t>
            </a:r>
          </a:p>
        </p:txBody>
      </p:sp>
      <p:sp>
        <p:nvSpPr>
          <p:cNvPr id="912" name="baseline-reading"/>
          <p:cNvSpPr txBox="1"/>
          <p:nvPr/>
        </p:nvSpPr>
        <p:spPr>
          <a:xfrm>
            <a:off x="5504688" y="4388695"/>
            <a:ext cx="5907024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lnSpc>
                <a:spcPct val="130000"/>
              </a:lnSpc>
              <a:spcAft>
                <a:spcPts val="650"/>
              </a:spcAft>
            </a:pPr>
            <a:r>
              <a:rPr lang="zh-CN" sz="1200" b="1">
                <a:solidFill>
                  <a:srgbClr val="660874"/>
                </a:solidFill>
                <a:latin typeface="STIX Two Text"/>
                <a:ea typeface="SimSun"/>
              </a:rPr>
              <a:t>积分窗内求和 → 总电荷</a:t>
            </a:r>
          </a:p>
          <a:p>
            <a:pPr algn="l">
              <a:lnSpc>
                <a:spcPct val="130000"/>
              </a:lnSpc>
              <a:spcAft>
                <a:spcPts val="650"/>
              </a:spcAft>
            </a:pPr>
            <a:r>
              <a:rPr lang="zh-CN" sz="1200" b="1">
                <a:solidFill>
                  <a:srgbClr val="660874"/>
                </a:solidFill>
                <a:latin typeface="STIX Two Text"/>
                <a:ea typeface="SimSun"/>
              </a:rPr>
              <a:t>首次越过阈值 → 首击中时间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762000" y="431800"/>
            <a:ext cx="5080000" cy="203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100" kern="0" spc="200" noProof="1">
                <a:solidFill>
                  <a:srgbClr val="660874"/>
                </a:solidFill>
                <a:latin typeface="STIX Two Text"/>
                <a:ea typeface="SimSun"/>
              </a:rPr>
              <a:t>传统方法</a:t>
            </a:r>
            <a:endParaRPr lang="en-US" sz="1100" noProof="1"/>
          </a:p>
        </p:txBody>
      </p:sp>
      <p:sp>
        <p:nvSpPr>
          <p:cNvPr id="3" name="title"/>
          <p:cNvSpPr txBox="1"/>
          <p:nvPr/>
        </p:nvSpPr>
        <p:spPr>
          <a:xfrm>
            <a:off x="762000" y="711200"/>
            <a:ext cx="10668000" cy="431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400" b="1" noProof="1">
                <a:solidFill>
                  <a:srgbClr val="251B2A"/>
                </a:solidFill>
                <a:latin typeface="STIX Two Text"/>
                <a:ea typeface="SimSun"/>
              </a:rPr>
              <a:t>SER 模板拟合</a:t>
            </a:r>
            <a:endParaRPr lang="en-US" sz="2400" noProof="1"/>
          </a:p>
        </p:txBody>
      </p:sp>
      <p:sp>
        <p:nvSpPr>
          <p:cNvPr id="4" name="head-rule"/>
          <p:cNvSpPr/>
          <p:nvPr/>
        </p:nvSpPr>
        <p:spPr>
          <a:xfrm>
            <a:off x="762000" y="1295400"/>
            <a:ext cx="10668000" cy="12700"/>
          </a:xfrm>
          <a:prstGeom prst="rect">
            <a:avLst/>
          </a:prstGeom>
          <a:solidFill>
            <a:srgbClr val="DED7E3"/>
          </a:solidFill>
          <a:ln>
            <a:noFill/>
          </a:ln>
        </p:spPr>
      </p:sp>
      <p:sp>
        <p:nvSpPr>
          <p:cNvPr id="5" name="head-rule-hl"/>
          <p:cNvSpPr/>
          <p:nvPr/>
        </p:nvSpPr>
        <p:spPr>
          <a:xfrm>
            <a:off x="762000" y="1270000"/>
            <a:ext cx="508000" cy="38100"/>
          </a:xfrm>
          <a:prstGeom prst="rect">
            <a:avLst/>
          </a:prstGeom>
          <a:solidFill>
            <a:srgbClr val="660874"/>
          </a:solidFill>
          <a:ln>
            <a:noFill/>
          </a:ln>
        </p:spPr>
      </p:sp>
      <p:sp>
        <p:nvSpPr>
          <p:cNvPr id="6" name="bullets1"/>
          <p:cNvSpPr txBox="1"/>
          <p:nvPr/>
        </p:nvSpPr>
        <p:spPr>
          <a:xfrm>
            <a:off x="762000" y="1727200"/>
            <a:ext cx="5334000" cy="330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>
              <a:lnSpc>
                <a:spcPct val="165000"/>
              </a:lnSpc>
            </a:pPr>
            <a:r>
              <a:rPr lang="en-US" sz="1200" noProof="1">
                <a:solidFill>
                  <a:srgbClr val="660874"/>
                </a:solidFill>
                <a:latin typeface="STIX Two Text"/>
                <a:ea typeface="SimSun"/>
              </a:rPr>
              <a:t>■</a:t>
            </a:r>
            <a:r>
              <a:rPr lang="en-US" sz="1200" noProof="1">
                <a:solidFill>
                  <a:srgbClr val="251B2A"/>
                </a:solidFill>
                <a:latin typeface="STIX Two Text"/>
                <a:ea typeface="SimSun"/>
              </a:rPr>
              <a:t> 在稠密时间网格上放置 SER 模板，用非负最小二乘</a:t>
            </a:r>
            <a:r>
              <a:rPr lang="zh-CN" altLang="en-US" sz="1200" noProof="1">
                <a:solidFill>
                  <a:srgbClr val="251B2A"/>
                </a:solidFill>
                <a:latin typeface="STIX Two Text"/>
                <a:ea typeface="SimSun"/>
              </a:rPr>
              <a:t>（</a:t>
            </a:r>
            <a:r>
              <a:rPr lang="en-US" altLang="zh-CN" sz="1200" noProof="1">
                <a:solidFill>
                  <a:srgbClr val="251B2A"/>
                </a:solidFill>
                <a:latin typeface="STIX Two Text"/>
                <a:ea typeface="SimSun"/>
              </a:rPr>
              <a:t>NNLS</a:t>
            </a:r>
            <a:r>
              <a:rPr lang="zh-CN" altLang="en-US" sz="1200" noProof="1">
                <a:solidFill>
                  <a:srgbClr val="251B2A"/>
                </a:solidFill>
                <a:latin typeface="STIX Two Text"/>
                <a:ea typeface="SimSun"/>
              </a:rPr>
              <a:t>）</a:t>
            </a:r>
            <a:r>
              <a:rPr lang="en-US" sz="1200" noProof="1">
                <a:solidFill>
                  <a:srgbClr val="251B2A"/>
                </a:solidFill>
                <a:latin typeface="STIX Two Text"/>
                <a:ea typeface="SimSun"/>
              </a:rPr>
              <a:t>拟合电荷：</a:t>
            </a:r>
            <a:endParaRPr lang="en-US" sz="1200" noProof="1"/>
          </a:p>
        </p:txBody>
      </p:sp>
      <p:pic>
        <p:nvPicPr>
          <p:cNvPr id="7" name="eq-nnls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149082" y="2223810"/>
            <a:ext cx="2780549" cy="457200"/>
          </a:xfrm>
          <a:prstGeom prst="rect">
            <a:avLst/>
          </a:prstGeom>
          <a:ln>
            <a:noFill/>
          </a:ln>
        </p:spPr>
      </p:pic>
      <p:sp>
        <p:nvSpPr>
          <p:cNvPr id="8" name="nnls-note"/>
          <p:cNvSpPr txBox="1"/>
          <p:nvPr/>
        </p:nvSpPr>
        <p:spPr>
          <a:xfrm>
            <a:off x="1277005" y="2809765"/>
            <a:ext cx="635000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en-US" sz="1100" noProof="1">
                <a:solidFill>
                  <a:srgbClr val="6E6675"/>
                </a:solidFill>
                <a:latin typeface="STIX Two Text"/>
                <a:ea typeface="SimSun"/>
              </a:rPr>
              <a:t>NNLS：模板幅度 ≥ 0；非负性不等同于稀疏性。</a:t>
            </a:r>
            <a:endParaRPr lang="en-US" sz="1100" noProof="1"/>
          </a:p>
        </p:txBody>
      </p:sp>
      <p:sp>
        <p:nvSpPr>
          <p:cNvPr id="9" name="bullets2"/>
          <p:cNvSpPr txBox="1"/>
          <p:nvPr/>
        </p:nvSpPr>
        <p:spPr>
          <a:xfrm>
            <a:off x="762000" y="3281184"/>
            <a:ext cx="5334000" cy="1901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>
              <a:lnSpc>
                <a:spcPct val="155000"/>
              </a:lnSpc>
            </a:pPr>
            <a:r>
              <a:rPr lang="en-US" sz="1200" noProof="1">
                <a:solidFill>
                  <a:srgbClr val="660874"/>
                </a:solidFill>
              </a:rPr>
              <a:t>■  </a:t>
            </a:r>
            <a:r>
              <a:rPr lang="en-US" sz="1200" noProof="1"/>
              <a:t>迭代耗时依赖时间网格、求解器与硬件。</a:t>
            </a:r>
            <a:endParaRPr lang="en-US" sz="1200" noProof="1">
              <a:solidFill>
                <a:srgbClr val="660874"/>
              </a:solidFill>
              <a:latin typeface="STIX Two Text"/>
              <a:ea typeface="SimSun"/>
            </a:endParaRPr>
          </a:p>
          <a:p>
            <a:pPr algn="l">
              <a:lnSpc>
                <a:spcPct val="155000"/>
              </a:lnSpc>
            </a:pPr>
            <a:r>
              <a:rPr lang="en-US" sz="1200" noProof="1">
                <a:solidFill>
                  <a:srgbClr val="660874"/>
                </a:solidFill>
                <a:latin typeface="STIX Two Text"/>
                <a:ea typeface="SimSun"/>
              </a:rPr>
              <a:t>■  相较</a:t>
            </a:r>
            <a:r>
              <a:rPr lang="zh-CN" altLang="en-US" sz="1200" noProof="1">
                <a:solidFill>
                  <a:srgbClr val="660874"/>
                </a:solidFill>
                <a:latin typeface="STIX Two Text"/>
                <a:ea typeface="SimSun"/>
              </a:rPr>
              <a:t>寻峰</a:t>
            </a:r>
            <a:r>
              <a:rPr lang="en-US" altLang="zh-CN" sz="1200" noProof="1">
                <a:solidFill>
                  <a:srgbClr val="660874"/>
                </a:solidFill>
                <a:latin typeface="STIX Two Text"/>
                <a:ea typeface="SimSun"/>
              </a:rPr>
              <a:t>/</a:t>
            </a:r>
            <a:r>
              <a:rPr lang="zh-CN" altLang="en-US" sz="1200" noProof="1">
                <a:solidFill>
                  <a:srgbClr val="660874"/>
                </a:solidFill>
                <a:latin typeface="STIX Two Text"/>
                <a:ea typeface="SimSun"/>
              </a:rPr>
              <a:t>电荷积分</a:t>
            </a:r>
            <a:r>
              <a:rPr lang="en-US" sz="1200" noProof="1">
                <a:solidFill>
                  <a:srgbClr val="660874"/>
                </a:solidFill>
                <a:latin typeface="STIX Two Text"/>
                <a:ea typeface="SimSun"/>
              </a:rPr>
              <a:t>，对 PE 堆积较稳健。</a:t>
            </a:r>
            <a:endParaRPr lang="en-US" sz="1200" noProof="1"/>
          </a:p>
          <a:p>
            <a:pPr algn="l">
              <a:lnSpc>
                <a:spcPct val="155000"/>
              </a:lnSpc>
            </a:pPr>
            <a:r>
              <a:rPr lang="en-US" sz="1200" noProof="1">
                <a:solidFill>
                  <a:srgbClr val="660874"/>
                </a:solidFill>
                <a:latin typeface="STIX Two Text"/>
                <a:ea typeface="SimSun"/>
              </a:rPr>
              <a:t>■  仍可能把一个 PE 的电荷拆分到相邻格点</a:t>
            </a:r>
            <a:r>
              <a:rPr lang="zh-CN" altLang="en-US" sz="1200" noProof="1">
                <a:solidFill>
                  <a:srgbClr val="660874"/>
                </a:solidFill>
                <a:latin typeface="STIX Two Text"/>
                <a:ea typeface="SimSun"/>
              </a:rPr>
              <a:t>（拟合更好），也处理不了</a:t>
            </a:r>
            <a:r>
              <a:rPr lang="en-US" altLang="zh-CN" sz="1200" noProof="1">
                <a:solidFill>
                  <a:srgbClr val="660874"/>
                </a:solidFill>
                <a:latin typeface="STIX Two Text"/>
                <a:ea typeface="SimSun"/>
              </a:rPr>
              <a:t> PE </a:t>
            </a:r>
            <a:r>
              <a:rPr lang="zh-CN" altLang="en-US" sz="1200" noProof="1">
                <a:solidFill>
                  <a:srgbClr val="660874"/>
                </a:solidFill>
              </a:rPr>
              <a:t>邻近的堆叠问题（无法分辨）</a:t>
            </a:r>
            <a:r>
              <a:rPr lang="en-US" sz="1200" noProof="1">
                <a:solidFill>
                  <a:srgbClr val="660874"/>
                </a:solidFill>
                <a:latin typeface="STIX Two Text"/>
                <a:ea typeface="SimSun"/>
              </a:rPr>
              <a:t>。</a:t>
            </a:r>
            <a:endParaRPr lang="en-US" sz="1200" noProof="1"/>
          </a:p>
        </p:txBody>
      </p:sp>
      <p:sp>
        <p:nvSpPr>
          <p:cNvPr id="12" name="foot-rule"/>
          <p:cNvSpPr/>
          <p:nvPr/>
        </p:nvSpPr>
        <p:spPr>
          <a:xfrm>
            <a:off x="762000" y="6324600"/>
            <a:ext cx="10668000" cy="12700"/>
          </a:xfrm>
          <a:prstGeom prst="rect">
            <a:avLst/>
          </a:prstGeom>
          <a:solidFill>
            <a:srgbClr val="DED7E3"/>
          </a:solidFill>
          <a:ln>
            <a:noFill/>
          </a:ln>
        </p:spPr>
      </p:sp>
      <p:sp>
        <p:nvSpPr>
          <p:cNvPr id="13" name="refs"/>
          <p:cNvSpPr txBox="1"/>
          <p:nvPr/>
        </p:nvSpPr>
        <p:spPr>
          <a:xfrm>
            <a:off x="762000" y="6426200"/>
            <a:ext cx="10668000" cy="203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900" noProof="1">
                <a:solidFill>
                  <a:srgbClr val="6E6675"/>
                </a:solidFill>
                <a:latin typeface="STIX Two Text"/>
                <a:ea typeface="SimSun"/>
              </a:rPr>
              <a:t>Xu et al., JINST 17 (2022) P06040 · Slawski &amp; Hein, Electron. J. Stat. 7 (2013) 3004 · IceCube（WaveDeform）, JINST 9 (2014) P03009</a:t>
            </a:r>
            <a:endParaRPr lang="en-US" sz="900" noProof="1"/>
          </a:p>
        </p:txBody>
      </p:sp>
      <p:sp>
        <p:nvSpPr>
          <p:cNvPr id="922" name="nnls-top-heading"/>
          <p:cNvSpPr txBox="1"/>
          <p:nvPr/>
        </p:nvSpPr>
        <p:spPr>
          <a:xfrm>
            <a:off x="6419088" y="1655064"/>
            <a:ext cx="5010912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lnSpc>
                <a:spcPct val="130000"/>
              </a:lnSpc>
              <a:spcAft>
                <a:spcPts val="650"/>
              </a:spcAft>
            </a:pPr>
            <a:r>
              <a:rPr lang="zh-CN" sz="1200" b="1">
                <a:solidFill>
                  <a:srgbClr val="660874"/>
                </a:solidFill>
                <a:latin typeface="STIX Two Text"/>
                <a:ea typeface="SimSun"/>
              </a:rPr>
              <a:t>模板分量叠加，拟合整段波形</a:t>
            </a:r>
          </a:p>
        </p:txBody>
      </p:sp>
      <p:graphicFrame>
        <p:nvGraphicFramePr>
          <p:cNvPr id="923" name="signal-chart-nnls_fit"/>
          <p:cNvGraphicFramePr/>
          <p:nvPr/>
        </p:nvGraphicFramePr>
        <p:xfrm>
          <a:off x="6419088" y="2048256"/>
          <a:ext cx="5010912" cy="142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24" name="nnls-bottom-heading"/>
          <p:cNvSpPr txBox="1"/>
          <p:nvPr/>
        </p:nvSpPr>
        <p:spPr>
          <a:xfrm>
            <a:off x="6419088" y="3675888"/>
            <a:ext cx="5010912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lnSpc>
                <a:spcPct val="130000"/>
              </a:lnSpc>
              <a:spcAft>
                <a:spcPts val="650"/>
              </a:spcAft>
            </a:pPr>
            <a:r>
              <a:rPr lang="zh-CN" sz="1200" b="1">
                <a:solidFill>
                  <a:srgbClr val="660874"/>
                </a:solidFill>
                <a:latin typeface="STIX Two Text"/>
                <a:ea typeface="SimSun"/>
              </a:rPr>
              <a:t>固定时间网格上的非负幅度</a:t>
            </a:r>
          </a:p>
        </p:txBody>
      </p:sp>
      <p:graphicFrame>
        <p:nvGraphicFramePr>
          <p:cNvPr id="925" name="signal-chart-nnls_coeff"/>
          <p:cNvGraphicFramePr/>
          <p:nvPr/>
        </p:nvGraphicFramePr>
        <p:xfrm>
          <a:off x="6419088" y="4069080"/>
          <a:ext cx="5010912" cy="1261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26" name="nnls-caption"/>
          <p:cNvSpPr txBox="1"/>
          <p:nvPr/>
        </p:nvSpPr>
        <p:spPr>
          <a:xfrm>
            <a:off x="6419088" y="5504688"/>
            <a:ext cx="5010912" cy="5577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lnSpc>
                <a:spcPct val="130000"/>
              </a:lnSpc>
              <a:spcAft>
                <a:spcPts val="650"/>
              </a:spcAft>
            </a:pPr>
            <a:r>
              <a:rPr lang="zh-CN" sz="950" b="0">
                <a:solidFill>
                  <a:srgbClr val="6E6675"/>
                </a:solidFill>
                <a:latin typeface="STIX Two Text"/>
                <a:ea typeface="SimSun"/>
              </a:rPr>
              <a:t>浅色曲线为主要模板分量；竖线为真实时间。</a:t>
            </a:r>
          </a:p>
          <a:p>
            <a:pPr algn="l">
              <a:lnSpc>
                <a:spcPct val="130000"/>
              </a:lnSpc>
              <a:spcAft>
                <a:spcPts val="650"/>
              </a:spcAft>
            </a:pPr>
            <a:r>
              <a:rPr lang="zh-CN" sz="950" b="0">
                <a:solidFill>
                  <a:srgbClr val="6E6675"/>
                </a:solidFill>
                <a:latin typeface="STIX Two Text"/>
                <a:ea typeface="SimSun"/>
              </a:rPr>
              <a:t>合成输入；候选窗为 0–430 ns，非实验数据。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762000" y="431800"/>
            <a:ext cx="5080000" cy="203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100" kern="0" spc="200" noProof="1">
                <a:solidFill>
                  <a:srgbClr val="660874"/>
                </a:solidFill>
                <a:latin typeface="STIX Two Text"/>
                <a:ea typeface="SimSun"/>
              </a:rPr>
              <a:t>传统方法</a:t>
            </a:r>
            <a:endParaRPr lang="en-US" sz="1100" noProof="1"/>
          </a:p>
        </p:txBody>
      </p:sp>
      <p:sp>
        <p:nvSpPr>
          <p:cNvPr id="3" name="title"/>
          <p:cNvSpPr txBox="1"/>
          <p:nvPr/>
        </p:nvSpPr>
        <p:spPr>
          <a:xfrm>
            <a:off x="762000" y="711200"/>
            <a:ext cx="10668000" cy="431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400" b="1" noProof="1">
                <a:solidFill>
                  <a:srgbClr val="251B2A"/>
                </a:solidFill>
                <a:latin typeface="STIX Two Text"/>
                <a:ea typeface="SimSun"/>
              </a:rPr>
              <a:t>反卷积</a:t>
            </a:r>
            <a:endParaRPr lang="en-US" sz="2400" noProof="1"/>
          </a:p>
        </p:txBody>
      </p:sp>
      <p:sp>
        <p:nvSpPr>
          <p:cNvPr id="4" name="head-rule"/>
          <p:cNvSpPr/>
          <p:nvPr/>
        </p:nvSpPr>
        <p:spPr>
          <a:xfrm>
            <a:off x="762000" y="1295400"/>
            <a:ext cx="10668000" cy="12700"/>
          </a:xfrm>
          <a:prstGeom prst="rect">
            <a:avLst/>
          </a:prstGeom>
          <a:solidFill>
            <a:srgbClr val="DED7E3"/>
          </a:solidFill>
          <a:ln>
            <a:noFill/>
          </a:ln>
        </p:spPr>
      </p:sp>
      <p:sp>
        <p:nvSpPr>
          <p:cNvPr id="5" name="head-rule-hl"/>
          <p:cNvSpPr/>
          <p:nvPr/>
        </p:nvSpPr>
        <p:spPr>
          <a:xfrm>
            <a:off x="762000" y="1270000"/>
            <a:ext cx="508000" cy="38100"/>
          </a:xfrm>
          <a:prstGeom prst="rect">
            <a:avLst/>
          </a:prstGeom>
          <a:solidFill>
            <a:srgbClr val="660874"/>
          </a:solidFill>
          <a:ln>
            <a:noFill/>
          </a:ln>
        </p:spPr>
      </p:sp>
      <p:sp>
        <p:nvSpPr>
          <p:cNvPr id="16" name="foot-rule"/>
          <p:cNvSpPr/>
          <p:nvPr/>
        </p:nvSpPr>
        <p:spPr>
          <a:xfrm>
            <a:off x="762000" y="6324600"/>
            <a:ext cx="10668000" cy="12700"/>
          </a:xfrm>
          <a:prstGeom prst="rect">
            <a:avLst/>
          </a:prstGeom>
          <a:solidFill>
            <a:srgbClr val="DED7E3"/>
          </a:solidFill>
          <a:ln>
            <a:noFill/>
          </a:ln>
        </p:spPr>
      </p:sp>
      <p:sp>
        <p:nvSpPr>
          <p:cNvPr id="17" name="refs"/>
          <p:cNvSpPr txBox="1"/>
          <p:nvPr/>
        </p:nvSpPr>
        <p:spPr>
          <a:xfrm>
            <a:off x="762000" y="6426200"/>
            <a:ext cx="10668000" cy="203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800" noProof="1">
                <a:solidFill>
                  <a:srgbClr val="6E6675"/>
                </a:solidFill>
                <a:latin typeface="STIX Two Text"/>
                <a:ea typeface="SimSun"/>
              </a:rPr>
              <a:t>Huang, NIM A 895 (2018) 48 · Grassi, JINST 13 (2018) P02008 · Zhang, JINST 14 (2019) T08002 · Tang, JINST 20 (2025) P03019 · Xu, JINST 17 (2022) P06040</a:t>
            </a:r>
            <a:endParaRPr lang="en-US" sz="900" noProof="1"/>
          </a:p>
        </p:txBody>
      </p:sp>
      <p:sp>
        <p:nvSpPr>
          <p:cNvPr id="913" name="deconv-input-heading"/>
          <p:cNvSpPr txBox="1"/>
          <p:nvPr/>
        </p:nvSpPr>
        <p:spPr>
          <a:xfrm>
            <a:off x="761695" y="1572768"/>
            <a:ext cx="1066190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lnSpc>
                <a:spcPct val="130000"/>
              </a:lnSpc>
              <a:spcAft>
                <a:spcPts val="650"/>
              </a:spcAft>
            </a:pPr>
            <a:r>
              <a:rPr lang="zh-CN" sz="1200" b="1">
                <a:solidFill>
                  <a:srgbClr val="660874"/>
                </a:solidFill>
                <a:latin typeface="STIX Two Text"/>
                <a:ea typeface="SimSun"/>
              </a:rPr>
              <a:t>同一条合成输入波形</a:t>
            </a:r>
          </a:p>
        </p:txBody>
      </p:sp>
      <p:graphicFrame>
        <p:nvGraphicFramePr>
          <p:cNvPr id="914" name="signal-chart-deconv_input"/>
          <p:cNvGraphicFramePr/>
          <p:nvPr/>
        </p:nvGraphicFramePr>
        <p:xfrm>
          <a:off x="761695" y="1920240"/>
          <a:ext cx="10661904" cy="7589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15" name="fourier-heading"/>
          <p:cNvSpPr txBox="1"/>
          <p:nvPr/>
        </p:nvSpPr>
        <p:spPr>
          <a:xfrm>
            <a:off x="761695" y="2834640"/>
            <a:ext cx="5074920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lnSpc>
                <a:spcPct val="130000"/>
              </a:lnSpc>
              <a:spcAft>
                <a:spcPts val="650"/>
              </a:spcAft>
            </a:pPr>
            <a:r>
              <a:rPr lang="zh-CN" sz="1500" b="1">
                <a:solidFill>
                  <a:srgbClr val="660874"/>
                </a:solidFill>
                <a:latin typeface="STIX Two Text"/>
                <a:ea typeface="SimSun"/>
              </a:rPr>
              <a:t>Fourier 滤波反卷积</a:t>
            </a:r>
          </a:p>
        </p:txBody>
      </p:sp>
      <p:sp>
        <p:nvSpPr>
          <p:cNvPr id="916" name="rl-heading"/>
          <p:cNvSpPr txBox="1"/>
          <p:nvPr/>
        </p:nvSpPr>
        <p:spPr>
          <a:xfrm>
            <a:off x="6355080" y="2834640"/>
            <a:ext cx="5074920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lnSpc>
                <a:spcPct val="130000"/>
              </a:lnSpc>
              <a:spcAft>
                <a:spcPts val="650"/>
              </a:spcAft>
            </a:pPr>
            <a:r>
              <a:rPr lang="zh-CN" sz="1500" b="1" dirty="0">
                <a:solidFill>
                  <a:srgbClr val="660874"/>
                </a:solidFill>
                <a:latin typeface="STIX Two Text"/>
                <a:ea typeface="SimSun"/>
              </a:rPr>
              <a:t>Richardson–Lucy 正定迭代</a:t>
            </a:r>
            <a:r>
              <a:rPr lang="zh-CN" altLang="en-US" sz="1500" b="1" dirty="0">
                <a:solidFill>
                  <a:srgbClr val="660874"/>
                </a:solidFill>
              </a:rPr>
              <a:t>反卷积</a:t>
            </a:r>
            <a:endParaRPr lang="zh-CN" sz="1500" b="1" dirty="0">
              <a:solidFill>
                <a:srgbClr val="660874"/>
              </a:solidFill>
              <a:latin typeface="STIX Two Text"/>
              <a:ea typeface="SimSun"/>
            </a:endParaRPr>
          </a:p>
        </p:txBody>
      </p:sp>
      <p:graphicFrame>
        <p:nvGraphicFramePr>
          <p:cNvPr id="917" name="signal-chart-fourier_result"/>
          <p:cNvGraphicFramePr/>
          <p:nvPr/>
        </p:nvGraphicFramePr>
        <p:xfrm>
          <a:off x="762000" y="3225800"/>
          <a:ext cx="5080000" cy="109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18" name="signal-chart-rl_result"/>
          <p:cNvGraphicFramePr/>
          <p:nvPr/>
        </p:nvGraphicFramePr>
        <p:xfrm>
          <a:off x="6350000" y="3225800"/>
          <a:ext cx="5080000" cy="109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19" name="fourier-explanation"/>
          <p:cNvSpPr txBox="1"/>
          <p:nvPr/>
        </p:nvSpPr>
        <p:spPr>
          <a:xfrm>
            <a:off x="762000" y="4961656"/>
            <a:ext cx="5080000" cy="838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lnSpc>
                <a:spcPct val="130000"/>
              </a:lnSpc>
              <a:spcAft>
                <a:spcPts val="650"/>
              </a:spcAft>
            </a:pPr>
            <a:r>
              <a:rPr lang="zh-CN" sz="1150" b="0" dirty="0">
                <a:solidFill>
                  <a:srgbClr val="251B2A"/>
                </a:solidFill>
                <a:latin typeface="STIX Two Text"/>
                <a:ea typeface="SimSun"/>
              </a:rPr>
              <a:t>频域除 SER 谱，并以低通滤波抑制噪声。</a:t>
            </a:r>
          </a:p>
          <a:p>
            <a:pPr algn="l">
              <a:lnSpc>
                <a:spcPct val="130000"/>
              </a:lnSpc>
              <a:spcAft>
                <a:spcPts val="650"/>
              </a:spcAft>
            </a:pPr>
            <a:r>
              <a:rPr lang="zh-CN" sz="1150" b="0" dirty="0">
                <a:solidFill>
                  <a:srgbClr val="251B2A"/>
                </a:solidFill>
                <a:latin typeface="STIX Two Text"/>
                <a:ea typeface="SimSun"/>
              </a:rPr>
              <a:t>文献改进：滤波器重设计与 STFT 选峰；</a:t>
            </a:r>
          </a:p>
          <a:p>
            <a:pPr algn="l">
              <a:lnSpc>
                <a:spcPct val="130000"/>
              </a:lnSpc>
              <a:spcAft>
                <a:spcPts val="650"/>
              </a:spcAft>
            </a:pPr>
            <a:r>
              <a:rPr lang="zh-CN" altLang="en-US" sz="1200" dirty="0">
                <a:solidFill>
                  <a:srgbClr val="660874"/>
                </a:solidFill>
              </a:rPr>
              <a:t>阈值、滤波和响应刻度影响恢复结果。</a:t>
            </a:r>
          </a:p>
        </p:txBody>
      </p:sp>
      <p:sp>
        <p:nvSpPr>
          <p:cNvPr id="920" name="rl-explanation"/>
          <p:cNvSpPr txBox="1"/>
          <p:nvPr/>
        </p:nvSpPr>
        <p:spPr>
          <a:xfrm>
            <a:off x="6350000" y="5011897"/>
            <a:ext cx="5080000" cy="11925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lnSpc>
                <a:spcPct val="130000"/>
              </a:lnSpc>
              <a:spcAft>
                <a:spcPts val="650"/>
              </a:spcAft>
            </a:pPr>
            <a:r>
              <a:rPr lang="zh-CN" altLang="en-US" sz="1150" dirty="0">
                <a:solidFill>
                  <a:srgbClr val="251B2A"/>
                </a:solidFill>
              </a:rPr>
              <a:t>以非负约束迭代调整各时间格点幅度。</a:t>
            </a:r>
          </a:p>
          <a:p>
            <a:pPr algn="l">
              <a:lnSpc>
                <a:spcPct val="130000"/>
              </a:lnSpc>
              <a:spcAft>
                <a:spcPts val="650"/>
              </a:spcAft>
            </a:pPr>
            <a:r>
              <a:rPr lang="zh-CN" altLang="en-US" sz="1150" dirty="0">
                <a:solidFill>
                  <a:srgbClr val="251B2A"/>
                </a:solidFill>
              </a:rPr>
              <a:t>迭代次数影响分辨与计算成本；</a:t>
            </a:r>
          </a:p>
          <a:p>
            <a:pPr algn="l">
              <a:lnSpc>
                <a:spcPct val="130000"/>
              </a:lnSpc>
              <a:spcAft>
                <a:spcPts val="650"/>
              </a:spcAft>
            </a:pPr>
            <a:r>
              <a:rPr lang="zh-CN" altLang="en-US" sz="1200" dirty="0">
                <a:solidFill>
                  <a:srgbClr val="660874"/>
                </a:solidFill>
              </a:rPr>
              <a:t>过于邻近的堆叠 </a:t>
            </a:r>
            <a:r>
              <a:rPr lang="en-US" altLang="zh-CN" sz="1200" dirty="0">
                <a:solidFill>
                  <a:srgbClr val="660874"/>
                </a:solidFill>
              </a:rPr>
              <a:t>PE</a:t>
            </a:r>
            <a:r>
              <a:rPr lang="zh-CN" altLang="en-US" sz="1200" dirty="0">
                <a:solidFill>
                  <a:srgbClr val="660874"/>
                </a:solidFill>
              </a:rPr>
              <a:t> 无法分辨（无法做到亚时间精度分辨），受限于迭代次数与噪声影响，少数 </a:t>
            </a:r>
            <a:r>
              <a:rPr lang="en-US" altLang="zh-CN" sz="1200" dirty="0">
                <a:solidFill>
                  <a:srgbClr val="660874"/>
                </a:solidFill>
              </a:rPr>
              <a:t>PE</a:t>
            </a:r>
            <a:r>
              <a:rPr lang="zh-CN" altLang="en-US" sz="1200" dirty="0">
                <a:solidFill>
                  <a:srgbClr val="660874"/>
                </a:solidFill>
              </a:rPr>
              <a:t> 重建结果可能不够精确。</a:t>
            </a:r>
          </a:p>
        </p:txBody>
      </p:sp>
      <p:sp>
        <p:nvSpPr>
          <p:cNvPr id="921" name="deconv-caption"/>
          <p:cNvSpPr txBox="1"/>
          <p:nvPr/>
        </p:nvSpPr>
        <p:spPr>
          <a:xfrm>
            <a:off x="761695" y="6007608"/>
            <a:ext cx="10661904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lnSpc>
                <a:spcPct val="130000"/>
              </a:lnSpc>
              <a:spcAft>
                <a:spcPts val="650"/>
              </a:spcAft>
            </a:pPr>
            <a:r>
              <a:rPr lang="zh-CN" sz="950" b="0">
                <a:solidFill>
                  <a:srgbClr val="6E6675"/>
                </a:solidFill>
                <a:latin typeface="STIX Two Text"/>
                <a:ea typeface="SimSun"/>
              </a:rPr>
              <a:t>真实时间以竖线标出；候选窗为 0–430 ns。合成演示不作为性能排名。</a:t>
            </a:r>
          </a:p>
        </p:txBody>
      </p:sp>
      <p:pic>
        <p:nvPicPr>
          <p:cNvPr id="950" name="fourier-formula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808981" y="4390015"/>
            <a:ext cx="2692679" cy="473389"/>
          </a:xfrm>
          <a:prstGeom prst="rect">
            <a:avLst/>
          </a:prstGeom>
        </p:spPr>
      </p:pic>
      <p:pic>
        <p:nvPicPr>
          <p:cNvPr id="951" name="original-RL-formula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72513" y="4339215"/>
            <a:ext cx="3758642" cy="54205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762000" y="431800"/>
            <a:ext cx="5080000" cy="203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100" kern="0" spc="200" noProof="1">
                <a:solidFill>
                  <a:srgbClr val="660874"/>
                </a:solidFill>
                <a:latin typeface="STIX Two Text"/>
                <a:ea typeface="SimSun"/>
              </a:rPr>
              <a:t>传统方法</a:t>
            </a:r>
            <a:endParaRPr lang="en-US" sz="1100" noProof="1"/>
          </a:p>
        </p:txBody>
      </p:sp>
      <p:sp>
        <p:nvSpPr>
          <p:cNvPr id="3" name="title"/>
          <p:cNvSpPr txBox="1"/>
          <p:nvPr/>
        </p:nvSpPr>
        <p:spPr>
          <a:xfrm>
            <a:off x="762000" y="711200"/>
            <a:ext cx="10668000" cy="431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400" b="1" noProof="1">
                <a:solidFill>
                  <a:srgbClr val="251B2A"/>
                </a:solidFill>
                <a:latin typeface="STIX Two Text"/>
                <a:ea typeface="SimSun"/>
              </a:rPr>
              <a:t>BALM：GPU 批量反卷积 + LM SER</a:t>
            </a:r>
            <a:r>
              <a:rPr lang="zh-CN" altLang="en-US" sz="2400" b="1" noProof="1">
                <a:solidFill>
                  <a:srgbClr val="251B2A"/>
                </a:solidFill>
                <a:latin typeface="STIX Two Text"/>
                <a:ea typeface="SimSun"/>
              </a:rPr>
              <a:t> 模板</a:t>
            </a:r>
            <a:r>
              <a:rPr lang="en-US" sz="2400" b="1" noProof="1">
                <a:solidFill>
                  <a:srgbClr val="251B2A"/>
                </a:solidFill>
                <a:latin typeface="STIX Two Text"/>
                <a:ea typeface="SimSun"/>
              </a:rPr>
              <a:t>拟合</a:t>
            </a:r>
            <a:endParaRPr lang="en-US" sz="2400" noProof="1"/>
          </a:p>
        </p:txBody>
      </p:sp>
      <p:sp>
        <p:nvSpPr>
          <p:cNvPr id="4" name="head-rule"/>
          <p:cNvSpPr/>
          <p:nvPr/>
        </p:nvSpPr>
        <p:spPr>
          <a:xfrm>
            <a:off x="762000" y="1295400"/>
            <a:ext cx="10668000" cy="12700"/>
          </a:xfrm>
          <a:prstGeom prst="rect">
            <a:avLst/>
          </a:prstGeom>
          <a:solidFill>
            <a:srgbClr val="DED7E3"/>
          </a:solidFill>
          <a:ln>
            <a:noFill/>
          </a:ln>
        </p:spPr>
      </p:sp>
      <p:sp>
        <p:nvSpPr>
          <p:cNvPr id="5" name="head-rule-hl"/>
          <p:cNvSpPr/>
          <p:nvPr/>
        </p:nvSpPr>
        <p:spPr>
          <a:xfrm>
            <a:off x="762000" y="1270000"/>
            <a:ext cx="508000" cy="38100"/>
          </a:xfrm>
          <a:prstGeom prst="rect">
            <a:avLst/>
          </a:prstGeom>
          <a:solidFill>
            <a:srgbClr val="660874"/>
          </a:solidFill>
          <a:ln>
            <a:noFill/>
          </a:ln>
        </p:spPr>
      </p:sp>
      <p:sp>
        <p:nvSpPr>
          <p:cNvPr id="25" name="foot-rule"/>
          <p:cNvSpPr/>
          <p:nvPr/>
        </p:nvSpPr>
        <p:spPr>
          <a:xfrm>
            <a:off x="762000" y="6324600"/>
            <a:ext cx="10668000" cy="12700"/>
          </a:xfrm>
          <a:prstGeom prst="rect">
            <a:avLst/>
          </a:prstGeom>
          <a:solidFill>
            <a:srgbClr val="DED7E3"/>
          </a:solidFill>
          <a:ln>
            <a:noFill/>
          </a:ln>
        </p:spPr>
      </p:sp>
      <p:sp>
        <p:nvSpPr>
          <p:cNvPr id="26" name="refs"/>
          <p:cNvSpPr txBox="1"/>
          <p:nvPr/>
        </p:nvSpPr>
        <p:spPr>
          <a:xfrm>
            <a:off x="762000" y="6426200"/>
            <a:ext cx="10668000" cy="203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900" noProof="1">
                <a:solidFill>
                  <a:srgbClr val="6E6675"/>
                </a:solidFill>
                <a:latin typeface="STIX Two Text"/>
                <a:ea typeface="SimSun"/>
              </a:rPr>
              <a:t>BALM（BAtched Levenberg–Marquardt）</a:t>
            </a:r>
            <a:endParaRPr lang="en-US" sz="900" noProof="1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3392DEC-1E5A-2344-D18D-78CECF95551C}"/>
              </a:ext>
            </a:extLst>
          </p:cNvPr>
          <p:cNvGrpSpPr/>
          <p:nvPr/>
        </p:nvGrpSpPr>
        <p:grpSpPr>
          <a:xfrm>
            <a:off x="761695" y="1542283"/>
            <a:ext cx="7589520" cy="3705580"/>
            <a:chOff x="761695" y="2103120"/>
            <a:chExt cx="7589520" cy="3705580"/>
          </a:xfrm>
        </p:grpSpPr>
        <p:pic>
          <p:nvPicPr>
            <p:cNvPr id="928" name="balm_batch_visual" descr="算法原理概念示意，非实验测量"/>
            <p:cNvPicPr/>
            <p:nvPr/>
          </p:nvPicPr>
          <p:blipFill>
            <a:blip r:embed="rId2"/>
            <a:srcRect t="7341" b="7341"/>
            <a:stretch>
              <a:fillRect/>
            </a:stretch>
          </p:blipFill>
          <p:spPr>
            <a:xfrm>
              <a:off x="761695" y="2496312"/>
              <a:ext cx="7589520" cy="2697480"/>
            </a:xfrm>
            <a:prstGeom prst="rect">
              <a:avLst/>
            </a:prstGeom>
          </p:spPr>
        </p:pic>
        <p:sp>
          <p:nvSpPr>
            <p:cNvPr id="929" name="balm-stage-批量输入"/>
            <p:cNvSpPr txBox="1"/>
            <p:nvPr/>
          </p:nvSpPr>
          <p:spPr>
            <a:xfrm>
              <a:off x="822960" y="2103120"/>
              <a:ext cx="1965960" cy="2560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/>
            <a:lstStyle/>
            <a:p>
              <a:pPr algn="ctr">
                <a:lnSpc>
                  <a:spcPct val="130000"/>
                </a:lnSpc>
                <a:spcAft>
                  <a:spcPts val="650"/>
                </a:spcAft>
              </a:pPr>
              <a:r>
                <a:rPr lang="zh-CN" sz="1200" b="1">
                  <a:solidFill>
                    <a:srgbClr val="660874"/>
                  </a:solidFill>
                  <a:latin typeface="STIX Two Text"/>
                  <a:ea typeface="SimSun"/>
                </a:rPr>
                <a:t>批量输入</a:t>
              </a:r>
            </a:p>
          </p:txBody>
        </p:sp>
        <p:sp>
          <p:nvSpPr>
            <p:cNvPr id="930" name="balm-stage-GPU 并行优化"/>
            <p:cNvSpPr txBox="1"/>
            <p:nvPr/>
          </p:nvSpPr>
          <p:spPr>
            <a:xfrm>
              <a:off x="3273552" y="2103120"/>
              <a:ext cx="2286000" cy="2560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/>
            <a:lstStyle/>
            <a:p>
              <a:pPr algn="ctr">
                <a:lnSpc>
                  <a:spcPct val="130000"/>
                </a:lnSpc>
                <a:spcAft>
                  <a:spcPts val="650"/>
                </a:spcAft>
              </a:pPr>
              <a:r>
                <a:rPr lang="zh-CN" sz="1200" b="1">
                  <a:solidFill>
                    <a:srgbClr val="660874"/>
                  </a:solidFill>
                  <a:latin typeface="STIX Two Text"/>
                  <a:ea typeface="SimSun"/>
                </a:rPr>
                <a:t>GPU 并行优化</a:t>
              </a:r>
            </a:p>
          </p:txBody>
        </p:sp>
        <p:sp>
          <p:nvSpPr>
            <p:cNvPr id="931" name="balm-stage-离散 PE 输出"/>
            <p:cNvSpPr txBox="1"/>
            <p:nvPr/>
          </p:nvSpPr>
          <p:spPr>
            <a:xfrm>
              <a:off x="6035040" y="2103120"/>
              <a:ext cx="2286000" cy="2560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/>
            <a:lstStyle/>
            <a:p>
              <a:pPr algn="ctr">
                <a:lnSpc>
                  <a:spcPct val="130000"/>
                </a:lnSpc>
                <a:spcAft>
                  <a:spcPts val="650"/>
                </a:spcAft>
              </a:pPr>
              <a:r>
                <a:rPr lang="zh-CN" sz="1200" b="1">
                  <a:solidFill>
                    <a:srgbClr val="660874"/>
                  </a:solidFill>
                  <a:latin typeface="STIX Two Text"/>
                  <a:ea typeface="SimSun"/>
                </a:rPr>
                <a:t>离散 PE 输出</a:t>
              </a:r>
            </a:p>
          </p:txBody>
        </p:sp>
        <p:sp>
          <p:nvSpPr>
            <p:cNvPr id="932" name="balm-physics-sequence"/>
            <p:cNvSpPr txBox="1"/>
            <p:nvPr/>
          </p:nvSpPr>
          <p:spPr>
            <a:xfrm>
              <a:off x="2687245" y="5351500"/>
              <a:ext cx="3458613" cy="4572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/>
            <a:lstStyle/>
            <a:p>
              <a:pPr algn="l">
                <a:lnSpc>
                  <a:spcPct val="130000"/>
                </a:lnSpc>
                <a:spcAft>
                  <a:spcPts val="650"/>
                </a:spcAft>
              </a:pPr>
              <a:r>
                <a:rPr lang="en-US" altLang="zh-CN" sz="1200" b="1" dirty="0">
                  <a:solidFill>
                    <a:srgbClr val="660874"/>
                  </a:solidFill>
                </a:rPr>
                <a:t>RL</a:t>
              </a:r>
              <a:r>
                <a:rPr lang="zh-CN" sz="1200" b="1" dirty="0">
                  <a:solidFill>
                    <a:srgbClr val="660874"/>
                  </a:solidFill>
                  <a:latin typeface="STIX Two Text"/>
                  <a:ea typeface="SimSun"/>
                </a:rPr>
                <a:t> </a:t>
              </a:r>
              <a:r>
                <a:rPr lang="zh-CN" altLang="en-US" sz="1200" b="1" dirty="0">
                  <a:solidFill>
                    <a:srgbClr val="660874"/>
                  </a:solidFill>
                  <a:latin typeface="STIX Two Text"/>
                  <a:ea typeface="SimSun"/>
                </a:rPr>
                <a:t>反卷积</a:t>
              </a:r>
              <a:r>
                <a:rPr lang="zh-CN" sz="1200" b="1" dirty="0">
                  <a:solidFill>
                    <a:srgbClr val="660874"/>
                  </a:solidFill>
                  <a:latin typeface="STIX Two Text"/>
                  <a:ea typeface="SimSun"/>
                </a:rPr>
                <a:t>候选 → 离散 PE 数扫描 → LM </a:t>
              </a:r>
              <a:r>
                <a:rPr lang="zh-CN" altLang="en-US" sz="1200" b="1" dirty="0">
                  <a:solidFill>
                    <a:srgbClr val="660874"/>
                  </a:solidFill>
                </a:rPr>
                <a:t>优化拟合</a:t>
              </a:r>
              <a:endParaRPr lang="zh-CN" sz="1200" b="1" dirty="0">
                <a:solidFill>
                  <a:srgbClr val="660874"/>
                </a:solidFill>
                <a:latin typeface="STIX Two Text"/>
                <a:ea typeface="SimSun"/>
              </a:endParaRPr>
            </a:p>
          </p:txBody>
        </p:sp>
      </p:grpSp>
      <p:sp>
        <p:nvSpPr>
          <p:cNvPr id="933" name="balm-physics-head"/>
          <p:cNvSpPr txBox="1"/>
          <p:nvPr/>
        </p:nvSpPr>
        <p:spPr>
          <a:xfrm>
            <a:off x="8686800" y="1591056"/>
            <a:ext cx="27432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lnSpc>
                <a:spcPct val="130000"/>
              </a:lnSpc>
              <a:spcAft>
                <a:spcPts val="650"/>
              </a:spcAft>
            </a:pPr>
            <a:r>
              <a:rPr lang="zh-CN" sz="1500" b="1">
                <a:solidFill>
                  <a:srgbClr val="660874"/>
                </a:solidFill>
                <a:latin typeface="STIX Two Text"/>
                <a:ea typeface="SimSun"/>
              </a:rPr>
              <a:t>物理流程</a:t>
            </a:r>
          </a:p>
        </p:txBody>
      </p:sp>
      <p:sp>
        <p:nvSpPr>
          <p:cNvPr id="934" name="balm-physics"/>
          <p:cNvSpPr txBox="1"/>
          <p:nvPr/>
        </p:nvSpPr>
        <p:spPr>
          <a:xfrm>
            <a:off x="8686800" y="2002536"/>
            <a:ext cx="2743200" cy="10241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lnSpc>
                <a:spcPct val="130000"/>
              </a:lnSpc>
              <a:spcAft>
                <a:spcPts val="650"/>
              </a:spcAft>
            </a:pPr>
            <a:r>
              <a:rPr lang="zh-CN" sz="1200" b="0">
                <a:solidFill>
                  <a:srgbClr val="251B2A"/>
                </a:solidFill>
                <a:latin typeface="STIX Two Text"/>
                <a:ea typeface="SimSun"/>
              </a:rPr>
              <a:t>反卷积给出时间候选</a:t>
            </a:r>
          </a:p>
          <a:p>
            <a:pPr algn="l">
              <a:lnSpc>
                <a:spcPct val="130000"/>
              </a:lnSpc>
              <a:spcAft>
                <a:spcPts val="650"/>
              </a:spcAft>
            </a:pPr>
            <a:r>
              <a:rPr lang="zh-CN" sz="1200" b="0">
                <a:solidFill>
                  <a:srgbClr val="251B2A"/>
                </a:solidFill>
                <a:latin typeface="STIX Two Text"/>
                <a:ea typeface="SimSun"/>
              </a:rPr>
              <a:t>扫描离散 PE 数目</a:t>
            </a:r>
          </a:p>
          <a:p>
            <a:pPr algn="l">
              <a:lnSpc>
                <a:spcPct val="130000"/>
              </a:lnSpc>
              <a:spcAft>
                <a:spcPts val="650"/>
              </a:spcAft>
            </a:pPr>
            <a:r>
              <a:rPr lang="zh-CN" sz="1200" b="0">
                <a:solidFill>
                  <a:srgbClr val="251B2A"/>
                </a:solidFill>
                <a:latin typeface="STIX Two Text"/>
                <a:ea typeface="SimSun"/>
              </a:rPr>
              <a:t>全波形 LM 精化时间与幅度</a:t>
            </a:r>
          </a:p>
        </p:txBody>
      </p:sp>
      <p:sp>
        <p:nvSpPr>
          <p:cNvPr id="935" name="balm-parallel-head"/>
          <p:cNvSpPr txBox="1"/>
          <p:nvPr/>
        </p:nvSpPr>
        <p:spPr>
          <a:xfrm>
            <a:off x="8686800" y="3236976"/>
            <a:ext cx="27432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lnSpc>
                <a:spcPct val="130000"/>
              </a:lnSpc>
              <a:spcAft>
                <a:spcPts val="650"/>
              </a:spcAft>
            </a:pPr>
            <a:r>
              <a:rPr lang="zh-CN" sz="1500" b="1">
                <a:solidFill>
                  <a:srgbClr val="660874"/>
                </a:solidFill>
                <a:latin typeface="STIX Two Text"/>
                <a:ea typeface="SimSun"/>
              </a:rPr>
              <a:t>并行方式</a:t>
            </a:r>
          </a:p>
        </p:txBody>
      </p:sp>
      <p:sp>
        <p:nvSpPr>
          <p:cNvPr id="936" name="balm-parallel"/>
          <p:cNvSpPr txBox="1"/>
          <p:nvPr/>
        </p:nvSpPr>
        <p:spPr>
          <a:xfrm>
            <a:off x="8686800" y="3639312"/>
            <a:ext cx="2743200" cy="9418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lnSpc>
                <a:spcPct val="130000"/>
              </a:lnSpc>
              <a:spcAft>
                <a:spcPts val="650"/>
              </a:spcAft>
            </a:pPr>
            <a:r>
              <a:rPr lang="zh-CN" sz="1200" b="0" dirty="0">
                <a:solidFill>
                  <a:srgbClr val="251B2A"/>
                </a:solidFill>
                <a:latin typeface="STIX Two Text"/>
                <a:ea typeface="SimSun"/>
              </a:rPr>
              <a:t>跨波形批处理</a:t>
            </a:r>
          </a:p>
          <a:p>
            <a:pPr algn="l">
              <a:lnSpc>
                <a:spcPct val="130000"/>
              </a:lnSpc>
              <a:spcAft>
                <a:spcPts val="650"/>
              </a:spcAft>
            </a:pPr>
            <a:r>
              <a:rPr lang="zh-CN" sz="1200" b="0" dirty="0">
                <a:solidFill>
                  <a:srgbClr val="251B2A"/>
                </a:solidFill>
                <a:latin typeface="STIX Two Text"/>
                <a:ea typeface="SimSun"/>
              </a:rPr>
              <a:t>GPU kernel 与算子融合</a:t>
            </a:r>
          </a:p>
          <a:p>
            <a:pPr algn="l">
              <a:lnSpc>
                <a:spcPct val="130000"/>
              </a:lnSpc>
              <a:spcAft>
                <a:spcPts val="650"/>
              </a:spcAft>
            </a:pPr>
            <a:r>
              <a:rPr lang="zh-CN" sz="1200" b="0" dirty="0">
                <a:solidFill>
                  <a:srgbClr val="251B2A"/>
                </a:solidFill>
                <a:latin typeface="STIX Two Text"/>
                <a:ea typeface="SimSun"/>
              </a:rPr>
              <a:t>共享批量计算开销</a:t>
            </a:r>
          </a:p>
        </p:txBody>
      </p:sp>
      <p:sp>
        <p:nvSpPr>
          <p:cNvPr id="937" name="balm-speed-head"/>
          <p:cNvSpPr txBox="1"/>
          <p:nvPr/>
        </p:nvSpPr>
        <p:spPr>
          <a:xfrm>
            <a:off x="8686800" y="4754880"/>
            <a:ext cx="27432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lnSpc>
                <a:spcPct val="130000"/>
              </a:lnSpc>
              <a:spcAft>
                <a:spcPts val="650"/>
              </a:spcAft>
            </a:pPr>
            <a:r>
              <a:rPr lang="zh-CN" altLang="en-US" sz="1500" b="1" dirty="0">
                <a:solidFill>
                  <a:srgbClr val="660874"/>
                </a:solidFill>
              </a:rPr>
              <a:t>效率</a:t>
            </a:r>
            <a:r>
              <a:rPr lang="zh-CN" sz="1500" b="1" dirty="0">
                <a:solidFill>
                  <a:srgbClr val="660874"/>
                </a:solidFill>
                <a:latin typeface="STIX Two Text"/>
                <a:ea typeface="SimSun"/>
              </a:rPr>
              <a:t>测试</a:t>
            </a:r>
          </a:p>
        </p:txBody>
      </p:sp>
      <p:sp>
        <p:nvSpPr>
          <p:cNvPr id="938" name="balm-speed"/>
          <p:cNvSpPr txBox="1"/>
          <p:nvPr/>
        </p:nvSpPr>
        <p:spPr>
          <a:xfrm>
            <a:off x="8686800" y="5166360"/>
            <a:ext cx="2743200" cy="6949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lnSpc>
                <a:spcPct val="130000"/>
              </a:lnSpc>
              <a:spcAft>
                <a:spcPts val="650"/>
              </a:spcAft>
            </a:pPr>
            <a:r>
              <a:rPr lang="zh-CN" sz="1200" b="0">
                <a:solidFill>
                  <a:srgbClr val="251B2A"/>
                </a:solidFill>
                <a:latin typeface="STIX Two Text"/>
                <a:ea typeface="SimSun"/>
              </a:rPr>
              <a:t>RTX 5090 单卡</a:t>
            </a:r>
          </a:p>
          <a:p>
            <a:pPr algn="l">
              <a:lnSpc>
                <a:spcPct val="130000"/>
              </a:lnSpc>
              <a:spcAft>
                <a:spcPts val="650"/>
              </a:spcAft>
            </a:pPr>
            <a:r>
              <a:rPr lang="zh-CN" sz="1200" b="0">
                <a:solidFill>
                  <a:srgbClr val="251B2A"/>
                </a:solidFill>
                <a:latin typeface="STIX Two Text"/>
                <a:ea typeface="SimSun"/>
              </a:rPr>
              <a:t>约 3,750 波形 / 秒</a:t>
            </a:r>
          </a:p>
        </p:txBody>
      </p:sp>
      <p:sp>
        <p:nvSpPr>
          <p:cNvPr id="939" name="balm-caption"/>
          <p:cNvSpPr txBox="1"/>
          <p:nvPr/>
        </p:nvSpPr>
        <p:spPr>
          <a:xfrm>
            <a:off x="761695" y="6007608"/>
            <a:ext cx="758952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lnSpc>
                <a:spcPct val="130000"/>
              </a:lnSpc>
              <a:spcAft>
                <a:spcPts val="650"/>
              </a:spcAft>
            </a:pPr>
            <a:r>
              <a:rPr lang="zh-CN" sz="950" b="0">
                <a:solidFill>
                  <a:srgbClr val="6E6675"/>
                </a:solidFill>
                <a:latin typeface="STIX Two Text"/>
                <a:ea typeface="SimSun"/>
              </a:rPr>
              <a:t>图为批量求解原理示意；吞吐取决于测试配置与波形条件。</a:t>
            </a:r>
          </a:p>
        </p:txBody>
      </p:sp>
      <p:sp>
        <p:nvSpPr>
          <p:cNvPr id="7" name="balm-parallel">
            <a:extLst>
              <a:ext uri="{FF2B5EF4-FFF2-40B4-BE49-F238E27FC236}">
                <a16:creationId xmlns:a16="http://schemas.microsoft.com/office/drawing/2014/main" id="{2C30546F-7FF3-5090-779A-C5F3E4555749}"/>
              </a:ext>
            </a:extLst>
          </p:cNvPr>
          <p:cNvSpPr txBox="1"/>
          <p:nvPr/>
        </p:nvSpPr>
        <p:spPr>
          <a:xfrm>
            <a:off x="772350" y="5363687"/>
            <a:ext cx="7288404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lnSpc>
                <a:spcPct val="130000"/>
              </a:lnSpc>
              <a:spcAft>
                <a:spcPts val="650"/>
              </a:spcAft>
            </a:pPr>
            <a:r>
              <a:rPr lang="zh-CN" altLang="en-US" sz="1200" dirty="0">
                <a:solidFill>
                  <a:srgbClr val="660874"/>
                </a:solidFill>
              </a:rPr>
              <a:t>不能直接把优化拟合的 </a:t>
            </a:r>
            <a:r>
              <a:rPr lang="en-US" altLang="zh-CN" sz="1200" dirty="0">
                <a:solidFill>
                  <a:srgbClr val="660874"/>
                </a:solidFill>
              </a:rPr>
              <a:t>likelihood</a:t>
            </a:r>
            <a:r>
              <a:rPr lang="zh-CN" altLang="en-US" sz="1200" dirty="0">
                <a:solidFill>
                  <a:srgbClr val="660874"/>
                </a:solidFill>
              </a:rPr>
              <a:t> 用于 </a:t>
            </a:r>
            <a:r>
              <a:rPr lang="en-US" altLang="zh-CN" sz="1200" dirty="0">
                <a:solidFill>
                  <a:srgbClr val="660874"/>
                </a:solidFill>
              </a:rPr>
              <a:t>PE</a:t>
            </a:r>
            <a:r>
              <a:rPr lang="zh-CN" altLang="en-US" sz="1200" dirty="0">
                <a:solidFill>
                  <a:srgbClr val="660874"/>
                </a:solidFill>
              </a:rPr>
              <a:t> 数迭代，需要人工调权或增加惩罚项抵消小 </a:t>
            </a:r>
            <a:r>
              <a:rPr lang="en-US" altLang="zh-CN" sz="1200" dirty="0">
                <a:solidFill>
                  <a:srgbClr val="660874"/>
                </a:solidFill>
              </a:rPr>
              <a:t>PE</a:t>
            </a:r>
            <a:r>
              <a:rPr lang="zh-CN" altLang="en-US" sz="1200" dirty="0">
                <a:solidFill>
                  <a:srgbClr val="660874"/>
                </a:solidFill>
              </a:rPr>
              <a:t> 堆叠优势。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1" name="fsmp_sampling_visual" descr="算法原理概念示意，非实验测量"/>
          <p:cNvPicPr/>
          <p:nvPr/>
        </p:nvPicPr>
        <p:blipFill>
          <a:blip r:embed="rId3"/>
          <a:srcRect t="7341" b="7341"/>
          <a:stretch>
            <a:fillRect/>
          </a:stretch>
        </p:blipFill>
        <p:spPr>
          <a:xfrm>
            <a:off x="761695" y="2514600"/>
            <a:ext cx="7589520" cy="2697480"/>
          </a:xfrm>
          <a:prstGeom prst="rect">
            <a:avLst/>
          </a:prstGeom>
        </p:spPr>
      </p:pic>
      <p:sp>
        <p:nvSpPr>
          <p:cNvPr id="2" name="kicker"/>
          <p:cNvSpPr txBox="1"/>
          <p:nvPr/>
        </p:nvSpPr>
        <p:spPr>
          <a:xfrm>
            <a:off x="762000" y="431800"/>
            <a:ext cx="5080000" cy="203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100" kern="0" spc="200" noProof="1">
                <a:solidFill>
                  <a:srgbClr val="660874"/>
                </a:solidFill>
                <a:latin typeface="STIX Two Text"/>
                <a:ea typeface="SimSun"/>
              </a:rPr>
              <a:t>传统方法</a:t>
            </a:r>
            <a:endParaRPr lang="en-US" sz="1100" noProof="1"/>
          </a:p>
        </p:txBody>
      </p:sp>
      <p:sp>
        <p:nvSpPr>
          <p:cNvPr id="3" name="title"/>
          <p:cNvSpPr txBox="1"/>
          <p:nvPr/>
        </p:nvSpPr>
        <p:spPr>
          <a:xfrm>
            <a:off x="762000" y="711200"/>
            <a:ext cx="10668000" cy="431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400" b="1" noProof="1">
                <a:solidFill>
                  <a:srgbClr val="251B2A"/>
                </a:solidFill>
                <a:latin typeface="STIX Two Text"/>
                <a:ea typeface="SimSun"/>
              </a:rPr>
              <a:t>FSMP：对 PE 序列做贝叶斯后验采样</a:t>
            </a:r>
            <a:endParaRPr lang="en-US" sz="2400" noProof="1"/>
          </a:p>
        </p:txBody>
      </p:sp>
      <p:sp>
        <p:nvSpPr>
          <p:cNvPr id="4" name="head-rule"/>
          <p:cNvSpPr/>
          <p:nvPr/>
        </p:nvSpPr>
        <p:spPr>
          <a:xfrm>
            <a:off x="762000" y="1295400"/>
            <a:ext cx="10668000" cy="12700"/>
          </a:xfrm>
          <a:prstGeom prst="rect">
            <a:avLst/>
          </a:prstGeom>
          <a:solidFill>
            <a:srgbClr val="DED7E3"/>
          </a:solidFill>
          <a:ln>
            <a:noFill/>
          </a:ln>
        </p:spPr>
      </p:sp>
      <p:sp>
        <p:nvSpPr>
          <p:cNvPr id="5" name="head-rule-hl"/>
          <p:cNvSpPr/>
          <p:nvPr/>
        </p:nvSpPr>
        <p:spPr>
          <a:xfrm>
            <a:off x="762000" y="1270000"/>
            <a:ext cx="508000" cy="38100"/>
          </a:xfrm>
          <a:prstGeom prst="rect">
            <a:avLst/>
          </a:prstGeom>
          <a:solidFill>
            <a:srgbClr val="660874"/>
          </a:solidFill>
          <a:ln>
            <a:noFill/>
          </a:ln>
        </p:spPr>
      </p:sp>
      <p:sp>
        <p:nvSpPr>
          <p:cNvPr id="11" name="foot-rule"/>
          <p:cNvSpPr/>
          <p:nvPr/>
        </p:nvSpPr>
        <p:spPr>
          <a:xfrm>
            <a:off x="762000" y="6324600"/>
            <a:ext cx="10668000" cy="12700"/>
          </a:xfrm>
          <a:prstGeom prst="rect">
            <a:avLst/>
          </a:prstGeom>
          <a:solidFill>
            <a:srgbClr val="DED7E3"/>
          </a:solidFill>
          <a:ln>
            <a:noFill/>
          </a:ln>
        </p:spPr>
      </p:sp>
      <p:sp>
        <p:nvSpPr>
          <p:cNvPr id="12" name="refs"/>
          <p:cNvSpPr txBox="1"/>
          <p:nvPr/>
        </p:nvSpPr>
        <p:spPr>
          <a:xfrm>
            <a:off x="762000" y="6426200"/>
            <a:ext cx="10668000" cy="203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900" noProof="1">
                <a:solidFill>
                  <a:srgbClr val="6E6675"/>
                </a:solidFill>
                <a:latin typeface="STIX Two Text"/>
                <a:ea typeface="SimSun"/>
              </a:rPr>
              <a:t>Xu et al., JINST 17 (2022) P06040 · Wang et al., NIM A 1082 (2026) 170986, arXiv:2403.03156 · Akashi-Ronquest et al., Astropart. Phys. 65 (2015) 40</a:t>
            </a:r>
            <a:endParaRPr lang="en-US" sz="900" noProof="1"/>
          </a:p>
        </p:txBody>
      </p:sp>
      <p:sp>
        <p:nvSpPr>
          <p:cNvPr id="940" name="fsmp-main-message"/>
          <p:cNvSpPr txBox="1"/>
          <p:nvPr/>
        </p:nvSpPr>
        <p:spPr>
          <a:xfrm>
            <a:off x="761695" y="1581912"/>
            <a:ext cx="758952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lnSpc>
                <a:spcPct val="130000"/>
              </a:lnSpc>
              <a:spcAft>
                <a:spcPts val="650"/>
              </a:spcAft>
            </a:pPr>
            <a:r>
              <a:rPr lang="zh-CN" sz="1700" b="1" dirty="0">
                <a:solidFill>
                  <a:srgbClr val="660874"/>
                </a:solidFill>
                <a:latin typeface="STIX Two Text"/>
                <a:ea typeface="SimSun"/>
              </a:rPr>
              <a:t>探索可能的 PE 序列，保留后验样本</a:t>
            </a:r>
          </a:p>
        </p:txBody>
      </p:sp>
      <p:sp>
        <p:nvSpPr>
          <p:cNvPr id="942" name="fsmp-stage-波形与初始化"/>
          <p:cNvSpPr txBox="1"/>
          <p:nvPr/>
        </p:nvSpPr>
        <p:spPr>
          <a:xfrm>
            <a:off x="868680" y="2121408"/>
            <a:ext cx="214884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>
              <a:lnSpc>
                <a:spcPct val="130000"/>
              </a:lnSpc>
            </a:pPr>
            <a:r>
              <a:rPr lang="en-US" altLang="zh-CN" sz="1210" b="1" dirty="0">
                <a:solidFill>
                  <a:srgbClr val="660874"/>
                </a:solidFill>
              </a:rPr>
              <a:t>RL</a:t>
            </a:r>
            <a:r>
              <a:rPr lang="zh-CN" sz="1210" b="1" dirty="0">
                <a:solidFill>
                  <a:srgbClr val="660874"/>
                </a:solidFill>
                <a:latin typeface="STIX Two Text"/>
                <a:ea typeface="SimSun"/>
              </a:rPr>
              <a:t> </a:t>
            </a:r>
            <a:r>
              <a:rPr lang="zh-CN" altLang="en-US" sz="1210" b="1" dirty="0">
                <a:solidFill>
                  <a:srgbClr val="660874"/>
                </a:solidFill>
                <a:latin typeface="STIX Two Text"/>
                <a:ea typeface="SimSun"/>
              </a:rPr>
              <a:t>反卷积</a:t>
            </a:r>
            <a:r>
              <a:rPr lang="zh-CN" altLang="en-US" sz="1210" b="1" dirty="0">
                <a:solidFill>
                  <a:srgbClr val="660874"/>
                </a:solidFill>
              </a:rPr>
              <a:t>给初值</a:t>
            </a:r>
            <a:endParaRPr lang="zh-CN" sz="1210" dirty="0"/>
          </a:p>
        </p:txBody>
      </p:sp>
      <p:sp>
        <p:nvSpPr>
          <p:cNvPr id="943" name="fsmp-stage-RJMCMC 随机探索"/>
          <p:cNvSpPr txBox="1"/>
          <p:nvPr/>
        </p:nvSpPr>
        <p:spPr>
          <a:xfrm>
            <a:off x="3291840" y="2121408"/>
            <a:ext cx="256032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ctr">
              <a:lnSpc>
                <a:spcPct val="130000"/>
              </a:lnSpc>
              <a:spcAft>
                <a:spcPts val="650"/>
              </a:spcAft>
            </a:pPr>
            <a:r>
              <a:rPr lang="zh-CN" sz="1200" b="1">
                <a:solidFill>
                  <a:srgbClr val="660874"/>
                </a:solidFill>
                <a:latin typeface="STIX Two Text"/>
                <a:ea typeface="SimSun"/>
              </a:rPr>
              <a:t>RJMCMC 随机探索</a:t>
            </a:r>
          </a:p>
        </p:txBody>
      </p:sp>
      <p:sp>
        <p:nvSpPr>
          <p:cNvPr id="944" name="fsmp-stage-PE 序列样本集"/>
          <p:cNvSpPr txBox="1"/>
          <p:nvPr/>
        </p:nvSpPr>
        <p:spPr>
          <a:xfrm>
            <a:off x="6126480" y="2121408"/>
            <a:ext cx="219456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ctr">
              <a:lnSpc>
                <a:spcPct val="130000"/>
              </a:lnSpc>
              <a:spcAft>
                <a:spcPts val="650"/>
              </a:spcAft>
            </a:pPr>
            <a:r>
              <a:rPr lang="zh-CN" sz="1200" b="1" dirty="0">
                <a:solidFill>
                  <a:srgbClr val="660874"/>
                </a:solidFill>
                <a:latin typeface="STIX Two Text"/>
                <a:ea typeface="SimSun"/>
              </a:rPr>
              <a:t>PE 序列样本集</a:t>
            </a:r>
            <a:r>
              <a:rPr lang="zh-CN" altLang="en-US" sz="1200" b="1" dirty="0">
                <a:solidFill>
                  <a:srgbClr val="660874"/>
                </a:solidFill>
              </a:rPr>
              <a:t>（</a:t>
            </a:r>
            <a:r>
              <a:rPr lang="en-US" altLang="zh-CN" sz="1200" b="1" dirty="0">
                <a:solidFill>
                  <a:srgbClr val="660874"/>
                </a:solidFill>
              </a:rPr>
              <a:t>Steps</a:t>
            </a:r>
            <a:r>
              <a:rPr lang="zh-CN" altLang="en-US" sz="1200" b="1" dirty="0">
                <a:solidFill>
                  <a:srgbClr val="660874"/>
                </a:solidFill>
              </a:rPr>
              <a:t>）</a:t>
            </a:r>
            <a:endParaRPr lang="zh-CN" sz="1200" b="1" dirty="0">
              <a:solidFill>
                <a:srgbClr val="660874"/>
              </a:solidFill>
              <a:latin typeface="STIX Two Text"/>
              <a:ea typeface="SimSun"/>
            </a:endParaRPr>
          </a:p>
        </p:txBody>
      </p:sp>
      <p:sp>
        <p:nvSpPr>
          <p:cNvPr id="945" name="fsmp-move-label"/>
          <p:cNvSpPr txBox="1"/>
          <p:nvPr/>
        </p:nvSpPr>
        <p:spPr>
          <a:xfrm>
            <a:off x="3933834" y="2444496"/>
            <a:ext cx="1339915" cy="2191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>
              <a:lnSpc>
                <a:spcPct val="130000"/>
              </a:lnSpc>
            </a:pPr>
            <a:r>
              <a:rPr lang="zh-CN" sz="1100" b="0" dirty="0">
                <a:solidFill>
                  <a:srgbClr val="6E6675"/>
                </a:solidFill>
                <a:latin typeface="STIX Two Text"/>
                <a:ea typeface="SimSun"/>
              </a:rPr>
              <a:t>birth / death / update</a:t>
            </a:r>
            <a:endParaRPr lang="zh-CN" sz="1100" dirty="0"/>
          </a:p>
        </p:txBody>
      </p:sp>
      <p:sp>
        <p:nvSpPr>
          <p:cNvPr id="947" name="fsmp-method-head"/>
          <p:cNvSpPr txBox="1"/>
          <p:nvPr/>
        </p:nvSpPr>
        <p:spPr>
          <a:xfrm>
            <a:off x="8686800" y="1591056"/>
            <a:ext cx="27432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>
              <a:lnSpc>
                <a:spcPct val="130000"/>
              </a:lnSpc>
            </a:pPr>
            <a:r>
              <a:rPr lang="zh-CN" sz="1400" b="1">
                <a:solidFill>
                  <a:srgbClr val="660874"/>
                </a:solidFill>
                <a:latin typeface="STIX Two Text"/>
                <a:ea typeface="SimSun"/>
              </a:rPr>
              <a:t>如何采样</a:t>
            </a:r>
            <a:endParaRPr lang="zh-CN" sz="1400"/>
          </a:p>
        </p:txBody>
      </p:sp>
      <p:sp>
        <p:nvSpPr>
          <p:cNvPr id="948" name="fsmp-method"/>
          <p:cNvSpPr txBox="1"/>
          <p:nvPr/>
        </p:nvSpPr>
        <p:spPr>
          <a:xfrm>
            <a:off x="8686800" y="2011680"/>
            <a:ext cx="2836554" cy="17007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>
              <a:lnSpc>
                <a:spcPct val="130000"/>
              </a:lnSpc>
            </a:pPr>
            <a:r>
              <a:rPr lang="zh-CN" sz="1150" b="0" dirty="0">
                <a:solidFill>
                  <a:srgbClr val="251B2A"/>
                </a:solidFill>
                <a:latin typeface="STIX Two Text"/>
                <a:ea typeface="SimSun"/>
              </a:rPr>
              <a:t>birth：新增一个 PE（N + 1）</a:t>
            </a:r>
            <a:endParaRPr lang="zh-CN" sz="1150" dirty="0"/>
          </a:p>
          <a:p>
            <a:pPr>
              <a:lnSpc>
                <a:spcPct val="130000"/>
              </a:lnSpc>
            </a:pPr>
            <a:r>
              <a:rPr lang="zh-CN" sz="1150" b="0" dirty="0">
                <a:solidFill>
                  <a:srgbClr val="251B2A"/>
                </a:solidFill>
                <a:latin typeface="STIX Two Text"/>
                <a:ea typeface="SimSun"/>
              </a:rPr>
              <a:t>death：删除一个 PE（N − 1）</a:t>
            </a:r>
            <a:endParaRPr lang="zh-CN" sz="1150" dirty="0"/>
          </a:p>
          <a:p>
            <a:pPr>
              <a:lnSpc>
                <a:spcPct val="130000"/>
              </a:lnSpc>
            </a:pPr>
            <a:r>
              <a:rPr lang="zh-CN" sz="1150" b="0" dirty="0">
                <a:solidFill>
                  <a:srgbClr val="251B2A"/>
                </a:solidFill>
                <a:latin typeface="STIX Two Text"/>
                <a:ea typeface="SimSun"/>
              </a:rPr>
              <a:t>update：移动 PE 时间（N 不变）</a:t>
            </a:r>
            <a:endParaRPr lang="zh-CN" sz="1150" dirty="0"/>
          </a:p>
          <a:p>
            <a:pPr>
              <a:lnSpc>
                <a:spcPct val="130000"/>
              </a:lnSpc>
            </a:pPr>
            <a:r>
              <a:rPr lang="zh-CN" sz="1150" b="0" dirty="0">
                <a:solidFill>
                  <a:srgbClr val="251B2A"/>
                </a:solidFill>
                <a:latin typeface="STIX Two Text"/>
                <a:ea typeface="SimSun"/>
              </a:rPr>
              <a:t>按 </a:t>
            </a:r>
            <a:r>
              <a:rPr lang="en-US" altLang="zh-CN" sz="1150" dirty="0">
                <a:solidFill>
                  <a:srgbClr val="251B2A"/>
                </a:solidFill>
              </a:rPr>
              <a:t>Metropolis-Hastings</a:t>
            </a:r>
            <a:r>
              <a:rPr lang="zh-CN" sz="1150" b="0" dirty="0">
                <a:solidFill>
                  <a:srgbClr val="251B2A"/>
                </a:solidFill>
                <a:latin typeface="STIX Two Text"/>
                <a:ea typeface="SimSun"/>
              </a:rPr>
              <a:t> 规则接受 / 拒绝</a:t>
            </a:r>
            <a:endParaRPr lang="zh-CN" sz="1150" dirty="0"/>
          </a:p>
          <a:p>
            <a:pPr>
              <a:lnSpc>
                <a:spcPct val="130000"/>
              </a:lnSpc>
            </a:pPr>
            <a:r>
              <a:rPr lang="zh-CN" sz="1150" b="0" dirty="0">
                <a:solidFill>
                  <a:srgbClr val="251B2A"/>
                </a:solidFill>
                <a:latin typeface="STIX Two Text"/>
                <a:ea typeface="SimSun"/>
              </a:rPr>
              <a:t>拒绝时，保留原状态作为样本</a:t>
            </a:r>
            <a:endParaRPr lang="en-US" altLang="zh-CN" sz="1150" b="0" dirty="0">
              <a:solidFill>
                <a:srgbClr val="251B2A"/>
              </a:solidFill>
              <a:latin typeface="STIX Two Text"/>
              <a:ea typeface="SimSun"/>
            </a:endParaRPr>
          </a:p>
          <a:p>
            <a:pPr>
              <a:lnSpc>
                <a:spcPct val="130000"/>
              </a:lnSpc>
            </a:pPr>
            <a:r>
              <a:rPr lang="zh-CN" altLang="en-US" sz="1150" dirty="0">
                <a:solidFill>
                  <a:srgbClr val="251B2A"/>
                </a:solidFill>
              </a:rPr>
              <a:t>达到平稳后，对后续 </a:t>
            </a:r>
            <a:r>
              <a:rPr lang="en-US" altLang="zh-CN" sz="1150" dirty="0">
                <a:solidFill>
                  <a:srgbClr val="251B2A"/>
                </a:solidFill>
              </a:rPr>
              <a:t>step</a:t>
            </a:r>
            <a:r>
              <a:rPr lang="zh-CN" altLang="en-US" sz="1150" dirty="0">
                <a:solidFill>
                  <a:srgbClr val="251B2A"/>
                </a:solidFill>
              </a:rPr>
              <a:t> 加权平均得到结果</a:t>
            </a:r>
            <a:endParaRPr lang="zh-CN" sz="1150" dirty="0"/>
          </a:p>
        </p:txBody>
      </p:sp>
      <p:sp>
        <p:nvSpPr>
          <p:cNvPr id="949" name="fsmp-result-head"/>
          <p:cNvSpPr txBox="1"/>
          <p:nvPr/>
        </p:nvSpPr>
        <p:spPr>
          <a:xfrm>
            <a:off x="8686800" y="3977640"/>
            <a:ext cx="27432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lnSpc>
                <a:spcPct val="130000"/>
              </a:lnSpc>
              <a:spcAft>
                <a:spcPts val="650"/>
              </a:spcAft>
            </a:pPr>
            <a:r>
              <a:rPr lang="zh-CN" sz="1500" b="1">
                <a:solidFill>
                  <a:srgbClr val="660874"/>
                </a:solidFill>
                <a:latin typeface="STIX Two Text"/>
                <a:ea typeface="SimSun"/>
              </a:rPr>
              <a:t>文献结果</a:t>
            </a:r>
          </a:p>
        </p:txBody>
      </p:sp>
      <p:sp>
        <p:nvSpPr>
          <p:cNvPr id="950" name="fsmp-results"/>
          <p:cNvSpPr txBox="1"/>
          <p:nvPr/>
        </p:nvSpPr>
        <p:spPr>
          <a:xfrm>
            <a:off x="8686800" y="4389120"/>
            <a:ext cx="2743200" cy="16459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lnSpc>
                <a:spcPct val="130000"/>
              </a:lnSpc>
              <a:spcAft>
                <a:spcPts val="650"/>
              </a:spcAft>
            </a:pPr>
            <a:r>
              <a:rPr lang="zh-CN" sz="1050" b="0" dirty="0">
                <a:solidFill>
                  <a:srgbClr val="251B2A"/>
                </a:solidFill>
                <a:latin typeface="STIX Two Text"/>
                <a:ea typeface="SimSun"/>
              </a:rPr>
              <a:t>模拟：时间精度最高约 ×2；低光强强度分辨最高约 ×1.07</a:t>
            </a:r>
          </a:p>
          <a:p>
            <a:pPr algn="l">
              <a:lnSpc>
                <a:spcPct val="130000"/>
              </a:lnSpc>
              <a:spcAft>
                <a:spcPts val="650"/>
              </a:spcAft>
            </a:pPr>
            <a:r>
              <a:rPr lang="zh-CN" sz="1050" b="0" dirty="0">
                <a:solidFill>
                  <a:srgbClr val="251B2A"/>
                </a:solidFill>
                <a:latin typeface="STIX Two Text"/>
                <a:ea typeface="SimSun"/>
              </a:rPr>
              <a:t>8 英寸 MCP-PMT：近邻 PE 时间分辨可优于 1 ns；能量分辨最高改善约 10%</a:t>
            </a:r>
          </a:p>
        </p:txBody>
      </p:sp>
      <p:sp>
        <p:nvSpPr>
          <p:cNvPr id="951" name="fsmp-caption"/>
          <p:cNvSpPr txBox="1"/>
          <p:nvPr/>
        </p:nvSpPr>
        <p:spPr>
          <a:xfrm>
            <a:off x="761695" y="6071616"/>
            <a:ext cx="7589520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>
              <a:lnSpc>
                <a:spcPct val="130000"/>
              </a:lnSpc>
            </a:pPr>
            <a:r>
              <a:rPr lang="zh-CN" sz="950" b="0" dirty="0">
                <a:solidFill>
                  <a:srgbClr val="6E6675"/>
                </a:solidFill>
                <a:latin typeface="STIX Two Text"/>
                <a:ea typeface="SimSun"/>
              </a:rPr>
              <a:t>保留后验样本以估计光强与时间，并表达模型条件下的不确定度。</a:t>
            </a:r>
            <a:endParaRPr lang="zh-CN" sz="950" dirty="0"/>
          </a:p>
        </p:txBody>
      </p:sp>
      <p:sp>
        <p:nvSpPr>
          <p:cNvPr id="6" name="balm-parallel">
            <a:extLst>
              <a:ext uri="{FF2B5EF4-FFF2-40B4-BE49-F238E27FC236}">
                <a16:creationId xmlns:a16="http://schemas.microsoft.com/office/drawing/2014/main" id="{96C291BF-07A5-E25F-5B58-CB672E73F986}"/>
              </a:ext>
            </a:extLst>
          </p:cNvPr>
          <p:cNvSpPr txBox="1"/>
          <p:nvPr/>
        </p:nvSpPr>
        <p:spPr>
          <a:xfrm>
            <a:off x="772350" y="5363687"/>
            <a:ext cx="7288404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lnSpc>
                <a:spcPct val="130000"/>
              </a:lnSpc>
              <a:spcAft>
                <a:spcPts val="650"/>
              </a:spcAft>
            </a:pPr>
            <a:r>
              <a:rPr lang="zh-CN" altLang="en-US" sz="1200" dirty="0">
                <a:solidFill>
                  <a:srgbClr val="660874"/>
                </a:solidFill>
              </a:rPr>
              <a:t>更合理的 </a:t>
            </a:r>
            <a:r>
              <a:rPr lang="en-US" altLang="zh-CN" sz="1200" dirty="0">
                <a:solidFill>
                  <a:srgbClr val="660874"/>
                </a:solidFill>
              </a:rPr>
              <a:t>PE</a:t>
            </a:r>
            <a:r>
              <a:rPr lang="zh-CN" altLang="en-US" sz="1200" dirty="0">
                <a:solidFill>
                  <a:srgbClr val="660874"/>
                </a:solidFill>
              </a:rPr>
              <a:t> 数迭代方式，但分析成本较高。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-rule"/>
          <p:cNvSpPr/>
          <p:nvPr/>
        </p:nvSpPr>
        <p:spPr>
          <a:xfrm>
            <a:off x="762000" y="762000"/>
            <a:ext cx="10668000" cy="25400"/>
          </a:xfrm>
          <a:prstGeom prst="rect">
            <a:avLst/>
          </a:prstGeom>
          <a:solidFill>
            <a:srgbClr val="660874"/>
          </a:solidFill>
          <a:ln>
            <a:noFill/>
          </a:ln>
        </p:spPr>
      </p:sp>
      <p:sp>
        <p:nvSpPr>
          <p:cNvPr id="3" name="sec-num"/>
          <p:cNvSpPr txBox="1"/>
          <p:nvPr/>
        </p:nvSpPr>
        <p:spPr>
          <a:xfrm>
            <a:off x="762000" y="1905000"/>
            <a:ext cx="3810000" cy="914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5600" b="1" noProof="1">
                <a:solidFill>
                  <a:srgbClr val="660874"/>
                </a:solidFill>
                <a:latin typeface="STIX Two Text"/>
                <a:ea typeface="SimSun"/>
              </a:rPr>
              <a:t>03</a:t>
            </a:r>
            <a:endParaRPr lang="en-US" sz="5600" noProof="1"/>
          </a:p>
        </p:txBody>
      </p:sp>
      <p:sp>
        <p:nvSpPr>
          <p:cNvPr id="4" name="accent-bar"/>
          <p:cNvSpPr/>
          <p:nvPr/>
        </p:nvSpPr>
        <p:spPr>
          <a:xfrm>
            <a:off x="762000" y="3048000"/>
            <a:ext cx="762000" cy="38100"/>
          </a:xfrm>
          <a:prstGeom prst="rect">
            <a:avLst/>
          </a:prstGeom>
          <a:solidFill>
            <a:srgbClr val="660874"/>
          </a:solidFill>
          <a:ln>
            <a:noFill/>
          </a:ln>
        </p:spPr>
      </p:sp>
      <p:sp>
        <p:nvSpPr>
          <p:cNvPr id="5" name="sec-title"/>
          <p:cNvSpPr txBox="1"/>
          <p:nvPr/>
        </p:nvSpPr>
        <p:spPr>
          <a:xfrm>
            <a:off x="762000" y="3302000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3000" b="1" noProof="1">
                <a:solidFill>
                  <a:srgbClr val="251B2A"/>
                </a:solidFill>
                <a:latin typeface="STIX Two Text"/>
                <a:ea typeface="SimSun"/>
              </a:rPr>
              <a:t>机器学习方法</a:t>
            </a:r>
            <a:endParaRPr lang="en-US" sz="3000" noProof="1"/>
          </a:p>
        </p:txBody>
      </p:sp>
      <p:sp>
        <p:nvSpPr>
          <p:cNvPr id="6" name="sec-desc"/>
          <p:cNvSpPr txBox="1"/>
          <p:nvPr/>
        </p:nvSpPr>
        <p:spPr>
          <a:xfrm>
            <a:off x="762000" y="4013200"/>
            <a:ext cx="10668000" cy="279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300" noProof="1">
                <a:solidFill>
                  <a:srgbClr val="6E6675"/>
                </a:solidFill>
                <a:latin typeface="STIX Two Text"/>
                <a:ea typeface="SimSun"/>
              </a:rPr>
              <a:t>CNN</a:t>
            </a:r>
            <a:r>
              <a:rPr lang="zh-CN" altLang="en-US" sz="1300" noProof="1">
                <a:solidFill>
                  <a:srgbClr val="6E6675"/>
                </a:solidFill>
                <a:latin typeface="STIX Two Text"/>
                <a:ea typeface="SimSun"/>
              </a:rPr>
              <a:t> </a:t>
            </a:r>
            <a:r>
              <a:rPr lang="en-US" sz="1300" noProof="1">
                <a:solidFill>
                  <a:srgbClr val="6E6675"/>
                </a:solidFill>
                <a:latin typeface="STIX Two Text"/>
              </a:rPr>
              <a:t>· </a:t>
            </a:r>
            <a:r>
              <a:rPr lang="en-US" sz="1300" noProof="1">
                <a:solidFill>
                  <a:srgbClr val="6E6675"/>
                </a:solidFill>
                <a:latin typeface="STIX Two Text"/>
                <a:ea typeface="SimSun"/>
              </a:rPr>
              <a:t>Transformer</a:t>
            </a:r>
            <a:endParaRPr lang="en-US" sz="1300" noProof="1"/>
          </a:p>
        </p:txBody>
      </p:sp>
      <p:sp>
        <p:nvSpPr>
          <p:cNvPr id="7" name="bottom-rule"/>
          <p:cNvSpPr/>
          <p:nvPr/>
        </p:nvSpPr>
        <p:spPr>
          <a:xfrm>
            <a:off x="762000" y="6096000"/>
            <a:ext cx="10668000" cy="12700"/>
          </a:xfrm>
          <a:prstGeom prst="rect">
            <a:avLst/>
          </a:prstGeom>
          <a:solidFill>
            <a:srgbClr val="DED7E3"/>
          </a:solidFill>
          <a:ln>
            <a:noFill/>
          </a:ln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762000" y="431800"/>
            <a:ext cx="5080000" cy="203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100" kern="0" spc="200" noProof="1">
                <a:solidFill>
                  <a:srgbClr val="660874"/>
                </a:solidFill>
                <a:latin typeface="STIX Two Text"/>
                <a:ea typeface="SimSun"/>
              </a:rPr>
              <a:t>机器学习方法</a:t>
            </a:r>
            <a:endParaRPr lang="en-US" sz="1100" noProof="1"/>
          </a:p>
        </p:txBody>
      </p:sp>
      <p:sp>
        <p:nvSpPr>
          <p:cNvPr id="3" name="title"/>
          <p:cNvSpPr txBox="1"/>
          <p:nvPr/>
        </p:nvSpPr>
        <p:spPr>
          <a:xfrm>
            <a:off x="762000" y="711200"/>
            <a:ext cx="10668000" cy="431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400" b="1" noProof="1">
                <a:solidFill>
                  <a:srgbClr val="251B2A"/>
                </a:solidFill>
                <a:latin typeface="STIX Two Text"/>
                <a:ea typeface="SimSun"/>
              </a:rPr>
              <a:t>机器学习方法的共同范式</a:t>
            </a:r>
            <a:endParaRPr lang="en-US" sz="2400" noProof="1"/>
          </a:p>
        </p:txBody>
      </p:sp>
      <p:sp>
        <p:nvSpPr>
          <p:cNvPr id="4" name="head-rule"/>
          <p:cNvSpPr/>
          <p:nvPr/>
        </p:nvSpPr>
        <p:spPr>
          <a:xfrm>
            <a:off x="762000" y="1295400"/>
            <a:ext cx="10668000" cy="12700"/>
          </a:xfrm>
          <a:prstGeom prst="rect">
            <a:avLst/>
          </a:prstGeom>
          <a:solidFill>
            <a:srgbClr val="DED7E3"/>
          </a:solidFill>
          <a:ln>
            <a:noFill/>
          </a:ln>
        </p:spPr>
      </p:sp>
      <p:sp>
        <p:nvSpPr>
          <p:cNvPr id="5" name="head-rule-hl"/>
          <p:cNvSpPr/>
          <p:nvPr/>
        </p:nvSpPr>
        <p:spPr>
          <a:xfrm>
            <a:off x="762000" y="1270000"/>
            <a:ext cx="508000" cy="38100"/>
          </a:xfrm>
          <a:prstGeom prst="rect">
            <a:avLst/>
          </a:prstGeom>
          <a:solidFill>
            <a:srgbClr val="660874"/>
          </a:solidFill>
          <a:ln>
            <a:noFill/>
          </a:ln>
        </p:spPr>
      </p:sp>
      <p:sp>
        <p:nvSpPr>
          <p:cNvPr id="50" name="foot-rule"/>
          <p:cNvSpPr/>
          <p:nvPr/>
        </p:nvSpPr>
        <p:spPr>
          <a:xfrm>
            <a:off x="762000" y="6324600"/>
            <a:ext cx="10668000" cy="12700"/>
          </a:xfrm>
          <a:prstGeom prst="rect">
            <a:avLst/>
          </a:prstGeom>
          <a:solidFill>
            <a:srgbClr val="DED7E3"/>
          </a:solidFill>
          <a:ln>
            <a:noFill/>
          </a:ln>
        </p:spPr>
      </p:sp>
      <p:sp>
        <p:nvSpPr>
          <p:cNvPr id="51" name="refs"/>
          <p:cNvSpPr txBox="1"/>
          <p:nvPr/>
        </p:nvSpPr>
        <p:spPr>
          <a:xfrm>
            <a:off x="762000" y="6426200"/>
            <a:ext cx="10668000" cy="203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900" noProof="1">
                <a:solidFill>
                  <a:srgbClr val="6E6675"/>
                </a:solidFill>
                <a:latin typeface="STIX Two Text"/>
                <a:ea typeface="SimSun"/>
              </a:rPr>
              <a:t>Jiang et al., EPJ C 85 (2025) 69 · arXiv:2602.05767 · Xu et al., JINST 17 (2022) P06040</a:t>
            </a:r>
            <a:endParaRPr lang="en-US" sz="900" noProof="1"/>
          </a:p>
        </p:txBody>
      </p:sp>
      <p:sp>
        <p:nvSpPr>
          <p:cNvPr id="400" name="pipeline-training-heading"/>
          <p:cNvSpPr txBox="1"/>
          <p:nvPr/>
        </p:nvSpPr>
        <p:spPr>
          <a:xfrm>
            <a:off x="761695" y="1536192"/>
            <a:ext cx="36576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lang="zh-CN" sz="1600" b="1">
                <a:solidFill>
                  <a:srgbClr val="660874"/>
                </a:solidFill>
                <a:latin typeface="STIX Two Text"/>
                <a:ea typeface="SimSun"/>
              </a:rPr>
              <a:t>训练：获得可部署模型</a:t>
            </a:r>
            <a:endParaRPr sz="1600"/>
          </a:p>
        </p:txBody>
      </p:sp>
      <p:sp>
        <p:nvSpPr>
          <p:cNvPr id="401" name="train-node-0"/>
          <p:cNvSpPr/>
          <p:nvPr/>
        </p:nvSpPr>
        <p:spPr>
          <a:xfrm>
            <a:off x="761695" y="2185416"/>
            <a:ext cx="1828800" cy="1005840"/>
          </a:xfrm>
          <a:prstGeom prst="roundRect">
            <a:avLst>
              <a:gd name="adj" fmla="val 8000"/>
            </a:avLst>
          </a:prstGeom>
          <a:solidFill>
            <a:srgbClr val="F3EDF6"/>
          </a:solidFill>
          <a:ln w="10500">
            <a:solidFill>
              <a:srgbClr val="660874"/>
            </a:solidFill>
          </a:ln>
        </p:spPr>
      </p:sp>
      <p:sp>
        <p:nvSpPr>
          <p:cNvPr id="402" name="train-title-0"/>
          <p:cNvSpPr txBox="1"/>
          <p:nvPr/>
        </p:nvSpPr>
        <p:spPr>
          <a:xfrm>
            <a:off x="843991" y="2295144"/>
            <a:ext cx="1664208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lang="zh-CN" sz="1200" b="1">
                <a:solidFill>
                  <a:srgbClr val="251B2A"/>
                </a:solidFill>
                <a:latin typeface="STIX Two Text"/>
                <a:ea typeface="SimSun"/>
              </a:rPr>
              <a:t>探测器刻度</a:t>
            </a:r>
            <a:endParaRPr sz="1200"/>
          </a:p>
        </p:txBody>
      </p:sp>
      <p:sp>
        <p:nvSpPr>
          <p:cNvPr id="403" name="train-body-0"/>
          <p:cNvSpPr txBox="1"/>
          <p:nvPr/>
        </p:nvSpPr>
        <p:spPr>
          <a:xfrm>
            <a:off x="834847" y="2715768"/>
            <a:ext cx="1682496" cy="4389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lang="zh-CN" sz="1040" b="0">
                <a:solidFill>
                  <a:srgbClr val="251B2A"/>
                </a:solidFill>
                <a:latin typeface="STIX Two Text"/>
                <a:ea typeface="SimSun"/>
              </a:rPr>
              <a:t>SER、增益、噪声</a:t>
            </a:r>
            <a:endParaRPr sz="1040"/>
          </a:p>
        </p:txBody>
      </p:sp>
      <p:cxnSp>
        <p:nvCxnSpPr>
          <p:cNvPr id="404" name="train-arrow-0-0"/>
          <p:cNvCxnSpPr/>
          <p:nvPr/>
        </p:nvCxnSpPr>
        <p:spPr>
          <a:xfrm>
            <a:off x="2645359" y="2688336"/>
            <a:ext cx="261518" cy="0"/>
          </a:xfrm>
          <a:prstGeom prst="line">
            <a:avLst/>
          </a:prstGeom>
          <a:ln w="18000">
            <a:solidFill>
              <a:srgbClr val="660874"/>
            </a:solidFill>
            <a:tailEnd type="triangle" w="sm" len="sm"/>
          </a:ln>
        </p:spPr>
      </p:cxnSp>
      <p:sp>
        <p:nvSpPr>
          <p:cNvPr id="405" name="train-node-1"/>
          <p:cNvSpPr/>
          <p:nvPr/>
        </p:nvSpPr>
        <p:spPr>
          <a:xfrm>
            <a:off x="2970886" y="2185416"/>
            <a:ext cx="1828800" cy="1005840"/>
          </a:xfrm>
          <a:prstGeom prst="roundRect">
            <a:avLst>
              <a:gd name="adj" fmla="val 8000"/>
            </a:avLst>
          </a:prstGeom>
          <a:solidFill>
            <a:srgbClr val="F3EDF6"/>
          </a:solidFill>
          <a:ln w="10500">
            <a:solidFill>
              <a:srgbClr val="660874"/>
            </a:solidFill>
          </a:ln>
        </p:spPr>
      </p:sp>
      <p:sp>
        <p:nvSpPr>
          <p:cNvPr id="406" name="train-title-1"/>
          <p:cNvSpPr txBox="1"/>
          <p:nvPr/>
        </p:nvSpPr>
        <p:spPr>
          <a:xfrm>
            <a:off x="3053182" y="2295144"/>
            <a:ext cx="1664208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lang="zh-CN" sz="1200" b="1">
                <a:solidFill>
                  <a:srgbClr val="251B2A"/>
                </a:solidFill>
                <a:latin typeface="STIX Two Text"/>
                <a:ea typeface="SimSun"/>
              </a:rPr>
              <a:t>构建数据</a:t>
            </a:r>
            <a:endParaRPr sz="1200"/>
          </a:p>
        </p:txBody>
      </p:sp>
      <p:sp>
        <p:nvSpPr>
          <p:cNvPr id="407" name="train-body-1"/>
          <p:cNvSpPr txBox="1"/>
          <p:nvPr/>
        </p:nvSpPr>
        <p:spPr>
          <a:xfrm>
            <a:off x="3044038" y="2715768"/>
            <a:ext cx="1682496" cy="4389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lang="zh-CN" sz="1040" b="0">
                <a:solidFill>
                  <a:srgbClr val="251B2A"/>
                </a:solidFill>
                <a:latin typeface="STIX Two Text"/>
                <a:ea typeface="SimSun"/>
              </a:rPr>
              <a:t>MC / 实测；数据划分</a:t>
            </a:r>
            <a:endParaRPr sz="1040"/>
          </a:p>
        </p:txBody>
      </p:sp>
      <p:cxnSp>
        <p:nvCxnSpPr>
          <p:cNvPr id="408" name="train-arrow-1-0"/>
          <p:cNvCxnSpPr/>
          <p:nvPr/>
        </p:nvCxnSpPr>
        <p:spPr>
          <a:xfrm>
            <a:off x="4854550" y="2688336"/>
            <a:ext cx="261518" cy="0"/>
          </a:xfrm>
          <a:prstGeom prst="line">
            <a:avLst/>
          </a:prstGeom>
          <a:ln w="18000">
            <a:solidFill>
              <a:srgbClr val="660874"/>
            </a:solidFill>
            <a:tailEnd type="triangle" w="sm" len="sm"/>
          </a:ln>
        </p:spPr>
      </p:cxnSp>
      <p:sp>
        <p:nvSpPr>
          <p:cNvPr id="409" name="train-node-2"/>
          <p:cNvSpPr/>
          <p:nvPr/>
        </p:nvSpPr>
        <p:spPr>
          <a:xfrm>
            <a:off x="5180076" y="2185416"/>
            <a:ext cx="1828800" cy="1005840"/>
          </a:xfrm>
          <a:prstGeom prst="roundRect">
            <a:avLst>
              <a:gd name="adj" fmla="val 8000"/>
            </a:avLst>
          </a:prstGeom>
          <a:solidFill>
            <a:srgbClr val="F3EDF6"/>
          </a:solidFill>
          <a:ln w="10500">
            <a:solidFill>
              <a:srgbClr val="660874"/>
            </a:solidFill>
          </a:ln>
        </p:spPr>
      </p:sp>
      <p:sp>
        <p:nvSpPr>
          <p:cNvPr id="410" name="train-title-2"/>
          <p:cNvSpPr txBox="1"/>
          <p:nvPr/>
        </p:nvSpPr>
        <p:spPr>
          <a:xfrm>
            <a:off x="5262372" y="2295144"/>
            <a:ext cx="1664208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lang="zh-CN" sz="1200" b="1">
                <a:solidFill>
                  <a:srgbClr val="251B2A"/>
                </a:solidFill>
                <a:latin typeface="STIX Two Text"/>
                <a:ea typeface="SimSun"/>
              </a:rPr>
              <a:t>预处理与训练</a:t>
            </a:r>
            <a:endParaRPr sz="1200"/>
          </a:p>
        </p:txBody>
      </p:sp>
      <p:sp>
        <p:nvSpPr>
          <p:cNvPr id="411" name="train-body-2"/>
          <p:cNvSpPr txBox="1"/>
          <p:nvPr/>
        </p:nvSpPr>
        <p:spPr>
          <a:xfrm>
            <a:off x="5253228" y="2715768"/>
            <a:ext cx="1682496" cy="4389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lang="zh-CN" sz="1040" b="0">
                <a:solidFill>
                  <a:srgbClr val="251B2A"/>
                </a:solidFill>
                <a:latin typeface="STIX Two Text"/>
                <a:ea typeface="SimSun"/>
              </a:rPr>
              <a:t>统一输入，优化损失</a:t>
            </a:r>
            <a:endParaRPr sz="1040"/>
          </a:p>
        </p:txBody>
      </p:sp>
      <p:cxnSp>
        <p:nvCxnSpPr>
          <p:cNvPr id="412" name="train-arrow-2-0"/>
          <p:cNvCxnSpPr/>
          <p:nvPr/>
        </p:nvCxnSpPr>
        <p:spPr>
          <a:xfrm>
            <a:off x="7063740" y="2688336"/>
            <a:ext cx="261518" cy="0"/>
          </a:xfrm>
          <a:prstGeom prst="line">
            <a:avLst/>
          </a:prstGeom>
          <a:ln w="18000">
            <a:solidFill>
              <a:srgbClr val="660874"/>
            </a:solidFill>
            <a:tailEnd type="triangle" w="sm" len="sm"/>
          </a:ln>
        </p:spPr>
      </p:cxnSp>
      <p:sp>
        <p:nvSpPr>
          <p:cNvPr id="413" name="train-node-3"/>
          <p:cNvSpPr/>
          <p:nvPr/>
        </p:nvSpPr>
        <p:spPr>
          <a:xfrm>
            <a:off x="7389266" y="2185416"/>
            <a:ext cx="1828800" cy="1005840"/>
          </a:xfrm>
          <a:prstGeom prst="roundRect">
            <a:avLst>
              <a:gd name="adj" fmla="val 8000"/>
            </a:avLst>
          </a:prstGeom>
          <a:solidFill>
            <a:srgbClr val="F3EDF6"/>
          </a:solidFill>
          <a:ln w="10500">
            <a:solidFill>
              <a:srgbClr val="660874"/>
            </a:solidFill>
          </a:ln>
        </p:spPr>
      </p:sp>
      <p:sp>
        <p:nvSpPr>
          <p:cNvPr id="414" name="train-title-3"/>
          <p:cNvSpPr txBox="1"/>
          <p:nvPr/>
        </p:nvSpPr>
        <p:spPr>
          <a:xfrm>
            <a:off x="7471562" y="2295144"/>
            <a:ext cx="1664208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lang="zh-CN" sz="1200" b="1">
                <a:solidFill>
                  <a:srgbClr val="251B2A"/>
                </a:solidFill>
                <a:latin typeface="STIX Two Text"/>
                <a:ea typeface="SimSun"/>
              </a:rPr>
              <a:t>验证与测试</a:t>
            </a:r>
            <a:endParaRPr sz="1200"/>
          </a:p>
        </p:txBody>
      </p:sp>
      <p:sp>
        <p:nvSpPr>
          <p:cNvPr id="415" name="train-body-3"/>
          <p:cNvSpPr txBox="1"/>
          <p:nvPr/>
        </p:nvSpPr>
        <p:spPr>
          <a:xfrm>
            <a:off x="7462418" y="2715768"/>
            <a:ext cx="1682496" cy="4389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lang="zh-CN" sz="1040" b="0">
                <a:solidFill>
                  <a:srgbClr val="251B2A"/>
                </a:solidFill>
                <a:latin typeface="STIX Two Text"/>
                <a:ea typeface="SimSun"/>
              </a:rPr>
              <a:t>验证选模，独立测试</a:t>
            </a:r>
            <a:endParaRPr sz="1040"/>
          </a:p>
        </p:txBody>
      </p:sp>
      <p:cxnSp>
        <p:nvCxnSpPr>
          <p:cNvPr id="416" name="train-arrow-3-0"/>
          <p:cNvCxnSpPr/>
          <p:nvPr/>
        </p:nvCxnSpPr>
        <p:spPr>
          <a:xfrm>
            <a:off x="9272930" y="2688336"/>
            <a:ext cx="261518" cy="0"/>
          </a:xfrm>
          <a:prstGeom prst="line">
            <a:avLst/>
          </a:prstGeom>
          <a:ln w="18000">
            <a:solidFill>
              <a:srgbClr val="660874"/>
            </a:solidFill>
            <a:tailEnd type="triangle" w="sm" len="sm"/>
          </a:ln>
        </p:spPr>
      </p:cxnSp>
      <p:sp>
        <p:nvSpPr>
          <p:cNvPr id="417" name="train-node-4"/>
          <p:cNvSpPr/>
          <p:nvPr/>
        </p:nvSpPr>
        <p:spPr>
          <a:xfrm>
            <a:off x="9598457" y="2185416"/>
            <a:ext cx="1828800" cy="1005840"/>
          </a:xfrm>
          <a:prstGeom prst="roundRect">
            <a:avLst>
              <a:gd name="adj" fmla="val 8000"/>
            </a:avLst>
          </a:prstGeom>
          <a:solidFill>
            <a:srgbClr val="660874"/>
          </a:solidFill>
          <a:ln w="10500">
            <a:solidFill>
              <a:srgbClr val="660874"/>
            </a:solidFill>
          </a:ln>
        </p:spPr>
      </p:sp>
      <p:sp>
        <p:nvSpPr>
          <p:cNvPr id="418" name="train-title-4"/>
          <p:cNvSpPr txBox="1"/>
          <p:nvPr/>
        </p:nvSpPr>
        <p:spPr>
          <a:xfrm>
            <a:off x="9680753" y="2295144"/>
            <a:ext cx="1664208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lang="zh-CN" sz="1200" b="1">
                <a:solidFill>
                  <a:srgbClr val="FFFFFF"/>
                </a:solidFill>
                <a:latin typeface="STIX Two Text"/>
                <a:ea typeface="SimSun"/>
              </a:rPr>
              <a:t>固定模型</a:t>
            </a:r>
            <a:endParaRPr sz="1200"/>
          </a:p>
        </p:txBody>
      </p:sp>
      <p:sp>
        <p:nvSpPr>
          <p:cNvPr id="419" name="train-body-4"/>
          <p:cNvSpPr txBox="1"/>
          <p:nvPr/>
        </p:nvSpPr>
        <p:spPr>
          <a:xfrm>
            <a:off x="9671609" y="2715768"/>
            <a:ext cx="1682496" cy="4389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lang="zh-CN" sz="1040" b="0">
                <a:solidFill>
                  <a:srgbClr val="FFFFFF"/>
                </a:solidFill>
                <a:latin typeface="STIX Two Text"/>
                <a:ea typeface="SimSun"/>
              </a:rPr>
              <a:t>权重与处理配置</a:t>
            </a:r>
            <a:endParaRPr sz="1040"/>
          </a:p>
        </p:txBody>
      </p:sp>
      <p:cxnSp>
        <p:nvCxnSpPr>
          <p:cNvPr id="420" name="validation-feedback-0"/>
          <p:cNvCxnSpPr/>
          <p:nvPr/>
        </p:nvCxnSpPr>
        <p:spPr>
          <a:xfrm flipV="1">
            <a:off x="8302752" y="1956816"/>
            <a:ext cx="0" cy="219456"/>
          </a:xfrm>
          <a:prstGeom prst="line">
            <a:avLst/>
          </a:prstGeom>
          <a:ln w="18000">
            <a:solidFill>
              <a:srgbClr val="B389BD"/>
            </a:solidFill>
          </a:ln>
        </p:spPr>
      </p:cxnSp>
      <p:cxnSp>
        <p:nvCxnSpPr>
          <p:cNvPr id="421" name="validation-feedback-1"/>
          <p:cNvCxnSpPr/>
          <p:nvPr/>
        </p:nvCxnSpPr>
        <p:spPr>
          <a:xfrm flipH="1">
            <a:off x="6094476" y="1956816"/>
            <a:ext cx="2208276" cy="0"/>
          </a:xfrm>
          <a:prstGeom prst="line">
            <a:avLst/>
          </a:prstGeom>
          <a:ln w="18000">
            <a:solidFill>
              <a:srgbClr val="B389BD"/>
            </a:solidFill>
          </a:ln>
        </p:spPr>
      </p:cxnSp>
      <p:cxnSp>
        <p:nvCxnSpPr>
          <p:cNvPr id="422" name="validation-feedback-2"/>
          <p:cNvCxnSpPr/>
          <p:nvPr/>
        </p:nvCxnSpPr>
        <p:spPr>
          <a:xfrm>
            <a:off x="6094476" y="1956816"/>
            <a:ext cx="0" cy="219456"/>
          </a:xfrm>
          <a:prstGeom prst="line">
            <a:avLst/>
          </a:prstGeom>
          <a:ln w="18000">
            <a:solidFill>
              <a:srgbClr val="B389BD"/>
            </a:solidFill>
            <a:tailEnd type="triangle" w="sm" len="sm"/>
          </a:ln>
        </p:spPr>
      </p:cxnSp>
      <p:sp>
        <p:nvSpPr>
          <p:cNvPr id="423" name="validation-feedback-label"/>
          <p:cNvSpPr txBox="1"/>
          <p:nvPr/>
        </p:nvSpPr>
        <p:spPr>
          <a:xfrm>
            <a:off x="6391656" y="1709928"/>
            <a:ext cx="182880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lang="zh-CN" sz="950" b="0">
                <a:solidFill>
                  <a:srgbClr val="6E6675"/>
                </a:solidFill>
                <a:latin typeface="STIX Two Text"/>
                <a:ea typeface="SimSun"/>
              </a:rPr>
              <a:t>调参、重训</a:t>
            </a:r>
            <a:endParaRPr sz="950"/>
          </a:p>
        </p:txBody>
      </p:sp>
      <p:cxnSp>
        <p:nvCxnSpPr>
          <p:cNvPr id="424" name="deploy-trained-model-0"/>
          <p:cNvCxnSpPr/>
          <p:nvPr/>
        </p:nvCxnSpPr>
        <p:spPr>
          <a:xfrm>
            <a:off x="10512857" y="3200400"/>
            <a:ext cx="0" cy="402336"/>
          </a:xfrm>
          <a:prstGeom prst="line">
            <a:avLst/>
          </a:prstGeom>
          <a:ln w="18000">
            <a:solidFill>
              <a:srgbClr val="B389BD"/>
            </a:solidFill>
          </a:ln>
        </p:spPr>
      </p:cxnSp>
      <p:cxnSp>
        <p:nvCxnSpPr>
          <p:cNvPr id="425" name="deploy-trained-model-1"/>
          <p:cNvCxnSpPr/>
          <p:nvPr/>
        </p:nvCxnSpPr>
        <p:spPr>
          <a:xfrm flipH="1">
            <a:off x="6094476" y="3602736"/>
            <a:ext cx="4418381" cy="0"/>
          </a:xfrm>
          <a:prstGeom prst="line">
            <a:avLst/>
          </a:prstGeom>
          <a:ln w="18000">
            <a:solidFill>
              <a:srgbClr val="B389BD"/>
            </a:solidFill>
          </a:ln>
        </p:spPr>
      </p:cxnSp>
      <p:cxnSp>
        <p:nvCxnSpPr>
          <p:cNvPr id="426" name="deploy-trained-model-2"/>
          <p:cNvCxnSpPr/>
          <p:nvPr/>
        </p:nvCxnSpPr>
        <p:spPr>
          <a:xfrm>
            <a:off x="6094476" y="3602736"/>
            <a:ext cx="0" cy="749808"/>
          </a:xfrm>
          <a:prstGeom prst="line">
            <a:avLst/>
          </a:prstGeom>
          <a:ln w="18000">
            <a:solidFill>
              <a:srgbClr val="B389BD"/>
            </a:solidFill>
            <a:tailEnd type="triangle" w="sm" len="sm"/>
          </a:ln>
        </p:spPr>
      </p:cxnSp>
      <p:sp>
        <p:nvSpPr>
          <p:cNvPr id="427" name="deployment-model-label"/>
          <p:cNvSpPr txBox="1"/>
          <p:nvPr/>
        </p:nvSpPr>
        <p:spPr>
          <a:xfrm>
            <a:off x="6995160" y="3694176"/>
            <a:ext cx="3931920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lang="zh-CN" sz="1000" b="0">
                <a:solidFill>
                  <a:srgbClr val="6E6675"/>
                </a:solidFill>
                <a:latin typeface="STIX Two Text"/>
                <a:ea typeface="SimSun"/>
              </a:rPr>
              <a:t>部署权重与配置</a:t>
            </a:r>
            <a:endParaRPr sz="1000"/>
          </a:p>
        </p:txBody>
      </p:sp>
      <p:sp>
        <p:nvSpPr>
          <p:cNvPr id="428" name="pipeline-inference-heading"/>
          <p:cNvSpPr txBox="1"/>
          <p:nvPr/>
        </p:nvSpPr>
        <p:spPr>
          <a:xfrm>
            <a:off x="761695" y="3767328"/>
            <a:ext cx="438912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lang="zh-CN" sz="1600" b="1">
                <a:solidFill>
                  <a:srgbClr val="660874"/>
                </a:solidFill>
                <a:latin typeface="STIX Two Text"/>
                <a:ea typeface="SimSun"/>
              </a:rPr>
              <a:t>应用：真实波形到物理量</a:t>
            </a:r>
            <a:endParaRPr sz="1600"/>
          </a:p>
        </p:txBody>
      </p:sp>
      <p:sp>
        <p:nvSpPr>
          <p:cNvPr id="429" name="infer-node-0"/>
          <p:cNvSpPr/>
          <p:nvPr/>
        </p:nvSpPr>
        <p:spPr>
          <a:xfrm>
            <a:off x="761695" y="4370832"/>
            <a:ext cx="1828800" cy="914400"/>
          </a:xfrm>
          <a:prstGeom prst="roundRect">
            <a:avLst>
              <a:gd name="adj" fmla="val 8000"/>
            </a:avLst>
          </a:prstGeom>
          <a:solidFill>
            <a:srgbClr val="F3EDF6"/>
          </a:solidFill>
          <a:ln w="10500">
            <a:solidFill>
              <a:srgbClr val="660874"/>
            </a:solidFill>
          </a:ln>
        </p:spPr>
      </p:sp>
      <p:sp>
        <p:nvSpPr>
          <p:cNvPr id="430" name="infer-title-0"/>
          <p:cNvSpPr txBox="1"/>
          <p:nvPr/>
        </p:nvSpPr>
        <p:spPr>
          <a:xfrm>
            <a:off x="834847" y="4700016"/>
            <a:ext cx="1682496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lang="zh-CN" sz="1200" b="1">
                <a:solidFill>
                  <a:srgbClr val="251B2A"/>
                </a:solidFill>
                <a:latin typeface="STIX Two Text"/>
                <a:ea typeface="SimSun"/>
              </a:rPr>
              <a:t>真实波形</a:t>
            </a:r>
            <a:endParaRPr sz="1200"/>
          </a:p>
        </p:txBody>
      </p:sp>
      <p:cxnSp>
        <p:nvCxnSpPr>
          <p:cNvPr id="432" name="infer-arrow-0-0"/>
          <p:cNvCxnSpPr/>
          <p:nvPr/>
        </p:nvCxnSpPr>
        <p:spPr>
          <a:xfrm>
            <a:off x="2645359" y="4828032"/>
            <a:ext cx="261518" cy="0"/>
          </a:xfrm>
          <a:prstGeom prst="line">
            <a:avLst/>
          </a:prstGeom>
          <a:ln w="18000">
            <a:solidFill>
              <a:srgbClr val="660874"/>
            </a:solidFill>
            <a:tailEnd type="triangle" w="sm" len="sm"/>
          </a:ln>
        </p:spPr>
      </p:cxnSp>
      <p:sp>
        <p:nvSpPr>
          <p:cNvPr id="433" name="infer-node-1"/>
          <p:cNvSpPr/>
          <p:nvPr/>
        </p:nvSpPr>
        <p:spPr>
          <a:xfrm>
            <a:off x="2970886" y="4370832"/>
            <a:ext cx="1828800" cy="914400"/>
          </a:xfrm>
          <a:prstGeom prst="roundRect">
            <a:avLst>
              <a:gd name="adj" fmla="val 8000"/>
            </a:avLst>
          </a:prstGeom>
          <a:solidFill>
            <a:srgbClr val="F3EDF6"/>
          </a:solidFill>
          <a:ln w="10500">
            <a:solidFill>
              <a:srgbClr val="660874"/>
            </a:solidFill>
          </a:ln>
        </p:spPr>
      </p:sp>
      <p:sp>
        <p:nvSpPr>
          <p:cNvPr id="434" name="infer-title-1"/>
          <p:cNvSpPr txBox="1"/>
          <p:nvPr/>
        </p:nvSpPr>
        <p:spPr>
          <a:xfrm>
            <a:off x="3044038" y="4700016"/>
            <a:ext cx="1682496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lang="zh-CN" sz="1200" b="1">
                <a:solidFill>
                  <a:srgbClr val="251B2A"/>
                </a:solidFill>
                <a:latin typeface="STIX Two Text"/>
                <a:ea typeface="SimSun"/>
              </a:rPr>
              <a:t>相同预处理</a:t>
            </a:r>
            <a:endParaRPr sz="1200"/>
          </a:p>
        </p:txBody>
      </p:sp>
      <p:cxnSp>
        <p:nvCxnSpPr>
          <p:cNvPr id="436" name="infer-arrow-1-0"/>
          <p:cNvCxnSpPr/>
          <p:nvPr/>
        </p:nvCxnSpPr>
        <p:spPr>
          <a:xfrm>
            <a:off x="4854550" y="4828032"/>
            <a:ext cx="261518" cy="0"/>
          </a:xfrm>
          <a:prstGeom prst="line">
            <a:avLst/>
          </a:prstGeom>
          <a:ln w="18000">
            <a:solidFill>
              <a:srgbClr val="660874"/>
            </a:solidFill>
            <a:tailEnd type="triangle" w="sm" len="sm"/>
          </a:ln>
        </p:spPr>
      </p:cxnSp>
      <p:sp>
        <p:nvSpPr>
          <p:cNvPr id="437" name="infer-node-2"/>
          <p:cNvSpPr/>
          <p:nvPr/>
        </p:nvSpPr>
        <p:spPr>
          <a:xfrm>
            <a:off x="5180076" y="4370832"/>
            <a:ext cx="1828800" cy="914400"/>
          </a:xfrm>
          <a:prstGeom prst="roundRect">
            <a:avLst>
              <a:gd name="adj" fmla="val 8000"/>
            </a:avLst>
          </a:prstGeom>
          <a:solidFill>
            <a:srgbClr val="660874"/>
          </a:solidFill>
          <a:ln w="10500">
            <a:solidFill>
              <a:srgbClr val="660874"/>
            </a:solidFill>
          </a:ln>
        </p:spPr>
      </p:sp>
      <p:sp>
        <p:nvSpPr>
          <p:cNvPr id="438" name="infer-title-2"/>
          <p:cNvSpPr txBox="1"/>
          <p:nvPr/>
        </p:nvSpPr>
        <p:spPr>
          <a:xfrm>
            <a:off x="5253228" y="4507992"/>
            <a:ext cx="1682496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lang="zh-CN" sz="1200" b="1">
                <a:solidFill>
                  <a:srgbClr val="FFFFFF"/>
                </a:solidFill>
                <a:latin typeface="STIX Two Text"/>
                <a:ea typeface="SimSun"/>
              </a:rPr>
              <a:t>模型推理</a:t>
            </a:r>
            <a:endParaRPr sz="1200"/>
          </a:p>
        </p:txBody>
      </p:sp>
      <p:sp>
        <p:nvSpPr>
          <p:cNvPr id="439" name="infer-body-2"/>
          <p:cNvSpPr txBox="1"/>
          <p:nvPr/>
        </p:nvSpPr>
        <p:spPr>
          <a:xfrm>
            <a:off x="5253228" y="4892040"/>
            <a:ext cx="1682496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lang="zh-CN" sz="1040" b="0">
                <a:solidFill>
                  <a:srgbClr val="FFFFFF"/>
                </a:solidFill>
                <a:latin typeface="STIX Two Text"/>
                <a:ea typeface="SimSun"/>
              </a:rPr>
              <a:t>预测 / 条件采样</a:t>
            </a:r>
            <a:endParaRPr sz="1040"/>
          </a:p>
        </p:txBody>
      </p:sp>
      <p:cxnSp>
        <p:nvCxnSpPr>
          <p:cNvPr id="440" name="infer-arrow-2-0"/>
          <p:cNvCxnSpPr/>
          <p:nvPr/>
        </p:nvCxnSpPr>
        <p:spPr>
          <a:xfrm>
            <a:off x="7063740" y="4828032"/>
            <a:ext cx="261518" cy="0"/>
          </a:xfrm>
          <a:prstGeom prst="line">
            <a:avLst/>
          </a:prstGeom>
          <a:ln w="18000">
            <a:solidFill>
              <a:srgbClr val="660874"/>
            </a:solidFill>
            <a:tailEnd type="triangle" w="sm" len="sm"/>
          </a:ln>
        </p:spPr>
      </p:cxnSp>
      <p:sp>
        <p:nvSpPr>
          <p:cNvPr id="441" name="infer-node-3"/>
          <p:cNvSpPr/>
          <p:nvPr/>
        </p:nvSpPr>
        <p:spPr>
          <a:xfrm>
            <a:off x="7389266" y="4370832"/>
            <a:ext cx="1828800" cy="914400"/>
          </a:xfrm>
          <a:prstGeom prst="roundRect">
            <a:avLst>
              <a:gd name="adj" fmla="val 8000"/>
            </a:avLst>
          </a:prstGeom>
          <a:solidFill>
            <a:srgbClr val="F3EDF6"/>
          </a:solidFill>
          <a:ln w="10500">
            <a:solidFill>
              <a:srgbClr val="660874"/>
            </a:solidFill>
          </a:ln>
        </p:spPr>
      </p:sp>
      <p:sp>
        <p:nvSpPr>
          <p:cNvPr id="442" name="infer-title-3"/>
          <p:cNvSpPr txBox="1"/>
          <p:nvPr/>
        </p:nvSpPr>
        <p:spPr>
          <a:xfrm>
            <a:off x="7462418" y="4507992"/>
            <a:ext cx="1682496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lang="zh-CN" sz="1200" b="1">
                <a:solidFill>
                  <a:srgbClr val="251B2A"/>
                </a:solidFill>
                <a:latin typeface="STIX Two Text"/>
                <a:ea typeface="SimSun"/>
              </a:rPr>
              <a:t>重建输出</a:t>
            </a:r>
            <a:endParaRPr sz="1200"/>
          </a:p>
        </p:txBody>
      </p:sp>
      <p:sp>
        <p:nvSpPr>
          <p:cNvPr id="443" name="infer-body-3"/>
          <p:cNvSpPr txBox="1"/>
          <p:nvPr/>
        </p:nvSpPr>
        <p:spPr>
          <a:xfrm>
            <a:off x="7462418" y="4892040"/>
            <a:ext cx="1682496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lang="zh-CN" sz="1040" b="0">
                <a:solidFill>
                  <a:srgbClr val="251B2A"/>
                </a:solidFill>
                <a:latin typeface="STIX Two Text"/>
                <a:ea typeface="SimSun"/>
              </a:rPr>
              <a:t>计数、时间、幅度</a:t>
            </a:r>
            <a:endParaRPr sz="1040"/>
          </a:p>
        </p:txBody>
      </p:sp>
      <p:cxnSp>
        <p:nvCxnSpPr>
          <p:cNvPr id="444" name="infer-arrow-3-0"/>
          <p:cNvCxnSpPr/>
          <p:nvPr/>
        </p:nvCxnSpPr>
        <p:spPr>
          <a:xfrm>
            <a:off x="9272930" y="4828032"/>
            <a:ext cx="261518" cy="0"/>
          </a:xfrm>
          <a:prstGeom prst="line">
            <a:avLst/>
          </a:prstGeom>
          <a:ln w="18000">
            <a:solidFill>
              <a:srgbClr val="660874"/>
            </a:solidFill>
            <a:tailEnd type="triangle" w="sm" len="sm"/>
          </a:ln>
        </p:spPr>
      </p:cxnSp>
      <p:sp>
        <p:nvSpPr>
          <p:cNvPr id="445" name="infer-node-4"/>
          <p:cNvSpPr/>
          <p:nvPr/>
        </p:nvSpPr>
        <p:spPr>
          <a:xfrm>
            <a:off x="9598457" y="4370832"/>
            <a:ext cx="1828800" cy="914400"/>
          </a:xfrm>
          <a:prstGeom prst="roundRect">
            <a:avLst>
              <a:gd name="adj" fmla="val 8000"/>
            </a:avLst>
          </a:prstGeom>
          <a:solidFill>
            <a:srgbClr val="F3EDF6"/>
          </a:solidFill>
          <a:ln w="10500">
            <a:solidFill>
              <a:srgbClr val="660874"/>
            </a:solidFill>
          </a:ln>
        </p:spPr>
      </p:sp>
      <p:sp>
        <p:nvSpPr>
          <p:cNvPr id="446" name="infer-title-4"/>
          <p:cNvSpPr txBox="1"/>
          <p:nvPr/>
        </p:nvSpPr>
        <p:spPr>
          <a:xfrm>
            <a:off x="9671609" y="4507992"/>
            <a:ext cx="1682496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lang="zh-CN" sz="1200" b="1">
                <a:solidFill>
                  <a:srgbClr val="251B2A"/>
                </a:solidFill>
                <a:latin typeface="STIX Two Text"/>
                <a:ea typeface="SimSun"/>
              </a:rPr>
              <a:t>物理重建</a:t>
            </a:r>
            <a:endParaRPr sz="1200"/>
          </a:p>
        </p:txBody>
      </p:sp>
      <p:sp>
        <p:nvSpPr>
          <p:cNvPr id="447" name="infer-body-4"/>
          <p:cNvSpPr txBox="1"/>
          <p:nvPr/>
        </p:nvSpPr>
        <p:spPr>
          <a:xfrm>
            <a:off x="9671609" y="4892040"/>
            <a:ext cx="1682496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lang="zh-CN" sz="1040" b="0">
                <a:solidFill>
                  <a:srgbClr val="251B2A"/>
                </a:solidFill>
                <a:latin typeface="STIX Two Text"/>
                <a:ea typeface="SimSun"/>
              </a:rPr>
              <a:t>能量、顶点</a:t>
            </a:r>
            <a:endParaRPr sz="1040"/>
          </a:p>
        </p:txBody>
      </p:sp>
      <p:sp>
        <p:nvSpPr>
          <p:cNvPr id="449" name="shared-differences"/>
          <p:cNvSpPr txBox="1"/>
          <p:nvPr/>
        </p:nvSpPr>
        <p:spPr>
          <a:xfrm>
            <a:off x="761695" y="5486400"/>
            <a:ext cx="1066190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lang="zh-CN" sz="1200" b="1" dirty="0">
                <a:solidFill>
                  <a:srgbClr val="660874"/>
                </a:solidFill>
                <a:latin typeface="STIX Two Text"/>
                <a:ea typeface="SimSun"/>
              </a:rPr>
              <a:t>方法差别：</a:t>
            </a:r>
            <a:r>
              <a:rPr lang="zh-CN" altLang="en-US" sz="1200" b="1" dirty="0">
                <a:solidFill>
                  <a:srgbClr val="660874"/>
                </a:solidFill>
              </a:rPr>
              <a:t>模型结构</a:t>
            </a:r>
            <a:r>
              <a:rPr lang="zh-CN" sz="1200" b="1" dirty="0">
                <a:solidFill>
                  <a:srgbClr val="660874"/>
                </a:solidFill>
                <a:latin typeface="STIX Two Text"/>
                <a:ea typeface="SimSun"/>
              </a:rPr>
              <a:t>、训练目标与输出形式</a:t>
            </a:r>
            <a:endParaRPr sz="1200" dirty="0"/>
          </a:p>
        </p:txBody>
      </p:sp>
      <p:sp>
        <p:nvSpPr>
          <p:cNvPr id="450" name="shared-validation"/>
          <p:cNvSpPr txBox="1"/>
          <p:nvPr/>
        </p:nvSpPr>
        <p:spPr>
          <a:xfrm>
            <a:off x="761695" y="5870448"/>
            <a:ext cx="1066190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lang="zh-CN" altLang="en-US" sz="1200" b="1" dirty="0">
                <a:solidFill>
                  <a:srgbClr val="660874"/>
                </a:solidFill>
              </a:rPr>
              <a:t>共同挑战：</a:t>
            </a:r>
            <a:r>
              <a:rPr lang="en-US" altLang="zh-CN" sz="1200" b="1" dirty="0">
                <a:solidFill>
                  <a:srgbClr val="660874"/>
                </a:solidFill>
              </a:rPr>
              <a:t>MC–</a:t>
            </a:r>
            <a:r>
              <a:rPr lang="zh-CN" altLang="en-US" sz="1200" b="1" dirty="0">
                <a:solidFill>
                  <a:srgbClr val="660874"/>
                </a:solidFill>
              </a:rPr>
              <a:t>数据差异、重建不确定度、可迁移性</a:t>
            </a:r>
            <a:endParaRPr sz="1200" b="1" dirty="0">
              <a:solidFill>
                <a:srgbClr val="660874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762000" y="431800"/>
            <a:ext cx="5080000" cy="203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100" kern="0" spc="200" noProof="1">
                <a:solidFill>
                  <a:srgbClr val="660874"/>
                </a:solidFill>
                <a:latin typeface="STIX Two Text"/>
                <a:ea typeface="SimSun"/>
              </a:rPr>
              <a:t>机器学习方法</a:t>
            </a:r>
            <a:endParaRPr lang="en-US" sz="1100" noProof="1"/>
          </a:p>
        </p:txBody>
      </p:sp>
      <p:sp>
        <p:nvSpPr>
          <p:cNvPr id="3" name="title"/>
          <p:cNvSpPr txBox="1"/>
          <p:nvPr/>
        </p:nvSpPr>
        <p:spPr>
          <a:xfrm>
            <a:off x="762000" y="711200"/>
            <a:ext cx="10668000" cy="431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400" b="1" noProof="1">
                <a:solidFill>
                  <a:srgbClr val="251B2A"/>
                </a:solidFill>
                <a:latin typeface="STIX Two Text"/>
                <a:ea typeface="SimSun"/>
              </a:rPr>
              <a:t>CNN：一维卷积学习波形特征</a:t>
            </a:r>
            <a:r>
              <a:rPr lang="zh-CN" altLang="en-US" sz="2400" b="1" noProof="1">
                <a:solidFill>
                  <a:srgbClr val="251B2A"/>
                </a:solidFill>
                <a:latin typeface="STIX Two Text"/>
                <a:ea typeface="SimSun"/>
              </a:rPr>
              <a:t>（</a:t>
            </a:r>
            <a:r>
              <a:rPr lang="en-US" sz="2400" b="1" noProof="1">
                <a:solidFill>
                  <a:srgbClr val="251B2A"/>
                </a:solidFill>
              </a:rPr>
              <a:t>Regression</a:t>
            </a:r>
            <a:r>
              <a:rPr lang="zh-CN" altLang="en-US" sz="2400" b="1" noProof="1">
                <a:solidFill>
                  <a:srgbClr val="251B2A"/>
                </a:solidFill>
              </a:rPr>
              <a:t>）</a:t>
            </a:r>
            <a:endParaRPr lang="en-US" sz="2400" noProof="1"/>
          </a:p>
        </p:txBody>
      </p:sp>
      <p:sp>
        <p:nvSpPr>
          <p:cNvPr id="4" name="head-rule"/>
          <p:cNvSpPr/>
          <p:nvPr/>
        </p:nvSpPr>
        <p:spPr>
          <a:xfrm>
            <a:off x="762000" y="1295400"/>
            <a:ext cx="10668000" cy="12700"/>
          </a:xfrm>
          <a:prstGeom prst="rect">
            <a:avLst/>
          </a:prstGeom>
          <a:solidFill>
            <a:srgbClr val="DED7E3"/>
          </a:solidFill>
          <a:ln>
            <a:noFill/>
          </a:ln>
        </p:spPr>
      </p:sp>
      <p:sp>
        <p:nvSpPr>
          <p:cNvPr id="5" name="head-rule-hl"/>
          <p:cNvSpPr/>
          <p:nvPr/>
        </p:nvSpPr>
        <p:spPr>
          <a:xfrm>
            <a:off x="762000" y="1270000"/>
            <a:ext cx="508000" cy="38100"/>
          </a:xfrm>
          <a:prstGeom prst="rect">
            <a:avLst/>
          </a:prstGeom>
          <a:solidFill>
            <a:srgbClr val="660874"/>
          </a:solidFill>
          <a:ln>
            <a:noFill/>
          </a:ln>
        </p:spPr>
      </p:sp>
      <p:sp>
        <p:nvSpPr>
          <p:cNvPr id="7" name="col1-body"/>
          <p:cNvSpPr txBox="1"/>
          <p:nvPr/>
        </p:nvSpPr>
        <p:spPr>
          <a:xfrm>
            <a:off x="762000" y="2538816"/>
            <a:ext cx="5334000" cy="2222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lang="en-US" sz="1200" noProof="1">
                <a:solidFill>
                  <a:srgbClr val="660874"/>
                </a:solidFill>
                <a:latin typeface="STIX Two Text"/>
                <a:ea typeface="SimSun"/>
              </a:rPr>
              <a:t>■  </a:t>
            </a:r>
            <a:r>
              <a:rPr lang="en-US" sz="1200" noProof="1">
                <a:solidFill>
                  <a:srgbClr val="251B2A"/>
                </a:solidFill>
              </a:rPr>
              <a:t>用一维卷积核</a:t>
            </a:r>
            <a:r>
              <a:rPr lang="zh-CN" altLang="en-US" sz="1200" noProof="1">
                <a:solidFill>
                  <a:srgbClr val="251B2A"/>
                </a:solidFill>
              </a:rPr>
              <a:t>（</a:t>
            </a:r>
            <a:r>
              <a:rPr lang="en-US" altLang="zh-CN" sz="1200" noProof="1">
                <a:solidFill>
                  <a:srgbClr val="251B2A"/>
                </a:solidFill>
              </a:rPr>
              <a:t>Conv1D</a:t>
            </a:r>
            <a:r>
              <a:rPr lang="zh-CN" altLang="en-US" sz="1200" noProof="1">
                <a:solidFill>
                  <a:srgbClr val="251B2A"/>
                </a:solidFill>
              </a:rPr>
              <a:t>）</a:t>
            </a:r>
            <a:r>
              <a:rPr lang="en-US" sz="1200" noProof="1">
                <a:solidFill>
                  <a:srgbClr val="251B2A"/>
                </a:solidFill>
              </a:rPr>
              <a:t>扫描整段波形。</a:t>
            </a:r>
          </a:p>
          <a:p>
            <a:pPr algn="l">
              <a:lnSpc>
                <a:spcPct val="150000"/>
              </a:lnSpc>
            </a:pPr>
            <a:r>
              <a:rPr lang="en-US" sz="1200" noProof="1">
                <a:solidFill>
                  <a:srgbClr val="660874"/>
                </a:solidFill>
                <a:latin typeface="STIX Two Text"/>
                <a:ea typeface="SimSun"/>
              </a:rPr>
              <a:t>■  </a:t>
            </a:r>
            <a:r>
              <a:rPr lang="en-US" sz="1200" noProof="1">
                <a:solidFill>
                  <a:srgbClr val="251B2A"/>
                </a:solidFill>
              </a:rPr>
              <a:t>多个卷积核学习局部特征；多层卷积融合更大时间范围。</a:t>
            </a:r>
          </a:p>
          <a:p>
            <a:pPr algn="l">
              <a:lnSpc>
                <a:spcPct val="150000"/>
              </a:lnSpc>
            </a:pPr>
            <a:r>
              <a:rPr lang="en-US" sz="1200" noProof="1">
                <a:solidFill>
                  <a:srgbClr val="660874"/>
                </a:solidFill>
                <a:latin typeface="STIX Two Text"/>
                <a:ea typeface="SimSun"/>
              </a:rPr>
              <a:t>■  </a:t>
            </a:r>
            <a:r>
              <a:rPr lang="en-US" sz="1200" noProof="1">
                <a:solidFill>
                  <a:srgbClr val="251B2A"/>
                </a:solidFill>
              </a:rPr>
              <a:t>训练</a:t>
            </a:r>
            <a:r>
              <a:rPr lang="zh-CN" altLang="en-US" sz="1200" noProof="1">
                <a:solidFill>
                  <a:srgbClr val="251B2A"/>
                </a:solidFill>
              </a:rPr>
              <a:t>：</a:t>
            </a:r>
            <a:r>
              <a:rPr lang="en-US" sz="1200" noProof="1">
                <a:solidFill>
                  <a:srgbClr val="251B2A"/>
                </a:solidFill>
              </a:rPr>
              <a:t>可用 Wasserstein 距离衡量预测与真值的时间分布差异。</a:t>
            </a:r>
          </a:p>
          <a:p>
            <a:pPr algn="l">
              <a:lnSpc>
                <a:spcPct val="150000"/>
              </a:lnSpc>
            </a:pPr>
            <a:r>
              <a:rPr lang="en-US" sz="1200" noProof="1">
                <a:solidFill>
                  <a:srgbClr val="660874"/>
                </a:solidFill>
                <a:latin typeface="STIX Two Text"/>
                <a:ea typeface="SimSun"/>
              </a:rPr>
              <a:t>■  </a:t>
            </a:r>
            <a:r>
              <a:rPr lang="en-US" sz="1200" noProof="1">
                <a:solidFill>
                  <a:srgbClr val="251B2A"/>
                </a:solidFill>
              </a:rPr>
              <a:t>输出</a:t>
            </a:r>
            <a:r>
              <a:rPr lang="zh-CN" altLang="en-US" sz="1200" noProof="1">
                <a:solidFill>
                  <a:srgbClr val="251B2A"/>
                </a:solidFill>
              </a:rPr>
              <a:t>：</a:t>
            </a:r>
            <a:r>
              <a:rPr lang="en-US" sz="1200" noProof="1">
                <a:solidFill>
                  <a:srgbClr val="251B2A"/>
                </a:solidFill>
              </a:rPr>
              <a:t>固定时间网格上的 PE</a:t>
            </a:r>
            <a:r>
              <a:rPr lang="zh-CN" altLang="en-US" sz="1200" noProof="1">
                <a:solidFill>
                  <a:srgbClr val="251B2A"/>
                </a:solidFill>
              </a:rPr>
              <a:t> </a:t>
            </a:r>
            <a:r>
              <a:rPr lang="en-US" sz="1200" noProof="1">
                <a:solidFill>
                  <a:srgbClr val="251B2A"/>
                </a:solidFill>
              </a:rPr>
              <a:t>幅度向量。</a:t>
            </a:r>
          </a:p>
          <a:p>
            <a:pPr algn="l">
              <a:lnSpc>
                <a:spcPct val="150000"/>
              </a:lnSpc>
            </a:pPr>
            <a:r>
              <a:rPr lang="en-US" sz="1200" noProof="1">
                <a:solidFill>
                  <a:srgbClr val="660874"/>
                </a:solidFill>
                <a:latin typeface="STIX Two Text"/>
                <a:ea typeface="SimSun"/>
              </a:rPr>
              <a:t>■  一次前向传播得到点估计；该回归模型不直接输出后验。</a:t>
            </a:r>
            <a:endParaRPr lang="en-US" sz="1200" noProof="1"/>
          </a:p>
        </p:txBody>
      </p:sp>
      <p:sp>
        <p:nvSpPr>
          <p:cNvPr id="11" name="foot-rule"/>
          <p:cNvSpPr/>
          <p:nvPr/>
        </p:nvSpPr>
        <p:spPr>
          <a:xfrm>
            <a:off x="762000" y="6324600"/>
            <a:ext cx="10668000" cy="12700"/>
          </a:xfrm>
          <a:prstGeom prst="rect">
            <a:avLst/>
          </a:prstGeom>
          <a:solidFill>
            <a:srgbClr val="DED7E3"/>
          </a:solidFill>
          <a:ln>
            <a:noFill/>
          </a:ln>
        </p:spPr>
      </p:sp>
      <p:sp>
        <p:nvSpPr>
          <p:cNvPr id="12" name="refs"/>
          <p:cNvSpPr txBox="1"/>
          <p:nvPr/>
        </p:nvSpPr>
        <p:spPr>
          <a:xfrm>
            <a:off x="762000" y="6426200"/>
            <a:ext cx="10668000" cy="203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900" noProof="1">
                <a:solidFill>
                  <a:srgbClr val="6E6675"/>
                </a:solidFill>
                <a:latin typeface="STIX Two Text"/>
                <a:ea typeface="SimSun"/>
              </a:rPr>
              <a:t>Xu et al., JINST 17 (2022) P06040, 3.4 节</a:t>
            </a:r>
            <a:endParaRPr lang="en-US" sz="900" noProof="1"/>
          </a:p>
        </p:txBody>
      </p:sp>
      <p:graphicFrame>
        <p:nvGraphicFramePr>
          <p:cNvPr id="9900" name="signal-chart-cnn_input"/>
          <p:cNvGraphicFramePr/>
          <p:nvPr/>
        </p:nvGraphicFramePr>
        <p:xfrm>
          <a:off x="6473952" y="1938528"/>
          <a:ext cx="4206240" cy="960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901" name="signal-chart-cnn_features"/>
          <p:cNvGraphicFramePr/>
          <p:nvPr/>
        </p:nvGraphicFramePr>
        <p:xfrm>
          <a:off x="6473952" y="3511296"/>
          <a:ext cx="4206240" cy="1115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902" name="signal-chart-cnn_output"/>
          <p:cNvGraphicFramePr/>
          <p:nvPr/>
        </p:nvGraphicFramePr>
        <p:xfrm>
          <a:off x="6473952" y="5230368"/>
          <a:ext cx="4206240" cy="7498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903" name="cnn-step1"/>
          <p:cNvSpPr txBox="1"/>
          <p:nvPr/>
        </p:nvSpPr>
        <p:spPr>
          <a:xfrm>
            <a:off x="6473952" y="1572768"/>
            <a:ext cx="420624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r>
              <a:rPr lang="zh-CN" sz="1200">
                <a:solidFill>
                  <a:srgbClr val="660874"/>
                </a:solidFill>
                <a:latin typeface="STIX Two Text"/>
                <a:ea typeface="SimSun"/>
              </a:rPr>
              <a:t>01  卷积核扫描局部窗口</a:t>
            </a:r>
          </a:p>
        </p:txBody>
      </p:sp>
      <p:sp>
        <p:nvSpPr>
          <p:cNvPr id="9904" name="cnn-step2"/>
          <p:cNvSpPr txBox="1"/>
          <p:nvPr/>
        </p:nvSpPr>
        <p:spPr>
          <a:xfrm>
            <a:off x="6473952" y="3108960"/>
            <a:ext cx="420624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r>
              <a:rPr lang="zh-CN" sz="1200">
                <a:solidFill>
                  <a:srgbClr val="660874"/>
                </a:solidFill>
                <a:latin typeface="STIX Two Text"/>
                <a:ea typeface="SimSun"/>
              </a:rPr>
              <a:t>02  多通道特征逐层融合</a:t>
            </a:r>
          </a:p>
        </p:txBody>
      </p:sp>
      <p:sp>
        <p:nvSpPr>
          <p:cNvPr id="9905" name="cnn-step3"/>
          <p:cNvSpPr txBox="1"/>
          <p:nvPr/>
        </p:nvSpPr>
        <p:spPr>
          <a:xfrm>
            <a:off x="6473952" y="4846320"/>
            <a:ext cx="420624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r>
              <a:rPr lang="zh-CN" sz="1200">
                <a:solidFill>
                  <a:srgbClr val="660874"/>
                </a:solidFill>
                <a:latin typeface="STIX Two Text"/>
                <a:ea typeface="SimSun"/>
              </a:rPr>
              <a:t>03  时间网格上的幅度输出</a:t>
            </a:r>
          </a:p>
        </p:txBody>
      </p:sp>
      <p:sp>
        <p:nvSpPr>
          <p:cNvPr id="9906" name="cnn-note"/>
          <p:cNvSpPr txBox="1"/>
          <p:nvPr/>
        </p:nvSpPr>
        <p:spPr>
          <a:xfrm>
            <a:off x="6473952" y="6080760"/>
            <a:ext cx="4663440" cy="1737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r>
              <a:rPr lang="zh-CN" sz="900">
                <a:solidFill>
                  <a:srgbClr val="6E6675"/>
                </a:solidFill>
                <a:latin typeface="STIX Two Text"/>
                <a:ea typeface="SimSun"/>
              </a:rPr>
              <a:t>原理示意；特征曲线不代表实际训练结果。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762000" y="431800"/>
            <a:ext cx="5080000" cy="203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100" kern="0" spc="200" noProof="1">
                <a:solidFill>
                  <a:srgbClr val="660874"/>
                </a:solidFill>
                <a:latin typeface="STIX Two Text"/>
                <a:ea typeface="SimSun"/>
              </a:rPr>
              <a:t>机器学习方法</a:t>
            </a:r>
            <a:endParaRPr lang="en-US" sz="1100" noProof="1"/>
          </a:p>
        </p:txBody>
      </p:sp>
      <p:pic>
        <p:nvPicPr>
          <p:cNvPr id="427" name="rawnet-illustration" descr="概念示意，非实测数据"/>
          <p:cNvPicPr/>
          <p:nvPr/>
        </p:nvPicPr>
        <p:blipFill>
          <a:blip r:embed="rId2"/>
          <a:srcRect t="19640" b="19640"/>
          <a:stretch>
            <a:fillRect/>
          </a:stretch>
        </p:blipFill>
        <p:spPr>
          <a:xfrm>
            <a:off x="761695" y="2762333"/>
            <a:ext cx="7589520" cy="1920240"/>
          </a:xfrm>
          <a:prstGeom prst="rect">
            <a:avLst/>
          </a:prstGeom>
        </p:spPr>
      </p:pic>
      <p:sp>
        <p:nvSpPr>
          <p:cNvPr id="3" name="title"/>
          <p:cNvSpPr txBox="1"/>
          <p:nvPr/>
        </p:nvSpPr>
        <p:spPr>
          <a:xfrm>
            <a:off x="762000" y="711200"/>
            <a:ext cx="10668000" cy="431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400" b="1" noProof="1">
                <a:solidFill>
                  <a:srgbClr val="251B2A"/>
                </a:solidFill>
                <a:latin typeface="STIX Two Text"/>
                <a:ea typeface="SimSun"/>
              </a:rPr>
              <a:t>CNN 实例：JUNO RawNet </a:t>
            </a:r>
            <a:r>
              <a:rPr lang="en-US" sz="2400" b="1" noProof="1">
                <a:solidFill>
                  <a:srgbClr val="251B2A"/>
                </a:solidFill>
              </a:rPr>
              <a:t>PE</a:t>
            </a:r>
            <a:r>
              <a:rPr lang="zh-CN" altLang="en-US" sz="2400" b="1" noProof="1">
                <a:solidFill>
                  <a:srgbClr val="251B2A"/>
                </a:solidFill>
              </a:rPr>
              <a:t> </a:t>
            </a:r>
            <a:r>
              <a:rPr lang="en-US" sz="2400" b="1" noProof="1">
                <a:solidFill>
                  <a:srgbClr val="251B2A"/>
                </a:solidFill>
                <a:latin typeface="STIX Two Text"/>
                <a:ea typeface="SimSun"/>
              </a:rPr>
              <a:t>计数</a:t>
            </a:r>
            <a:r>
              <a:rPr lang="zh-CN" altLang="en-US" sz="2400" b="1" noProof="1">
                <a:solidFill>
                  <a:srgbClr val="251B2A"/>
                </a:solidFill>
                <a:latin typeface="STIX Two Text"/>
                <a:ea typeface="SimSun"/>
              </a:rPr>
              <a:t>（</a:t>
            </a:r>
            <a:r>
              <a:rPr lang="en-US" sz="2400" b="1" noProof="1">
                <a:solidFill>
                  <a:srgbClr val="251B2A"/>
                </a:solidFill>
                <a:latin typeface="STIX Two Text"/>
                <a:ea typeface="SimSun"/>
              </a:rPr>
              <a:t>Classification</a:t>
            </a:r>
            <a:r>
              <a:rPr lang="zh-CN" altLang="en-US" sz="2400" b="1" noProof="1">
                <a:solidFill>
                  <a:srgbClr val="251B2A"/>
                </a:solidFill>
                <a:latin typeface="STIX Two Text"/>
                <a:ea typeface="SimSun"/>
              </a:rPr>
              <a:t>）</a:t>
            </a:r>
            <a:endParaRPr lang="en-US" sz="2400" noProof="1"/>
          </a:p>
        </p:txBody>
      </p:sp>
      <p:sp>
        <p:nvSpPr>
          <p:cNvPr id="4" name="head-rule"/>
          <p:cNvSpPr/>
          <p:nvPr/>
        </p:nvSpPr>
        <p:spPr>
          <a:xfrm>
            <a:off x="762000" y="1295400"/>
            <a:ext cx="10668000" cy="12700"/>
          </a:xfrm>
          <a:prstGeom prst="rect">
            <a:avLst/>
          </a:prstGeom>
          <a:solidFill>
            <a:srgbClr val="DED7E3"/>
          </a:solidFill>
          <a:ln>
            <a:noFill/>
          </a:ln>
        </p:spPr>
      </p:sp>
      <p:sp>
        <p:nvSpPr>
          <p:cNvPr id="5" name="head-rule-hl"/>
          <p:cNvSpPr/>
          <p:nvPr/>
        </p:nvSpPr>
        <p:spPr>
          <a:xfrm>
            <a:off x="762000" y="1270000"/>
            <a:ext cx="508000" cy="38100"/>
          </a:xfrm>
          <a:prstGeom prst="rect">
            <a:avLst/>
          </a:prstGeom>
          <a:solidFill>
            <a:srgbClr val="660874"/>
          </a:solidFill>
          <a:ln>
            <a:noFill/>
          </a:ln>
        </p:spPr>
      </p:sp>
      <p:sp>
        <p:nvSpPr>
          <p:cNvPr id="50" name="foot-rule"/>
          <p:cNvSpPr/>
          <p:nvPr/>
        </p:nvSpPr>
        <p:spPr>
          <a:xfrm>
            <a:off x="762000" y="6324600"/>
            <a:ext cx="10668000" cy="12700"/>
          </a:xfrm>
          <a:prstGeom prst="rect">
            <a:avLst/>
          </a:prstGeom>
          <a:solidFill>
            <a:srgbClr val="DED7E3"/>
          </a:solidFill>
          <a:ln>
            <a:noFill/>
          </a:ln>
        </p:spPr>
      </p:sp>
      <p:sp>
        <p:nvSpPr>
          <p:cNvPr id="51" name="refs"/>
          <p:cNvSpPr txBox="1"/>
          <p:nvPr/>
        </p:nvSpPr>
        <p:spPr>
          <a:xfrm>
            <a:off x="762000" y="6426200"/>
            <a:ext cx="10668000" cy="203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900" noProof="1">
                <a:solidFill>
                  <a:srgbClr val="6E6675"/>
                </a:solidFill>
                <a:latin typeface="STIX Two Text"/>
                <a:ea typeface="SimSun"/>
              </a:rPr>
              <a:t>Jiang et al., Eur. Phys. J. C 85 (2025) 69, arXiv:2405.18720 · Jung et al., arXiv:1904.08104 (RawNet)</a:t>
            </a:r>
            <a:endParaRPr lang="en-US" sz="900" noProof="1"/>
          </a:p>
        </p:txBody>
      </p:sp>
      <p:sp>
        <p:nvSpPr>
          <p:cNvPr id="401" name="rn-intro"/>
          <p:cNvSpPr txBox="1"/>
          <p:nvPr/>
        </p:nvSpPr>
        <p:spPr>
          <a:xfrm>
            <a:off x="761695" y="1738214"/>
            <a:ext cx="749808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lang="zh-CN" altLang="en-US" sz="1300" b="1" dirty="0">
                <a:solidFill>
                  <a:srgbClr val="660874"/>
                </a:solidFill>
              </a:rPr>
              <a:t>只需要 </a:t>
            </a:r>
            <a:r>
              <a:rPr lang="en-US" altLang="zh-CN" sz="1300" b="1" dirty="0">
                <a:solidFill>
                  <a:srgbClr val="660874"/>
                </a:solidFill>
              </a:rPr>
              <a:t>PE</a:t>
            </a:r>
            <a:r>
              <a:rPr lang="zh-CN" altLang="en-US" sz="1300" b="1" dirty="0">
                <a:solidFill>
                  <a:srgbClr val="660874"/>
                </a:solidFill>
              </a:rPr>
              <a:t> 计数用于能量似然：将 </a:t>
            </a:r>
            <a:r>
              <a:rPr lang="en-US" altLang="zh-CN" sz="1300" b="1" dirty="0">
                <a:solidFill>
                  <a:srgbClr val="660874"/>
                </a:solidFill>
              </a:rPr>
              <a:t>0–8</a:t>
            </a:r>
            <a:r>
              <a:rPr lang="zh-CN" altLang="en-US" sz="1300" b="1" dirty="0">
                <a:solidFill>
                  <a:srgbClr val="660874"/>
                </a:solidFill>
              </a:rPr>
              <a:t>、≥</a:t>
            </a:r>
            <a:r>
              <a:rPr lang="en-US" altLang="zh-CN" sz="1300" b="1" dirty="0">
                <a:solidFill>
                  <a:srgbClr val="660874"/>
                </a:solidFill>
              </a:rPr>
              <a:t>9 PE </a:t>
            </a:r>
            <a:r>
              <a:rPr lang="zh-CN" altLang="en-US" sz="1300" b="1" dirty="0">
                <a:solidFill>
                  <a:srgbClr val="660874"/>
                </a:solidFill>
              </a:rPr>
              <a:t>计数作为分类任务</a:t>
            </a:r>
            <a:endParaRPr sz="1300" b="1" dirty="0">
              <a:solidFill>
                <a:srgbClr val="660874"/>
              </a:solidFill>
            </a:endParaRPr>
          </a:p>
        </p:txBody>
      </p:sp>
      <p:sp>
        <p:nvSpPr>
          <p:cNvPr id="402" name="rn-stage-wave"/>
          <p:cNvSpPr txBox="1"/>
          <p:nvPr/>
        </p:nvSpPr>
        <p:spPr>
          <a:xfrm>
            <a:off x="804672" y="2424005"/>
            <a:ext cx="169164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lang="zh-CN" sz="1100" b="1">
                <a:solidFill>
                  <a:srgbClr val="660874"/>
                </a:solidFill>
                <a:latin typeface="STIX Two Text"/>
                <a:ea typeface="SimSun"/>
              </a:rPr>
              <a:t>Waveform</a:t>
            </a:r>
            <a:endParaRPr sz="1100"/>
          </a:p>
        </p:txBody>
      </p:sp>
      <p:sp>
        <p:nvSpPr>
          <p:cNvPr id="403" name="rn-note-wave"/>
          <p:cNvSpPr txBox="1"/>
          <p:nvPr/>
        </p:nvSpPr>
        <p:spPr>
          <a:xfrm>
            <a:off x="804672" y="4408253"/>
            <a:ext cx="169164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lang="zh-CN" sz="1000" b="0">
                <a:solidFill>
                  <a:srgbClr val="6E6675"/>
                </a:solidFill>
                <a:latin typeface="STIX Two Text"/>
                <a:ea typeface="SimSun"/>
              </a:rPr>
              <a:t>420 ns 输入</a:t>
            </a:r>
            <a:endParaRPr sz="1000"/>
          </a:p>
        </p:txBody>
      </p:sp>
      <p:sp>
        <p:nvSpPr>
          <p:cNvPr id="404" name="rn-stage-conv"/>
          <p:cNvSpPr txBox="1"/>
          <p:nvPr/>
        </p:nvSpPr>
        <p:spPr>
          <a:xfrm>
            <a:off x="2788920" y="2424005"/>
            <a:ext cx="214884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lang="zh-CN" sz="1100" b="1">
                <a:solidFill>
                  <a:srgbClr val="660874"/>
                </a:solidFill>
                <a:latin typeface="STIX Two Text"/>
                <a:ea typeface="SimSun"/>
              </a:rPr>
              <a:t>Conv1D + BN + Pooling</a:t>
            </a:r>
            <a:endParaRPr sz="1100"/>
          </a:p>
        </p:txBody>
      </p:sp>
      <p:sp>
        <p:nvSpPr>
          <p:cNvPr id="405" name="rn-note-conv"/>
          <p:cNvSpPr txBox="1"/>
          <p:nvPr/>
        </p:nvSpPr>
        <p:spPr>
          <a:xfrm>
            <a:off x="2788920" y="4408253"/>
            <a:ext cx="214884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lang="zh-CN" sz="1000" b="0">
                <a:solidFill>
                  <a:srgbClr val="6E6675"/>
                </a:solidFill>
                <a:latin typeface="STIX Two Text"/>
                <a:ea typeface="SimSun"/>
              </a:rPr>
              <a:t>两组卷积特征模块</a:t>
            </a:r>
            <a:endParaRPr sz="1000"/>
          </a:p>
        </p:txBody>
      </p:sp>
      <p:sp>
        <p:nvSpPr>
          <p:cNvPr id="406" name="rn-stage-gru"/>
          <p:cNvSpPr txBox="1"/>
          <p:nvPr/>
        </p:nvSpPr>
        <p:spPr>
          <a:xfrm>
            <a:off x="5166360" y="2424005"/>
            <a:ext cx="137160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lang="zh-CN" sz="1100" b="1">
                <a:solidFill>
                  <a:srgbClr val="660874"/>
                </a:solidFill>
                <a:latin typeface="STIX Two Text"/>
                <a:ea typeface="SimSun"/>
              </a:rPr>
              <a:t>GRU</a:t>
            </a:r>
            <a:endParaRPr sz="1100"/>
          </a:p>
        </p:txBody>
      </p:sp>
      <p:sp>
        <p:nvSpPr>
          <p:cNvPr id="407" name="rn-note-gru"/>
          <p:cNvSpPr txBox="1"/>
          <p:nvPr/>
        </p:nvSpPr>
        <p:spPr>
          <a:xfrm>
            <a:off x="5166360" y="4408253"/>
            <a:ext cx="13716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lang="zh-CN" sz="1000" b="0">
                <a:solidFill>
                  <a:srgbClr val="6E6675"/>
                </a:solidFill>
                <a:latin typeface="STIX Two Text"/>
                <a:ea typeface="SimSun"/>
              </a:rPr>
              <a:t>序列上下文</a:t>
            </a:r>
            <a:endParaRPr sz="1000"/>
          </a:p>
        </p:txBody>
      </p:sp>
      <p:sp>
        <p:nvSpPr>
          <p:cNvPr id="408" name="rn-stage-out"/>
          <p:cNvSpPr txBox="1"/>
          <p:nvPr/>
        </p:nvSpPr>
        <p:spPr>
          <a:xfrm>
            <a:off x="6729984" y="2424005"/>
            <a:ext cx="160020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lang="zh-CN" sz="1100" b="1">
                <a:solidFill>
                  <a:srgbClr val="660874"/>
                </a:solidFill>
                <a:latin typeface="STIX Two Text"/>
                <a:ea typeface="SimSun"/>
              </a:rPr>
              <a:t>FC + Softmax</a:t>
            </a:r>
            <a:endParaRPr sz="1100"/>
          </a:p>
        </p:txBody>
      </p:sp>
      <p:sp>
        <p:nvSpPr>
          <p:cNvPr id="409" name="rn-note-out"/>
          <p:cNvSpPr txBox="1"/>
          <p:nvPr/>
        </p:nvSpPr>
        <p:spPr>
          <a:xfrm>
            <a:off x="6729984" y="4408253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lang="zh-CN" sz="1000" b="0">
                <a:solidFill>
                  <a:srgbClr val="6E6675"/>
                </a:solidFill>
                <a:latin typeface="STIX Two Text"/>
                <a:ea typeface="SimSun"/>
              </a:rPr>
              <a:t>128 → 10；输出概率</a:t>
            </a:r>
            <a:endParaRPr sz="1000"/>
          </a:p>
        </p:txBody>
      </p:sp>
      <p:sp>
        <p:nvSpPr>
          <p:cNvPr id="410" name="rn-training-head"/>
          <p:cNvSpPr txBox="1"/>
          <p:nvPr/>
        </p:nvSpPr>
        <p:spPr>
          <a:xfrm>
            <a:off x="8686800" y="1572768"/>
            <a:ext cx="269748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lang="zh-CN" sz="1500" b="1" dirty="0">
                <a:solidFill>
                  <a:srgbClr val="660874"/>
                </a:solidFill>
                <a:latin typeface="STIX Two Text"/>
                <a:ea typeface="SimSun"/>
              </a:rPr>
              <a:t>如何训练</a:t>
            </a:r>
            <a:endParaRPr sz="1500" dirty="0"/>
          </a:p>
        </p:txBody>
      </p:sp>
      <p:sp>
        <p:nvSpPr>
          <p:cNvPr id="411" name="rn-training"/>
          <p:cNvSpPr txBox="1"/>
          <p:nvPr/>
        </p:nvSpPr>
        <p:spPr>
          <a:xfrm>
            <a:off x="8686800" y="2011680"/>
            <a:ext cx="2697480" cy="1417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lang="zh-CN" sz="1200" b="0">
                <a:solidFill>
                  <a:srgbClr val="251B2A"/>
                </a:solidFill>
                <a:latin typeface="STIX Two Text"/>
                <a:ea typeface="SimSun"/>
              </a:rPr>
              <a:t>刻度 SER、增益、电荷谱</a:t>
            </a:r>
            <a:endParaRPr sz="1200"/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lang="zh-CN" sz="1200" b="0">
                <a:solidFill>
                  <a:srgbClr val="251B2A"/>
                </a:solidFill>
                <a:latin typeface="STIX Two Text"/>
                <a:ea typeface="SimSun"/>
              </a:rPr>
              <a:t>电子学 MC 生成带 nPE 标签的波形</a:t>
            </a:r>
            <a:endParaRPr sz="1200"/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lang="zh-CN" sz="1200" b="0">
                <a:solidFill>
                  <a:srgbClr val="251B2A"/>
                </a:solidFill>
                <a:latin typeface="STIX Two Text"/>
                <a:ea typeface="SimSun"/>
              </a:rPr>
              <a:t>对齐信号窗，以交叉熵训练</a:t>
            </a:r>
            <a:endParaRPr sz="1200"/>
          </a:p>
        </p:txBody>
      </p:sp>
      <p:sp>
        <p:nvSpPr>
          <p:cNvPr id="412" name="rn-usage-head"/>
          <p:cNvSpPr txBox="1"/>
          <p:nvPr/>
        </p:nvSpPr>
        <p:spPr>
          <a:xfrm>
            <a:off x="8686800" y="3630168"/>
            <a:ext cx="269748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lang="zh-CN" sz="1500" b="1">
                <a:solidFill>
                  <a:srgbClr val="660874"/>
                </a:solidFill>
                <a:latin typeface="STIX Two Text"/>
                <a:ea typeface="SimSun"/>
              </a:rPr>
              <a:t>如何使用</a:t>
            </a:r>
            <a:endParaRPr sz="1500"/>
          </a:p>
        </p:txBody>
      </p:sp>
      <p:sp>
        <p:nvSpPr>
          <p:cNvPr id="413" name="rn-usage"/>
          <p:cNvSpPr txBox="1"/>
          <p:nvPr/>
        </p:nvSpPr>
        <p:spPr>
          <a:xfrm>
            <a:off x="8686800" y="4069080"/>
            <a:ext cx="2697480" cy="1325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lang="zh-CN" sz="1200" b="0">
                <a:solidFill>
                  <a:srgbClr val="251B2A"/>
                </a:solidFill>
                <a:latin typeface="STIX Two Text"/>
                <a:ea typeface="SimSun"/>
              </a:rPr>
              <a:t>真实波形输入网络</a:t>
            </a:r>
            <a:endParaRPr sz="1200"/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lang="zh-CN" sz="1200" b="0">
                <a:solidFill>
                  <a:srgbClr val="251B2A"/>
                </a:solidFill>
                <a:latin typeface="STIX Two Text"/>
                <a:ea typeface="SimSun"/>
              </a:rPr>
              <a:t>输出 0–8、≥9 PE 类别概率</a:t>
            </a:r>
            <a:endParaRPr sz="1200"/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lang="zh-CN" sz="1200" b="0">
                <a:solidFill>
                  <a:srgbClr val="251B2A"/>
                </a:solidFill>
                <a:latin typeface="STIX Two Text"/>
                <a:ea typeface="SimSun"/>
              </a:rPr>
              <a:t>概率送入 QPTMLE-4 能量似然</a:t>
            </a:r>
            <a:endParaRPr sz="1200"/>
          </a:p>
        </p:txBody>
      </p:sp>
      <p:sp>
        <p:nvSpPr>
          <p:cNvPr id="414" name="rn-result"/>
          <p:cNvSpPr txBox="1"/>
          <p:nvPr/>
        </p:nvSpPr>
        <p:spPr>
          <a:xfrm>
            <a:off x="761695" y="5307768"/>
            <a:ext cx="10661904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lang="zh-CN" sz="1300" b="1" dirty="0">
                <a:solidFill>
                  <a:srgbClr val="660874"/>
                </a:solidFill>
                <a:latin typeface="STIX Two Text"/>
                <a:ea typeface="SimSun"/>
              </a:rPr>
              <a:t>单 PE 计数约 99%  ·  3 PE &gt; 85%  ·  1–9 MeV 能量分辨相对提升 2.0–2.8%</a:t>
            </a:r>
            <a:endParaRPr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762000" y="431800"/>
            <a:ext cx="5080000" cy="203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100" kern="0" spc="200" noProof="1">
                <a:solidFill>
                  <a:srgbClr val="660874"/>
                </a:solidFill>
                <a:latin typeface="STIX Two Text"/>
                <a:ea typeface="SimSun"/>
              </a:rPr>
              <a:t>机器学习方法</a:t>
            </a:r>
            <a:endParaRPr lang="en-US" sz="1100" noProof="1"/>
          </a:p>
        </p:txBody>
      </p:sp>
      <p:pic>
        <p:nvPicPr>
          <p:cNvPr id="428" name="transformer-illustration" descr="概念示意，非实测数据"/>
          <p:cNvPicPr/>
          <p:nvPr/>
        </p:nvPicPr>
        <p:blipFill>
          <a:blip r:embed="rId2"/>
          <a:stretch>
            <a:fillRect/>
          </a:stretch>
        </p:blipFill>
        <p:spPr>
          <a:xfrm>
            <a:off x="761695" y="1920240"/>
            <a:ext cx="6995160" cy="4238244"/>
          </a:xfrm>
          <a:prstGeom prst="rect">
            <a:avLst/>
          </a:prstGeom>
        </p:spPr>
      </p:pic>
      <p:sp>
        <p:nvSpPr>
          <p:cNvPr id="3" name="title"/>
          <p:cNvSpPr txBox="1"/>
          <p:nvPr/>
        </p:nvSpPr>
        <p:spPr>
          <a:xfrm>
            <a:off x="762000" y="711200"/>
            <a:ext cx="10668000" cy="431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400" b="1" noProof="1">
                <a:solidFill>
                  <a:srgbClr val="251B2A"/>
                </a:solidFill>
                <a:latin typeface="STIX Two Text"/>
                <a:ea typeface="SimSun"/>
              </a:rPr>
              <a:t>Transformer：全窗口注意力与查询解码</a:t>
            </a:r>
            <a:endParaRPr lang="en-US" sz="2400" noProof="1"/>
          </a:p>
        </p:txBody>
      </p:sp>
      <p:sp>
        <p:nvSpPr>
          <p:cNvPr id="4" name="head-rule"/>
          <p:cNvSpPr/>
          <p:nvPr/>
        </p:nvSpPr>
        <p:spPr>
          <a:xfrm>
            <a:off x="762000" y="1295400"/>
            <a:ext cx="10668000" cy="12700"/>
          </a:xfrm>
          <a:prstGeom prst="rect">
            <a:avLst/>
          </a:prstGeom>
          <a:solidFill>
            <a:srgbClr val="DED7E3"/>
          </a:solidFill>
          <a:ln>
            <a:noFill/>
          </a:ln>
        </p:spPr>
      </p:sp>
      <p:sp>
        <p:nvSpPr>
          <p:cNvPr id="5" name="head-rule-hl"/>
          <p:cNvSpPr/>
          <p:nvPr/>
        </p:nvSpPr>
        <p:spPr>
          <a:xfrm>
            <a:off x="762000" y="1270000"/>
            <a:ext cx="508000" cy="38100"/>
          </a:xfrm>
          <a:prstGeom prst="rect">
            <a:avLst/>
          </a:prstGeom>
          <a:solidFill>
            <a:srgbClr val="660874"/>
          </a:solidFill>
          <a:ln>
            <a:noFill/>
          </a:ln>
        </p:spPr>
      </p:sp>
      <p:sp>
        <p:nvSpPr>
          <p:cNvPr id="11" name="foot-rule"/>
          <p:cNvSpPr/>
          <p:nvPr/>
        </p:nvSpPr>
        <p:spPr>
          <a:xfrm>
            <a:off x="762000" y="6324600"/>
            <a:ext cx="10668000" cy="12700"/>
          </a:xfrm>
          <a:prstGeom prst="rect">
            <a:avLst/>
          </a:prstGeom>
          <a:solidFill>
            <a:srgbClr val="DED7E3"/>
          </a:solidFill>
          <a:ln>
            <a:noFill/>
          </a:ln>
        </p:spPr>
      </p:sp>
      <p:sp>
        <p:nvSpPr>
          <p:cNvPr id="12" name="refs"/>
          <p:cNvSpPr txBox="1"/>
          <p:nvPr/>
        </p:nvSpPr>
        <p:spPr>
          <a:xfrm>
            <a:off x="762000" y="6426200"/>
            <a:ext cx="10668000" cy="203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900" noProof="1">
                <a:solidFill>
                  <a:srgbClr val="6E6675"/>
                </a:solidFill>
                <a:latin typeface="STIX Two Text"/>
                <a:ea typeface="SimSun"/>
              </a:rPr>
              <a:t>Vaswani et al., Attention Is All You Need, NeurIPS 2017 · Carion et al., DETR, ECCV 2020</a:t>
            </a:r>
            <a:endParaRPr lang="en-US" sz="900" noProof="1"/>
          </a:p>
        </p:txBody>
      </p:sp>
      <p:sp>
        <p:nvSpPr>
          <p:cNvPr id="415" name="tf-visual-head"/>
          <p:cNvSpPr txBox="1"/>
          <p:nvPr/>
        </p:nvSpPr>
        <p:spPr>
          <a:xfrm>
            <a:off x="761695" y="1545336"/>
            <a:ext cx="6995160" cy="3474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lang="zh-CN" altLang="en-US" sz="1700" b="1" dirty="0">
                <a:solidFill>
                  <a:srgbClr val="660874"/>
                </a:solidFill>
              </a:rPr>
              <a:t>作为时间序列问题，波形分析自然适用 </a:t>
            </a:r>
            <a:r>
              <a:rPr lang="en-US" altLang="zh-CN" sz="1700" b="1" dirty="0">
                <a:solidFill>
                  <a:srgbClr val="660874"/>
                </a:solidFill>
              </a:rPr>
              <a:t>Transformer</a:t>
            </a:r>
            <a:endParaRPr sz="1700" dirty="0"/>
          </a:p>
        </p:txBody>
      </p:sp>
      <p:sp>
        <p:nvSpPr>
          <p:cNvPr id="416" name="tf-image-top"/>
          <p:cNvSpPr txBox="1"/>
          <p:nvPr/>
        </p:nvSpPr>
        <p:spPr>
          <a:xfrm>
            <a:off x="804672" y="2084832"/>
            <a:ext cx="6675120" cy="246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lang="zh-CN" sz="1100" b="1">
                <a:solidFill>
                  <a:srgbClr val="660874"/>
                </a:solidFill>
                <a:latin typeface="STIX Two Text"/>
                <a:ea typeface="SimSun"/>
              </a:rPr>
              <a:t>波形片段 + 位置编码</a:t>
            </a:r>
            <a:endParaRPr sz="1100"/>
          </a:p>
        </p:txBody>
      </p:sp>
      <p:sp>
        <p:nvSpPr>
          <p:cNvPr id="417" name="tf-image-attention"/>
          <p:cNvSpPr txBox="1"/>
          <p:nvPr/>
        </p:nvSpPr>
        <p:spPr>
          <a:xfrm>
            <a:off x="804672" y="3200400"/>
            <a:ext cx="301752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lang="zh-CN" sz="1050" b="0">
                <a:solidFill>
                  <a:srgbClr val="660874"/>
                </a:solidFill>
                <a:latin typeface="STIX Two Text"/>
                <a:ea typeface="SimSun"/>
              </a:rPr>
              <a:t>自注意力：融合全窗口信息</a:t>
            </a:r>
            <a:endParaRPr sz="1050"/>
          </a:p>
        </p:txBody>
      </p:sp>
      <p:sp>
        <p:nvSpPr>
          <p:cNvPr id="418" name="tf-image-query"/>
          <p:cNvSpPr txBox="1"/>
          <p:nvPr/>
        </p:nvSpPr>
        <p:spPr>
          <a:xfrm>
            <a:off x="804672" y="4718304"/>
            <a:ext cx="22860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lang="zh-CN" sz="1050" b="0">
                <a:solidFill>
                  <a:srgbClr val="660874"/>
                </a:solidFill>
                <a:latin typeface="STIX Two Text"/>
                <a:ea typeface="SimSun"/>
              </a:rPr>
              <a:t>查询解码</a:t>
            </a:r>
            <a:endParaRPr sz="1050"/>
          </a:p>
        </p:txBody>
      </p:sp>
      <p:sp>
        <p:nvSpPr>
          <p:cNvPr id="419" name="tf-image-output"/>
          <p:cNvSpPr txBox="1"/>
          <p:nvPr/>
        </p:nvSpPr>
        <p:spPr>
          <a:xfrm>
            <a:off x="5248656" y="5897880"/>
            <a:ext cx="2286000" cy="246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lang="zh-CN" sz="1050" b="0">
                <a:solidFill>
                  <a:srgbClr val="660874"/>
                </a:solidFill>
                <a:latin typeface="STIX Two Text"/>
                <a:ea typeface="SimSun"/>
              </a:rPr>
              <a:t>PE 时间轮廓（示意）</a:t>
            </a:r>
            <a:endParaRPr sz="1050"/>
          </a:p>
        </p:txBody>
      </p:sp>
      <p:sp>
        <p:nvSpPr>
          <p:cNvPr id="420" name="tf-token-head"/>
          <p:cNvSpPr txBox="1"/>
          <p:nvPr/>
        </p:nvSpPr>
        <p:spPr>
          <a:xfrm>
            <a:off x="8275320" y="1572768"/>
            <a:ext cx="3108960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lang="zh-CN" sz="1500" b="1">
                <a:solidFill>
                  <a:srgbClr val="660874"/>
                </a:solidFill>
                <a:latin typeface="STIX Two Text"/>
                <a:ea typeface="SimSun"/>
              </a:rPr>
              <a:t>先保留时间顺序</a:t>
            </a:r>
            <a:endParaRPr sz="1500"/>
          </a:p>
        </p:txBody>
      </p:sp>
      <p:sp>
        <p:nvSpPr>
          <p:cNvPr id="421" name="tf-token-text"/>
          <p:cNvSpPr txBox="1"/>
          <p:nvPr/>
        </p:nvSpPr>
        <p:spPr>
          <a:xfrm>
            <a:off x="8275320" y="1993392"/>
            <a:ext cx="3108960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lang="zh-CN" sz="1200" b="0" dirty="0">
                <a:solidFill>
                  <a:srgbClr val="251B2A"/>
                </a:solidFill>
                <a:latin typeface="STIX Two Text"/>
                <a:ea typeface="SimSun"/>
              </a:rPr>
              <a:t>波形</a:t>
            </a:r>
            <a:r>
              <a:rPr lang="zh-CN" altLang="en-US" sz="1200" b="0" dirty="0">
                <a:solidFill>
                  <a:srgbClr val="251B2A"/>
                </a:solidFill>
                <a:latin typeface="STIX Two Text"/>
                <a:ea typeface="SimSun"/>
              </a:rPr>
              <a:t>划分并映射为</a:t>
            </a:r>
            <a:r>
              <a:rPr lang="zh-CN" sz="1200" b="0" dirty="0">
                <a:solidFill>
                  <a:srgbClr val="251B2A"/>
                </a:solidFill>
                <a:latin typeface="STIX Two Text"/>
                <a:ea typeface="SimSun"/>
              </a:rPr>
              <a:t>特征序列</a:t>
            </a:r>
            <a:r>
              <a:rPr lang="zh-CN" altLang="en-US" sz="1200" b="0" dirty="0">
                <a:solidFill>
                  <a:srgbClr val="251B2A"/>
                </a:solidFill>
                <a:latin typeface="STIX Two Text"/>
                <a:ea typeface="SimSun"/>
              </a:rPr>
              <a:t>（</a:t>
            </a:r>
            <a:r>
              <a:rPr lang="en-US" altLang="zh-CN" sz="1200" b="0" dirty="0">
                <a:solidFill>
                  <a:srgbClr val="251B2A"/>
                </a:solidFill>
                <a:latin typeface="STIX Two Text"/>
                <a:ea typeface="SimSun"/>
              </a:rPr>
              <a:t>token</a:t>
            </a:r>
            <a:r>
              <a:rPr lang="zh-CN" altLang="en-US" sz="1200" b="0" dirty="0">
                <a:solidFill>
                  <a:srgbClr val="251B2A"/>
                </a:solidFill>
                <a:latin typeface="STIX Two Text"/>
                <a:ea typeface="SimSun"/>
              </a:rPr>
              <a:t>）</a:t>
            </a:r>
            <a:r>
              <a:rPr lang="zh-CN" sz="1200" b="0" dirty="0">
                <a:solidFill>
                  <a:srgbClr val="251B2A"/>
                </a:solidFill>
                <a:latin typeface="STIX Two Text"/>
                <a:ea typeface="SimSun"/>
              </a:rPr>
              <a:t>，位置编码告诉</a:t>
            </a:r>
            <a:r>
              <a:rPr lang="zh-CN" altLang="en-US" sz="1200" dirty="0">
                <a:solidFill>
                  <a:srgbClr val="251B2A"/>
                </a:solidFill>
              </a:rPr>
              <a:t>模型</a:t>
            </a:r>
            <a:r>
              <a:rPr lang="zh-CN" sz="1200" b="0" dirty="0">
                <a:solidFill>
                  <a:srgbClr val="251B2A"/>
                </a:solidFill>
                <a:latin typeface="STIX Two Text"/>
                <a:ea typeface="SimSun"/>
              </a:rPr>
              <a:t>各片段</a:t>
            </a:r>
            <a:r>
              <a:rPr lang="zh-CN" altLang="en-US" sz="1200" dirty="0">
                <a:solidFill>
                  <a:srgbClr val="251B2A"/>
                </a:solidFill>
              </a:rPr>
              <a:t>的时间位置</a:t>
            </a:r>
            <a:r>
              <a:rPr lang="zh-CN" sz="1200" b="0" dirty="0">
                <a:solidFill>
                  <a:srgbClr val="251B2A"/>
                </a:solidFill>
                <a:latin typeface="STIX Two Text"/>
                <a:ea typeface="SimSun"/>
              </a:rPr>
              <a:t>。</a:t>
            </a:r>
            <a:endParaRPr sz="1200" dirty="0"/>
          </a:p>
        </p:txBody>
      </p:sp>
      <p:sp>
        <p:nvSpPr>
          <p:cNvPr id="422" name="tf-attn-head"/>
          <p:cNvSpPr txBox="1"/>
          <p:nvPr/>
        </p:nvSpPr>
        <p:spPr>
          <a:xfrm>
            <a:off x="8275320" y="2880360"/>
            <a:ext cx="3108960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lang="zh-CN" sz="1500" b="1">
                <a:solidFill>
                  <a:srgbClr val="660874"/>
                </a:solidFill>
                <a:latin typeface="STIX Two Text"/>
                <a:ea typeface="SimSun"/>
              </a:rPr>
              <a:t>再比较各位置的关联</a:t>
            </a:r>
            <a:endParaRPr sz="1500"/>
          </a:p>
        </p:txBody>
      </p:sp>
      <p:sp>
        <p:nvSpPr>
          <p:cNvPr id="423" name="tf-attn-text"/>
          <p:cNvSpPr txBox="1"/>
          <p:nvPr/>
        </p:nvSpPr>
        <p:spPr>
          <a:xfrm>
            <a:off x="8275320" y="3300984"/>
            <a:ext cx="3108960" cy="850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lang="zh-CN" sz="1200" b="0" dirty="0">
                <a:solidFill>
                  <a:srgbClr val="251B2A"/>
                </a:solidFill>
                <a:latin typeface="STIX Two Text"/>
                <a:ea typeface="SimSun"/>
              </a:rPr>
              <a:t>自注意力按相关程度汇总其他位置的信息，帮助理解堆积脉冲。</a:t>
            </a:r>
            <a:endParaRPr sz="1200" dirty="0"/>
          </a:p>
        </p:txBody>
      </p:sp>
      <p:sp>
        <p:nvSpPr>
          <p:cNvPr id="424" name="tf-query-head"/>
          <p:cNvSpPr txBox="1"/>
          <p:nvPr/>
        </p:nvSpPr>
        <p:spPr>
          <a:xfrm>
            <a:off x="8275320" y="4370832"/>
            <a:ext cx="3108960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lang="zh-CN" sz="1500" b="1">
                <a:solidFill>
                  <a:srgbClr val="660874"/>
                </a:solidFill>
                <a:latin typeface="STIX Two Text"/>
                <a:ea typeface="SimSun"/>
              </a:rPr>
              <a:t>最后读取 PE 信息</a:t>
            </a:r>
            <a:endParaRPr sz="1500"/>
          </a:p>
        </p:txBody>
      </p:sp>
      <p:sp>
        <p:nvSpPr>
          <p:cNvPr id="425" name="tf-query-text"/>
          <p:cNvSpPr txBox="1"/>
          <p:nvPr/>
        </p:nvSpPr>
        <p:spPr>
          <a:xfrm>
            <a:off x="8275320" y="4791456"/>
            <a:ext cx="3108960" cy="914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lang="zh-CN" sz="1200" b="0">
                <a:solidFill>
                  <a:srgbClr val="251B2A"/>
                </a:solidFill>
                <a:latin typeface="STIX Two Text"/>
                <a:ea typeface="SimSun"/>
              </a:rPr>
              <a:t>查询向编码后的序列提取信息；结合计数或有效性判断，得到不同数目的 PE。</a:t>
            </a:r>
            <a:endParaRPr sz="1200"/>
          </a:p>
        </p:txBody>
      </p:sp>
      <p:sp>
        <p:nvSpPr>
          <p:cNvPr id="426" name="tf-caveat"/>
          <p:cNvSpPr txBox="1"/>
          <p:nvPr/>
        </p:nvSpPr>
        <p:spPr>
          <a:xfrm>
            <a:off x="8275320" y="5852160"/>
            <a:ext cx="310896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lang="zh-CN" sz="1000" b="0">
                <a:solidFill>
                  <a:srgbClr val="6E6675"/>
                </a:solidFill>
                <a:latin typeface="STIX Two Text"/>
                <a:ea typeface="SimSun"/>
              </a:rPr>
              <a:t>一次前向推理；训练数据需求与 MC–数据差异仍需验证</a:t>
            </a:r>
            <a:endParaRPr sz="10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762000" y="431800"/>
            <a:ext cx="5080000" cy="203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100" kern="0" spc="200" noProof="1">
                <a:solidFill>
                  <a:srgbClr val="660874"/>
                </a:solidFill>
                <a:latin typeface="STIX Two Text"/>
                <a:ea typeface="SimSun"/>
              </a:rPr>
              <a:t>机器学习方法</a:t>
            </a:r>
            <a:endParaRPr lang="en-US" sz="1100" noProof="1"/>
          </a:p>
        </p:txBody>
      </p:sp>
      <p:sp>
        <p:nvSpPr>
          <p:cNvPr id="3" name="title"/>
          <p:cNvSpPr txBox="1"/>
          <p:nvPr/>
        </p:nvSpPr>
        <p:spPr>
          <a:xfrm>
            <a:off x="762000" y="711200"/>
            <a:ext cx="10668000" cy="431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400" b="1" noProof="1">
                <a:solidFill>
                  <a:srgbClr val="251B2A"/>
                </a:solidFill>
                <a:latin typeface="STIX Two Text"/>
                <a:ea typeface="SimSun"/>
              </a:rPr>
              <a:t>PhAST：先计数，再定位到达时间</a:t>
            </a:r>
            <a:endParaRPr lang="en-US" sz="2400" noProof="1"/>
          </a:p>
        </p:txBody>
      </p:sp>
      <p:sp>
        <p:nvSpPr>
          <p:cNvPr id="4" name="head-rule"/>
          <p:cNvSpPr/>
          <p:nvPr/>
        </p:nvSpPr>
        <p:spPr>
          <a:xfrm>
            <a:off x="762000" y="1295400"/>
            <a:ext cx="10668000" cy="12700"/>
          </a:xfrm>
          <a:prstGeom prst="rect">
            <a:avLst/>
          </a:prstGeom>
          <a:solidFill>
            <a:srgbClr val="DED7E3"/>
          </a:solidFill>
          <a:ln>
            <a:noFill/>
          </a:ln>
        </p:spPr>
      </p:sp>
      <p:sp>
        <p:nvSpPr>
          <p:cNvPr id="5" name="head-rule-hl"/>
          <p:cNvSpPr/>
          <p:nvPr/>
        </p:nvSpPr>
        <p:spPr>
          <a:xfrm>
            <a:off x="762000" y="1270000"/>
            <a:ext cx="508000" cy="38100"/>
          </a:xfrm>
          <a:prstGeom prst="rect">
            <a:avLst/>
          </a:prstGeom>
          <a:solidFill>
            <a:srgbClr val="660874"/>
          </a:solidFill>
          <a:ln>
            <a:noFill/>
          </a:ln>
        </p:spPr>
      </p:sp>
      <p:sp>
        <p:nvSpPr>
          <p:cNvPr id="50" name="foot-rule"/>
          <p:cNvSpPr/>
          <p:nvPr/>
        </p:nvSpPr>
        <p:spPr>
          <a:xfrm>
            <a:off x="762000" y="6324600"/>
            <a:ext cx="10668000" cy="12700"/>
          </a:xfrm>
          <a:prstGeom prst="rect">
            <a:avLst/>
          </a:prstGeom>
          <a:solidFill>
            <a:srgbClr val="DED7E3"/>
          </a:solidFill>
          <a:ln>
            <a:noFill/>
          </a:ln>
        </p:spPr>
      </p:sp>
      <p:sp>
        <p:nvSpPr>
          <p:cNvPr id="51" name="refs"/>
          <p:cNvSpPr txBox="1"/>
          <p:nvPr/>
        </p:nvSpPr>
        <p:spPr>
          <a:xfrm>
            <a:off x="762000" y="6426200"/>
            <a:ext cx="10668000" cy="203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900" noProof="1">
                <a:solidFill>
                  <a:srgbClr val="6E6675"/>
                </a:solidFill>
                <a:latin typeface="STIX Two Text"/>
                <a:ea typeface="SimSun"/>
              </a:rPr>
              <a:t>Phast, arXiv:2605.29391 (2026) · Transformer-CNN 混合 PET TOF, Phys. Med. Biol. 69 (2024) 115047</a:t>
            </a:r>
            <a:endParaRPr lang="en-US" sz="900" noProof="1"/>
          </a:p>
        </p:txBody>
      </p:sp>
      <p:sp>
        <p:nvSpPr>
          <p:cNvPr id="25000" name="phast-one-sentence"/>
          <p:cNvSpPr txBox="1"/>
          <p:nvPr/>
        </p:nvSpPr>
        <p:spPr>
          <a:xfrm>
            <a:off x="762000" y="1562100"/>
            <a:ext cx="10668000" cy="355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>
              <a:lnSpc>
                <a:spcPct val="130000"/>
              </a:lnSpc>
            </a:pPr>
            <a:r>
              <a:rPr lang="en-US" altLang="zh-CN" sz="1400" dirty="0">
                <a:solidFill>
                  <a:srgbClr val="6E6675"/>
                </a:solidFill>
              </a:rPr>
              <a:t>Photo Arrival Sequence Transformer</a:t>
            </a:r>
            <a:endParaRPr sz="940" dirty="0">
              <a:solidFill>
                <a:srgbClr val="6E6675"/>
              </a:solidFill>
            </a:endParaRPr>
          </a:p>
        </p:txBody>
      </p:sp>
      <p:sp>
        <p:nvSpPr>
          <p:cNvPr id="25022" name="query-example"/>
          <p:cNvSpPr txBox="1"/>
          <p:nvPr/>
        </p:nvSpPr>
        <p:spPr>
          <a:xfrm>
            <a:off x="762000" y="5740400"/>
            <a:ext cx="10668000" cy="330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>
              <a:lnSpc>
                <a:spcPct val="130000"/>
              </a:lnSpc>
            </a:pPr>
            <a:r>
              <a:rPr lang="zh-CN" sz="1200" b="0">
                <a:solidFill>
                  <a:srgbClr val="660874"/>
                </a:solidFill>
                <a:latin typeface="STIX Two Text"/>
                <a:ea typeface="SimSun"/>
              </a:rPr>
              <a:t>例：预测 3 个 PE，激活 5 个候选 query；再按置信度筛选，不要求全部保留。</a:t>
            </a:r>
            <a:endParaRPr sz="1200"/>
          </a:p>
        </p:txBody>
      </p:sp>
      <p:sp>
        <p:nvSpPr>
          <p:cNvPr id="25023" name="validation-scope"/>
          <p:cNvSpPr txBox="1"/>
          <p:nvPr/>
        </p:nvSpPr>
        <p:spPr>
          <a:xfrm>
            <a:off x="762000" y="6134100"/>
            <a:ext cx="10668000" cy="20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>
              <a:lnSpc>
                <a:spcPct val="130000"/>
              </a:lnSpc>
            </a:pPr>
            <a:r>
              <a:rPr lang="zh-CN" sz="940" b="0" dirty="0">
                <a:solidFill>
                  <a:srgbClr val="6E6675"/>
                </a:solidFill>
                <a:latin typeface="STIX Two Text"/>
                <a:ea typeface="SimSun"/>
              </a:rPr>
              <a:t>验证范围：均匀 / 快慢双成分 toy MC；在各自匹配的数据域内训练与评估。</a:t>
            </a:r>
            <a:endParaRPr sz="940" dirty="0"/>
          </a:p>
        </p:txBody>
      </p:sp>
      <p:sp>
        <p:nvSpPr>
          <p:cNvPr id="30001" name="input"/>
          <p:cNvSpPr txBox="1"/>
          <p:nvPr/>
        </p:nvSpPr>
        <p:spPr>
          <a:xfrm>
            <a:off x="762000" y="2466034"/>
            <a:ext cx="1270000" cy="698500"/>
          </a:xfrm>
          <a:prstGeom prst="roundRect">
            <a:avLst/>
          </a:prstGeom>
          <a:solidFill>
            <a:srgbClr val="F4EFF7"/>
          </a:solidFill>
          <a:ln w="12700">
            <a:solidFill>
              <a:srgbClr val="A782B1"/>
            </a:solidFill>
          </a:ln>
        </p:spPr>
        <p:txBody>
          <a:bodyPr wrap="square" lIns="50800" tIns="25400" rIns="50800" bIns="25400" anchor="ctr"/>
          <a:lstStyle/>
          <a:p>
            <a:pPr algn="ctr">
              <a:lnSpc>
                <a:spcPct val="115000"/>
              </a:lnSpc>
            </a:pPr>
            <a:r>
              <a:rPr lang="zh-CN" sz="1700">
                <a:solidFill>
                  <a:srgbClr val="660874"/>
                </a:solidFill>
                <a:latin typeface="STIX Two Text"/>
                <a:ea typeface="SimSun"/>
              </a:rPr>
              <a:t>Waveform</a:t>
            </a:r>
          </a:p>
        </p:txBody>
      </p:sp>
      <p:sp>
        <p:nvSpPr>
          <p:cNvPr id="30002" name="cnn"/>
          <p:cNvSpPr txBox="1"/>
          <p:nvPr/>
        </p:nvSpPr>
        <p:spPr>
          <a:xfrm>
            <a:off x="2540000" y="2466034"/>
            <a:ext cx="1397000" cy="698500"/>
          </a:xfrm>
          <a:prstGeom prst="roundRect">
            <a:avLst/>
          </a:prstGeom>
          <a:solidFill>
            <a:srgbClr val="F4EFF7"/>
          </a:solidFill>
          <a:ln w="12700">
            <a:solidFill>
              <a:srgbClr val="A782B1"/>
            </a:solidFill>
          </a:ln>
        </p:spPr>
        <p:txBody>
          <a:bodyPr wrap="square" lIns="50800" tIns="25400" rIns="50800" bIns="25400" anchor="ctr"/>
          <a:lstStyle/>
          <a:p>
            <a:pPr algn="ctr">
              <a:lnSpc>
                <a:spcPct val="115000"/>
              </a:lnSpc>
            </a:pPr>
            <a:r>
              <a:rPr lang="zh-CN" sz="1300" dirty="0">
                <a:solidFill>
                  <a:srgbClr val="660874"/>
                </a:solidFill>
                <a:latin typeface="STIX Two Text"/>
                <a:ea typeface="SimSun"/>
              </a:rPr>
              <a:t>CNN</a:t>
            </a:r>
          </a:p>
          <a:p>
            <a:pPr algn="ctr">
              <a:lnSpc>
                <a:spcPct val="115000"/>
              </a:lnSpc>
            </a:pPr>
            <a:r>
              <a:rPr lang="en-US" altLang="zh-CN" sz="1300" dirty="0">
                <a:solidFill>
                  <a:srgbClr val="660874"/>
                </a:solidFill>
              </a:rPr>
              <a:t>P</a:t>
            </a:r>
            <a:r>
              <a:rPr lang="zh-CN" sz="1300" dirty="0">
                <a:solidFill>
                  <a:srgbClr val="660874"/>
                </a:solidFill>
                <a:latin typeface="STIX Two Text"/>
                <a:ea typeface="SimSun"/>
              </a:rPr>
              <a:t>atch </a:t>
            </a:r>
            <a:r>
              <a:rPr lang="en-US" altLang="zh-CN" sz="1300" dirty="0">
                <a:solidFill>
                  <a:srgbClr val="660874"/>
                </a:solidFill>
              </a:rPr>
              <a:t>E</a:t>
            </a:r>
            <a:r>
              <a:rPr lang="zh-CN" sz="1300" dirty="0">
                <a:solidFill>
                  <a:srgbClr val="660874"/>
                </a:solidFill>
                <a:latin typeface="STIX Two Text"/>
                <a:ea typeface="SimSun"/>
              </a:rPr>
              <a:t>mbedding</a:t>
            </a:r>
          </a:p>
        </p:txBody>
      </p:sp>
      <p:sp>
        <p:nvSpPr>
          <p:cNvPr id="30003" name="tokens"/>
          <p:cNvSpPr txBox="1"/>
          <p:nvPr/>
        </p:nvSpPr>
        <p:spPr>
          <a:xfrm>
            <a:off x="4445000" y="2466034"/>
            <a:ext cx="1397000" cy="698500"/>
          </a:xfrm>
          <a:prstGeom prst="roundRect">
            <a:avLst/>
          </a:prstGeom>
          <a:solidFill>
            <a:srgbClr val="F4EFF7"/>
          </a:solidFill>
          <a:ln w="12700">
            <a:solidFill>
              <a:srgbClr val="A782B1"/>
            </a:solidFill>
          </a:ln>
        </p:spPr>
        <p:txBody>
          <a:bodyPr wrap="square" lIns="50800" tIns="25400" rIns="50800" bIns="25400" anchor="ctr"/>
          <a:lstStyle/>
          <a:p>
            <a:pPr algn="ctr">
              <a:lnSpc>
                <a:spcPct val="115000"/>
              </a:lnSpc>
            </a:pPr>
            <a:r>
              <a:rPr lang="zh-CN" sz="1500">
                <a:solidFill>
                  <a:srgbClr val="660874"/>
                </a:solidFill>
                <a:latin typeface="STIX Two Text"/>
                <a:ea typeface="SimSun"/>
              </a:rPr>
              <a:t>Tokens</a:t>
            </a:r>
          </a:p>
          <a:p>
            <a:pPr algn="ctr">
              <a:lnSpc>
                <a:spcPct val="115000"/>
              </a:lnSpc>
            </a:pPr>
            <a:r>
              <a:rPr lang="zh-CN" sz="1500">
                <a:solidFill>
                  <a:srgbClr val="660874"/>
                </a:solidFill>
                <a:latin typeface="STIX Two Text"/>
                <a:ea typeface="SimSun"/>
              </a:rPr>
              <a:t>+ 位置编码</a:t>
            </a:r>
          </a:p>
        </p:txBody>
      </p:sp>
      <p:sp>
        <p:nvSpPr>
          <p:cNvPr id="30004" name="encoder"/>
          <p:cNvSpPr txBox="1"/>
          <p:nvPr/>
        </p:nvSpPr>
        <p:spPr>
          <a:xfrm>
            <a:off x="6477000" y="1907234"/>
            <a:ext cx="2857500" cy="1739900"/>
          </a:xfrm>
          <a:prstGeom prst="roundRect">
            <a:avLst/>
          </a:prstGeom>
          <a:solidFill>
            <a:srgbClr val="F4EFF7"/>
          </a:solidFill>
          <a:ln w="12700">
            <a:solidFill>
              <a:srgbClr val="A782B1"/>
            </a:solidFill>
          </a:ln>
        </p:spPr>
        <p:txBody>
          <a:bodyPr wrap="square" lIns="50800" tIns="25400" rIns="50800" bIns="25400" anchor="ctr"/>
          <a:lstStyle/>
          <a:p>
            <a:pPr algn="ctr">
              <a:lnSpc>
                <a:spcPct val="115000"/>
              </a:lnSpc>
            </a:pPr>
            <a:r>
              <a:rPr lang="en-US" altLang="zh-CN" sz="1500" dirty="0">
                <a:solidFill>
                  <a:srgbClr val="660874"/>
                </a:solidFill>
                <a:latin typeface="STIX Two Text"/>
                <a:ea typeface="SimSun"/>
              </a:rPr>
              <a:t>Shared</a:t>
            </a:r>
            <a:r>
              <a:rPr lang="zh-CN" altLang="en-US" sz="1500" dirty="0">
                <a:solidFill>
                  <a:srgbClr val="660874"/>
                </a:solidFill>
                <a:latin typeface="STIX Two Text"/>
                <a:ea typeface="SimSun"/>
              </a:rPr>
              <a:t> </a:t>
            </a:r>
            <a:r>
              <a:rPr lang="en-US" altLang="zh-CN" sz="1500" dirty="0">
                <a:solidFill>
                  <a:srgbClr val="660874"/>
                </a:solidFill>
                <a:latin typeface="STIX Two Text"/>
                <a:ea typeface="SimSun"/>
              </a:rPr>
              <a:t>Transformer</a:t>
            </a:r>
            <a:r>
              <a:rPr lang="zh-CN" altLang="en-US" sz="1500" dirty="0">
                <a:solidFill>
                  <a:srgbClr val="660874"/>
                </a:solidFill>
                <a:latin typeface="STIX Two Text"/>
                <a:ea typeface="SimSun"/>
              </a:rPr>
              <a:t> </a:t>
            </a:r>
            <a:r>
              <a:rPr lang="zh-CN" sz="1500" dirty="0">
                <a:solidFill>
                  <a:srgbClr val="660874"/>
                </a:solidFill>
                <a:latin typeface="STIX Two Text"/>
                <a:ea typeface="SimSun"/>
              </a:rPr>
              <a:t>Encoder</a:t>
            </a:r>
          </a:p>
          <a:p>
            <a:pPr algn="ctr">
              <a:lnSpc>
                <a:spcPct val="115000"/>
              </a:lnSpc>
            </a:pPr>
            <a:r>
              <a:rPr lang="zh-CN" sz="1500" dirty="0">
                <a:solidFill>
                  <a:srgbClr val="660874"/>
                </a:solidFill>
                <a:latin typeface="STIX Two Text"/>
                <a:ea typeface="SimSun"/>
              </a:rPr>
              <a:t>Multi-head self-attention</a:t>
            </a:r>
          </a:p>
          <a:p>
            <a:pPr algn="ctr">
              <a:lnSpc>
                <a:spcPct val="115000"/>
              </a:lnSpc>
            </a:pPr>
            <a:r>
              <a:rPr lang="zh-CN" sz="1500" dirty="0">
                <a:solidFill>
                  <a:srgbClr val="660874"/>
                </a:solidFill>
                <a:latin typeface="STIX Two Text"/>
                <a:ea typeface="SimSun"/>
              </a:rPr>
              <a:t>残差连接 + LayerNorm</a:t>
            </a:r>
          </a:p>
          <a:p>
            <a:pPr algn="ctr">
              <a:lnSpc>
                <a:spcPct val="115000"/>
              </a:lnSpc>
            </a:pPr>
            <a:r>
              <a:rPr lang="zh-CN" sz="1500" dirty="0">
                <a:solidFill>
                  <a:srgbClr val="660874"/>
                </a:solidFill>
                <a:latin typeface="STIX Two Text"/>
                <a:ea typeface="SimSun"/>
              </a:rPr>
              <a:t>Feed-forward</a:t>
            </a:r>
          </a:p>
        </p:txBody>
      </p:sp>
      <p:sp>
        <p:nvSpPr>
          <p:cNvPr id="30005" name="encoded-memory"/>
          <p:cNvSpPr txBox="1"/>
          <p:nvPr/>
        </p:nvSpPr>
        <p:spPr>
          <a:xfrm>
            <a:off x="9842500" y="2466034"/>
            <a:ext cx="1587500" cy="698500"/>
          </a:xfrm>
          <a:prstGeom prst="roundRect">
            <a:avLst/>
          </a:prstGeom>
          <a:solidFill>
            <a:srgbClr val="F4EFF7"/>
          </a:solidFill>
          <a:ln w="12700">
            <a:solidFill>
              <a:srgbClr val="A782B1"/>
            </a:solidFill>
          </a:ln>
        </p:spPr>
        <p:txBody>
          <a:bodyPr wrap="square" lIns="50800" tIns="25400" rIns="50800" bIns="25400" anchor="ctr"/>
          <a:lstStyle/>
          <a:p>
            <a:pPr algn="ctr">
              <a:lnSpc>
                <a:spcPct val="115000"/>
              </a:lnSpc>
            </a:pPr>
            <a:r>
              <a:rPr lang="zh-CN" sz="1700" dirty="0">
                <a:solidFill>
                  <a:srgbClr val="660874"/>
                </a:solidFill>
                <a:latin typeface="STIX Two Text"/>
                <a:ea typeface="SimSun"/>
              </a:rPr>
              <a:t>特征 h</a:t>
            </a:r>
          </a:p>
        </p:txBody>
      </p:sp>
      <p:cxnSp>
        <p:nvCxnSpPr>
          <p:cNvPr id="30006" name="wave-cnn"/>
          <p:cNvCxnSpPr/>
          <p:nvPr/>
        </p:nvCxnSpPr>
        <p:spPr>
          <a:xfrm>
            <a:off x="2032000" y="2808934"/>
            <a:ext cx="482600" cy="0"/>
          </a:xfrm>
          <a:prstGeom prst="line">
            <a:avLst/>
          </a:prstGeom>
          <a:ln w="19050">
            <a:solidFill>
              <a:srgbClr val="660874"/>
            </a:solidFill>
            <a:tailEnd type="triangle" w="sm" len="sm"/>
          </a:ln>
        </p:spPr>
      </p:cxnSp>
      <p:cxnSp>
        <p:nvCxnSpPr>
          <p:cNvPr id="30007" name="cnn-tokens"/>
          <p:cNvCxnSpPr/>
          <p:nvPr/>
        </p:nvCxnSpPr>
        <p:spPr>
          <a:xfrm>
            <a:off x="3937000" y="2808934"/>
            <a:ext cx="482600" cy="0"/>
          </a:xfrm>
          <a:prstGeom prst="line">
            <a:avLst/>
          </a:prstGeom>
          <a:ln w="19050">
            <a:solidFill>
              <a:srgbClr val="660874"/>
            </a:solidFill>
            <a:tailEnd type="triangle" w="sm" len="sm"/>
          </a:ln>
        </p:spPr>
      </p:cxnSp>
      <p:cxnSp>
        <p:nvCxnSpPr>
          <p:cNvPr id="30008" name="tokens-encoder"/>
          <p:cNvCxnSpPr/>
          <p:nvPr/>
        </p:nvCxnSpPr>
        <p:spPr>
          <a:xfrm>
            <a:off x="5842000" y="2808934"/>
            <a:ext cx="609600" cy="0"/>
          </a:xfrm>
          <a:prstGeom prst="line">
            <a:avLst/>
          </a:prstGeom>
          <a:ln w="19050">
            <a:solidFill>
              <a:srgbClr val="660874"/>
            </a:solidFill>
            <a:tailEnd type="triangle" w="sm" len="sm"/>
          </a:ln>
        </p:spPr>
      </p:cxnSp>
      <p:cxnSp>
        <p:nvCxnSpPr>
          <p:cNvPr id="30009" name="encoder-memory"/>
          <p:cNvCxnSpPr/>
          <p:nvPr/>
        </p:nvCxnSpPr>
        <p:spPr>
          <a:xfrm>
            <a:off x="9334500" y="2808934"/>
            <a:ext cx="482600" cy="0"/>
          </a:xfrm>
          <a:prstGeom prst="line">
            <a:avLst/>
          </a:prstGeom>
          <a:ln w="19050">
            <a:solidFill>
              <a:srgbClr val="660874"/>
            </a:solidFill>
            <a:tailEnd type="triangle" w="sm" len="sm"/>
          </a:ln>
        </p:spPr>
      </p:cxnSp>
      <p:sp>
        <p:nvSpPr>
          <p:cNvPr id="30010" name="count-decoder"/>
          <p:cNvSpPr txBox="1"/>
          <p:nvPr/>
        </p:nvSpPr>
        <p:spPr>
          <a:xfrm>
            <a:off x="762000" y="4434534"/>
            <a:ext cx="1714500" cy="889000"/>
          </a:xfrm>
          <a:prstGeom prst="roundRect">
            <a:avLst/>
          </a:prstGeom>
          <a:solidFill>
            <a:srgbClr val="F4EFF7"/>
          </a:solidFill>
          <a:ln w="12700">
            <a:solidFill>
              <a:srgbClr val="A782B1"/>
            </a:solidFill>
          </a:ln>
        </p:spPr>
        <p:txBody>
          <a:bodyPr wrap="square" lIns="50800" tIns="25400" rIns="50800" bIns="25400" anchor="ctr"/>
          <a:lstStyle/>
          <a:p>
            <a:pPr algn="ctr">
              <a:lnSpc>
                <a:spcPct val="115000"/>
              </a:lnSpc>
            </a:pPr>
            <a:r>
              <a:rPr lang="zh-CN" sz="1600">
                <a:solidFill>
                  <a:srgbClr val="660874"/>
                </a:solidFill>
                <a:latin typeface="STIX Two Text"/>
                <a:ea typeface="SimSun"/>
              </a:rPr>
              <a:t>Decoder</a:t>
            </a:r>
          </a:p>
          <a:p>
            <a:pPr algn="ctr">
              <a:lnSpc>
                <a:spcPct val="115000"/>
              </a:lnSpc>
            </a:pPr>
            <a:r>
              <a:rPr lang="zh-CN" sz="1600">
                <a:solidFill>
                  <a:srgbClr val="660874"/>
                </a:solidFill>
                <a:latin typeface="STIX Two Text"/>
                <a:ea typeface="SimSun"/>
              </a:rPr>
              <a:t>第 1 次解码</a:t>
            </a:r>
          </a:p>
        </p:txBody>
      </p:sp>
      <p:sp>
        <p:nvSpPr>
          <p:cNvPr id="30011" name="count-head"/>
          <p:cNvSpPr txBox="1"/>
          <p:nvPr/>
        </p:nvSpPr>
        <p:spPr>
          <a:xfrm>
            <a:off x="2921000" y="4307534"/>
            <a:ext cx="2857500" cy="1143000"/>
          </a:xfrm>
          <a:prstGeom prst="roundRect">
            <a:avLst/>
          </a:prstGeom>
          <a:solidFill>
            <a:srgbClr val="F4EFF7"/>
          </a:solidFill>
          <a:ln w="12700">
            <a:solidFill>
              <a:srgbClr val="A782B1"/>
            </a:solidFill>
          </a:ln>
        </p:spPr>
        <p:txBody>
          <a:bodyPr wrap="square" lIns="50800" tIns="25400" rIns="50800" bIns="25400" anchor="ctr"/>
          <a:lstStyle/>
          <a:p>
            <a:pPr algn="ctr">
              <a:lnSpc>
                <a:spcPct val="115000"/>
              </a:lnSpc>
            </a:pPr>
            <a:r>
              <a:rPr lang="zh-CN" sz="1400">
                <a:solidFill>
                  <a:srgbClr val="660874"/>
                </a:solidFill>
                <a:latin typeface="STIX Two Text"/>
                <a:ea typeface="SimSun"/>
              </a:rPr>
              <a:t>Counting branch</a:t>
            </a:r>
          </a:p>
          <a:p>
            <a:pPr algn="ctr">
              <a:lnSpc>
                <a:spcPct val="115000"/>
              </a:lnSpc>
            </a:pPr>
            <a:r>
              <a:rPr lang="zh-CN" sz="1400">
                <a:solidFill>
                  <a:srgbClr val="660874"/>
                </a:solidFill>
                <a:latin typeface="STIX Two Text"/>
                <a:ea typeface="SimSun"/>
              </a:rPr>
              <a:t>残差 Conv1D · Pooling</a:t>
            </a:r>
          </a:p>
          <a:p>
            <a:pPr algn="ctr">
              <a:lnSpc>
                <a:spcPct val="115000"/>
              </a:lnSpc>
            </a:pPr>
            <a:r>
              <a:rPr lang="zh-CN" sz="1400">
                <a:solidFill>
                  <a:srgbClr val="660874"/>
                </a:solidFill>
                <a:latin typeface="STIX Two Text"/>
                <a:ea typeface="SimSun"/>
              </a:rPr>
              <a:t>GRU · Linear · 序数分类</a:t>
            </a:r>
          </a:p>
        </p:txBody>
      </p:sp>
      <p:sp>
        <p:nvSpPr>
          <p:cNvPr id="30012" name="predicted-count"/>
          <p:cNvSpPr txBox="1"/>
          <p:nvPr/>
        </p:nvSpPr>
        <p:spPr>
          <a:xfrm>
            <a:off x="6223000" y="4434534"/>
            <a:ext cx="1143000" cy="889000"/>
          </a:xfrm>
          <a:prstGeom prst="roundRect">
            <a:avLst/>
          </a:prstGeom>
          <a:solidFill>
            <a:srgbClr val="F4EFF7"/>
          </a:solidFill>
          <a:ln w="12700">
            <a:solidFill>
              <a:srgbClr val="A782B1"/>
            </a:solidFill>
          </a:ln>
        </p:spPr>
        <p:txBody>
          <a:bodyPr wrap="square" lIns="50800" tIns="25400" rIns="50800" bIns="25400" anchor="ctr"/>
          <a:lstStyle/>
          <a:p>
            <a:pPr algn="ctr">
              <a:lnSpc>
                <a:spcPct val="115000"/>
              </a:lnSpc>
            </a:pPr>
            <a:r>
              <a:rPr lang="zh-CN" sz="1700">
                <a:solidFill>
                  <a:srgbClr val="660874"/>
                </a:solidFill>
                <a:latin typeface="STIX Two Text"/>
                <a:ea typeface="SimSun"/>
              </a:rPr>
              <a:t>PE 数 N̂</a:t>
            </a:r>
          </a:p>
        </p:txBody>
      </p:sp>
      <p:sp>
        <p:nvSpPr>
          <p:cNvPr id="30013" name="time-decoder"/>
          <p:cNvSpPr txBox="1"/>
          <p:nvPr/>
        </p:nvSpPr>
        <p:spPr>
          <a:xfrm>
            <a:off x="7874000" y="4434534"/>
            <a:ext cx="1651000" cy="889000"/>
          </a:xfrm>
          <a:prstGeom prst="roundRect">
            <a:avLst/>
          </a:prstGeom>
          <a:solidFill>
            <a:srgbClr val="F4EFF7"/>
          </a:solidFill>
          <a:ln w="12700">
            <a:solidFill>
              <a:srgbClr val="A782B1"/>
            </a:solidFill>
          </a:ln>
        </p:spPr>
        <p:txBody>
          <a:bodyPr wrap="square" lIns="50800" tIns="25400" rIns="50800" bIns="25400" anchor="ctr"/>
          <a:lstStyle/>
          <a:p>
            <a:pPr algn="ctr">
              <a:lnSpc>
                <a:spcPct val="115000"/>
              </a:lnSpc>
            </a:pPr>
            <a:r>
              <a:rPr lang="zh-CN" sz="1500">
                <a:solidFill>
                  <a:srgbClr val="660874"/>
                </a:solidFill>
                <a:latin typeface="STIX Two Text"/>
                <a:ea typeface="SimSun"/>
              </a:rPr>
              <a:t>Decoder</a:t>
            </a:r>
          </a:p>
          <a:p>
            <a:pPr algn="ctr">
              <a:lnSpc>
                <a:spcPct val="115000"/>
              </a:lnSpc>
            </a:pPr>
            <a:r>
              <a:rPr lang="zh-CN" sz="1500">
                <a:solidFill>
                  <a:srgbClr val="660874"/>
                </a:solidFill>
                <a:latin typeface="STIX Two Text"/>
                <a:ea typeface="SimSun"/>
              </a:rPr>
              <a:t>计数条件 query</a:t>
            </a:r>
          </a:p>
        </p:txBody>
      </p:sp>
      <p:sp>
        <p:nvSpPr>
          <p:cNvPr id="30014" name="timing-head-output"/>
          <p:cNvSpPr txBox="1"/>
          <p:nvPr/>
        </p:nvSpPr>
        <p:spPr>
          <a:xfrm>
            <a:off x="10033000" y="4307534"/>
            <a:ext cx="1397000" cy="1143000"/>
          </a:xfrm>
          <a:prstGeom prst="roundRect">
            <a:avLst/>
          </a:prstGeom>
          <a:solidFill>
            <a:srgbClr val="F4EFF7"/>
          </a:solidFill>
          <a:ln w="12700">
            <a:solidFill>
              <a:srgbClr val="A782B1"/>
            </a:solidFill>
          </a:ln>
        </p:spPr>
        <p:txBody>
          <a:bodyPr wrap="square" lIns="50800" tIns="25400" rIns="50800" bIns="25400" anchor="ctr"/>
          <a:lstStyle/>
          <a:p>
            <a:pPr algn="ctr">
              <a:lnSpc>
                <a:spcPct val="115000"/>
              </a:lnSpc>
            </a:pPr>
            <a:r>
              <a:rPr lang="zh-CN" sz="1300">
                <a:solidFill>
                  <a:srgbClr val="660874"/>
                </a:solidFill>
                <a:latin typeface="STIX Two Text"/>
                <a:ea typeface="SimSun"/>
              </a:rPr>
              <a:t>Timing branch</a:t>
            </a:r>
          </a:p>
          <a:p>
            <a:pPr algn="ctr">
              <a:lnSpc>
                <a:spcPct val="115000"/>
              </a:lnSpc>
            </a:pPr>
            <a:r>
              <a:rPr lang="zh-CN" sz="1300">
                <a:solidFill>
                  <a:srgbClr val="660874"/>
                </a:solidFill>
                <a:latin typeface="STIX Two Text"/>
                <a:ea typeface="SimSun"/>
              </a:rPr>
              <a:t>时间 mask</a:t>
            </a:r>
          </a:p>
          <a:p>
            <a:pPr algn="ctr">
              <a:lnSpc>
                <a:spcPct val="115000"/>
              </a:lnSpc>
            </a:pPr>
            <a:r>
              <a:rPr lang="zh-CN" sz="1300">
                <a:solidFill>
                  <a:srgbClr val="660874"/>
                </a:solidFill>
                <a:latin typeface="STIX Two Text"/>
                <a:ea typeface="SimSun"/>
              </a:rPr>
              <a:t>有效性评分</a:t>
            </a:r>
          </a:p>
          <a:p>
            <a:pPr algn="ctr">
              <a:lnSpc>
                <a:spcPct val="115000"/>
              </a:lnSpc>
            </a:pPr>
            <a:r>
              <a:rPr lang="zh-CN" sz="1300">
                <a:solidFill>
                  <a:srgbClr val="660874"/>
                </a:solidFill>
                <a:latin typeface="STIX Two Text"/>
                <a:ea typeface="SimSun"/>
              </a:rPr>
              <a:t>PE 时间轮廓</a:t>
            </a:r>
          </a:p>
        </p:txBody>
      </p:sp>
      <p:cxnSp>
        <p:nvCxnSpPr>
          <p:cNvPr id="30015" name="firstdecoder-count"/>
          <p:cNvCxnSpPr/>
          <p:nvPr/>
        </p:nvCxnSpPr>
        <p:spPr>
          <a:xfrm>
            <a:off x="2476500" y="4879034"/>
            <a:ext cx="419100" cy="0"/>
          </a:xfrm>
          <a:prstGeom prst="line">
            <a:avLst/>
          </a:prstGeom>
          <a:ln w="19050">
            <a:solidFill>
              <a:srgbClr val="660874"/>
            </a:solidFill>
            <a:tailEnd type="triangle" w="sm" len="sm"/>
          </a:ln>
        </p:spPr>
      </p:cxnSp>
      <p:cxnSp>
        <p:nvCxnSpPr>
          <p:cNvPr id="30016" name="count-number"/>
          <p:cNvCxnSpPr/>
          <p:nvPr/>
        </p:nvCxnSpPr>
        <p:spPr>
          <a:xfrm>
            <a:off x="5778500" y="4879034"/>
            <a:ext cx="419100" cy="0"/>
          </a:xfrm>
          <a:prstGeom prst="line">
            <a:avLst/>
          </a:prstGeom>
          <a:ln w="19050">
            <a:solidFill>
              <a:srgbClr val="660874"/>
            </a:solidFill>
            <a:tailEnd type="triangle" w="sm" len="sm"/>
          </a:ln>
        </p:spPr>
      </p:cxnSp>
      <p:cxnSp>
        <p:nvCxnSpPr>
          <p:cNvPr id="30017" name="count-timedecoder"/>
          <p:cNvCxnSpPr/>
          <p:nvPr/>
        </p:nvCxnSpPr>
        <p:spPr>
          <a:xfrm>
            <a:off x="7366000" y="4879034"/>
            <a:ext cx="482600" cy="0"/>
          </a:xfrm>
          <a:prstGeom prst="line">
            <a:avLst/>
          </a:prstGeom>
          <a:ln w="19050">
            <a:solidFill>
              <a:srgbClr val="660874"/>
            </a:solidFill>
            <a:tailEnd type="triangle" w="sm" len="sm"/>
          </a:ln>
        </p:spPr>
      </p:cxnSp>
      <p:cxnSp>
        <p:nvCxnSpPr>
          <p:cNvPr id="30018" name="timedecoder-output"/>
          <p:cNvCxnSpPr/>
          <p:nvPr/>
        </p:nvCxnSpPr>
        <p:spPr>
          <a:xfrm>
            <a:off x="9525000" y="4879034"/>
            <a:ext cx="482600" cy="0"/>
          </a:xfrm>
          <a:prstGeom prst="line">
            <a:avLst/>
          </a:prstGeom>
          <a:ln w="19050">
            <a:solidFill>
              <a:srgbClr val="660874"/>
            </a:solidFill>
            <a:tailEnd type="triangle" w="sm" len="sm"/>
          </a:ln>
        </p:spPr>
      </p:cxnSp>
      <p:cxnSp>
        <p:nvCxnSpPr>
          <p:cNvPr id="30019" name="memory-down"/>
          <p:cNvCxnSpPr/>
          <p:nvPr/>
        </p:nvCxnSpPr>
        <p:spPr>
          <a:xfrm>
            <a:off x="10604500" y="3164534"/>
            <a:ext cx="0" cy="749300"/>
          </a:xfrm>
          <a:prstGeom prst="line">
            <a:avLst/>
          </a:prstGeom>
          <a:ln w="19050">
            <a:solidFill>
              <a:srgbClr val="660874"/>
            </a:solidFill>
          </a:ln>
        </p:spPr>
      </p:cxnSp>
      <p:cxnSp>
        <p:nvCxnSpPr>
          <p:cNvPr id="30020" name="memory-bus"/>
          <p:cNvCxnSpPr/>
          <p:nvPr/>
        </p:nvCxnSpPr>
        <p:spPr>
          <a:xfrm>
            <a:off x="1612900" y="3913834"/>
            <a:ext cx="8991600" cy="0"/>
          </a:xfrm>
          <a:prstGeom prst="line">
            <a:avLst/>
          </a:prstGeom>
          <a:ln w="19050">
            <a:solidFill>
              <a:srgbClr val="660874"/>
            </a:solidFill>
          </a:ln>
        </p:spPr>
      </p:cxnSp>
      <p:cxnSp>
        <p:nvCxnSpPr>
          <p:cNvPr id="30021" name="memory-countdecoder"/>
          <p:cNvCxnSpPr/>
          <p:nvPr/>
        </p:nvCxnSpPr>
        <p:spPr>
          <a:xfrm>
            <a:off x="1612900" y="3913834"/>
            <a:ext cx="0" cy="495300"/>
          </a:xfrm>
          <a:prstGeom prst="line">
            <a:avLst/>
          </a:prstGeom>
          <a:ln w="19050">
            <a:solidFill>
              <a:srgbClr val="660874"/>
            </a:solidFill>
            <a:tailEnd type="triangle" w="sm" len="sm"/>
          </a:ln>
        </p:spPr>
      </p:cxnSp>
      <p:cxnSp>
        <p:nvCxnSpPr>
          <p:cNvPr id="30022" name="memory-timedecoder"/>
          <p:cNvCxnSpPr/>
          <p:nvPr/>
        </p:nvCxnSpPr>
        <p:spPr>
          <a:xfrm>
            <a:off x="8699500" y="3913834"/>
            <a:ext cx="0" cy="495300"/>
          </a:xfrm>
          <a:prstGeom prst="line">
            <a:avLst/>
          </a:prstGeom>
          <a:ln w="19050">
            <a:solidFill>
              <a:srgbClr val="660874"/>
            </a:solidFill>
            <a:tailEnd type="triangle" w="sm" len="sm"/>
          </a:ln>
        </p:spPr>
      </p:cxnSp>
      <p:sp>
        <p:nvSpPr>
          <p:cNvPr id="30024" name="query-label"/>
          <p:cNvSpPr txBox="1"/>
          <p:nvPr/>
        </p:nvSpPr>
        <p:spPr>
          <a:xfrm>
            <a:off x="6819900" y="4091634"/>
            <a:ext cx="1714500" cy="292100"/>
          </a:xfrm>
          <a:prstGeom prst="rect">
            <a:avLst/>
          </a:prstGeom>
          <a:noFill/>
          <a:ln w="12700">
            <a:noFill/>
          </a:ln>
        </p:spPr>
        <p:txBody>
          <a:bodyPr wrap="square" lIns="50800" tIns="25400" rIns="50800" bIns="25400" anchor="ctr"/>
          <a:lstStyle/>
          <a:p>
            <a:pPr algn="ctr">
              <a:lnSpc>
                <a:spcPct val="115000"/>
              </a:lnSpc>
            </a:pPr>
            <a:r>
              <a:rPr lang="zh-CN" sz="1200" dirty="0">
                <a:solidFill>
                  <a:srgbClr val="251B2A"/>
                </a:solidFill>
                <a:latin typeface="STIX Two Text"/>
                <a:ea typeface="SimSun"/>
              </a:rPr>
              <a:t>N̂ + 2 个 query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-rule"/>
          <p:cNvSpPr/>
          <p:nvPr/>
        </p:nvSpPr>
        <p:spPr>
          <a:xfrm>
            <a:off x="762000" y="762000"/>
            <a:ext cx="10668000" cy="25400"/>
          </a:xfrm>
          <a:prstGeom prst="rect">
            <a:avLst/>
          </a:prstGeom>
          <a:solidFill>
            <a:srgbClr val="660874"/>
          </a:solidFill>
          <a:ln>
            <a:noFill/>
          </a:ln>
        </p:spPr>
      </p:sp>
      <p:sp>
        <p:nvSpPr>
          <p:cNvPr id="3" name="sec-num"/>
          <p:cNvSpPr txBox="1"/>
          <p:nvPr/>
        </p:nvSpPr>
        <p:spPr>
          <a:xfrm>
            <a:off x="762000" y="1905000"/>
            <a:ext cx="3810000" cy="914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5600" b="1" noProof="1">
                <a:solidFill>
                  <a:srgbClr val="660874"/>
                </a:solidFill>
                <a:latin typeface="STIX Two Text"/>
                <a:ea typeface="SimSun"/>
              </a:rPr>
              <a:t>04</a:t>
            </a:r>
            <a:endParaRPr lang="en-US" sz="5600" noProof="1"/>
          </a:p>
        </p:txBody>
      </p:sp>
      <p:sp>
        <p:nvSpPr>
          <p:cNvPr id="4" name="accent-bar"/>
          <p:cNvSpPr/>
          <p:nvPr/>
        </p:nvSpPr>
        <p:spPr>
          <a:xfrm>
            <a:off x="762000" y="3048000"/>
            <a:ext cx="762000" cy="38100"/>
          </a:xfrm>
          <a:prstGeom prst="rect">
            <a:avLst/>
          </a:prstGeom>
          <a:solidFill>
            <a:srgbClr val="660874"/>
          </a:solidFill>
          <a:ln>
            <a:noFill/>
          </a:ln>
        </p:spPr>
      </p:sp>
      <p:sp>
        <p:nvSpPr>
          <p:cNvPr id="5" name="sec-title"/>
          <p:cNvSpPr txBox="1"/>
          <p:nvPr/>
        </p:nvSpPr>
        <p:spPr>
          <a:xfrm>
            <a:off x="762000" y="3302000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3000" b="1" noProof="1">
                <a:solidFill>
                  <a:srgbClr val="251B2A"/>
                </a:solidFill>
                <a:latin typeface="STIX Two Text"/>
                <a:ea typeface="SimSun"/>
              </a:rPr>
              <a:t>横向对比</a:t>
            </a:r>
            <a:r>
              <a:rPr lang="zh-CN" altLang="en-US" sz="3000" b="1" noProof="1">
                <a:solidFill>
                  <a:srgbClr val="251B2A"/>
                </a:solidFill>
                <a:latin typeface="STIX Two Text"/>
                <a:ea typeface="SimSun"/>
              </a:rPr>
              <a:t>、总结与</a:t>
            </a:r>
            <a:r>
              <a:rPr lang="en-US" sz="3000" b="1" noProof="1">
                <a:solidFill>
                  <a:srgbClr val="251B2A"/>
                </a:solidFill>
                <a:latin typeface="STIX Two Text"/>
                <a:ea typeface="SimSun"/>
              </a:rPr>
              <a:t>展望</a:t>
            </a:r>
            <a:endParaRPr lang="en-US" sz="3000" noProof="1"/>
          </a:p>
        </p:txBody>
      </p:sp>
      <p:sp>
        <p:nvSpPr>
          <p:cNvPr id="6" name="sec-desc"/>
          <p:cNvSpPr txBox="1"/>
          <p:nvPr/>
        </p:nvSpPr>
        <p:spPr>
          <a:xfrm>
            <a:off x="762000" y="4013200"/>
            <a:ext cx="10668000" cy="279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300" noProof="1">
                <a:solidFill>
                  <a:srgbClr val="6E6675"/>
                </a:solidFill>
                <a:latin typeface="STIX Two Text"/>
                <a:ea typeface="SimSun"/>
              </a:rPr>
              <a:t>方法横向对比 · 总结</a:t>
            </a:r>
            <a:endParaRPr lang="en-US" sz="1300" noProof="1"/>
          </a:p>
        </p:txBody>
      </p:sp>
      <p:sp>
        <p:nvSpPr>
          <p:cNvPr id="7" name="bottom-rule"/>
          <p:cNvSpPr/>
          <p:nvPr/>
        </p:nvSpPr>
        <p:spPr>
          <a:xfrm>
            <a:off x="762000" y="6096000"/>
            <a:ext cx="10668000" cy="12700"/>
          </a:xfrm>
          <a:prstGeom prst="rect">
            <a:avLst/>
          </a:prstGeom>
          <a:solidFill>
            <a:srgbClr val="DED7E3"/>
          </a:solidFill>
          <a:ln>
            <a:noFill/>
          </a:ln>
        </p:spPr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762000" y="431800"/>
            <a:ext cx="5080000" cy="203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100" kern="0" spc="200" noProof="1">
                <a:solidFill>
                  <a:srgbClr val="660874"/>
                </a:solidFill>
                <a:latin typeface="STIX Two Text"/>
                <a:ea typeface="SimSun"/>
              </a:rPr>
              <a:t>对比</a:t>
            </a:r>
            <a:endParaRPr lang="en-US" sz="1100" noProof="1"/>
          </a:p>
        </p:txBody>
      </p:sp>
      <p:sp>
        <p:nvSpPr>
          <p:cNvPr id="3" name="title"/>
          <p:cNvSpPr txBox="1"/>
          <p:nvPr/>
        </p:nvSpPr>
        <p:spPr>
          <a:xfrm>
            <a:off x="762000" y="711200"/>
            <a:ext cx="10668000" cy="431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400" b="1" noProof="1">
                <a:solidFill>
                  <a:srgbClr val="251B2A"/>
                </a:solidFill>
                <a:latin typeface="STIX Two Text"/>
                <a:ea typeface="SimSun"/>
              </a:rPr>
              <a:t>横向对比：目标、输出与适用范围</a:t>
            </a:r>
            <a:endParaRPr lang="en-US" sz="2400" noProof="1"/>
          </a:p>
        </p:txBody>
      </p:sp>
      <p:sp>
        <p:nvSpPr>
          <p:cNvPr id="4" name="head-rule"/>
          <p:cNvSpPr/>
          <p:nvPr/>
        </p:nvSpPr>
        <p:spPr>
          <a:xfrm>
            <a:off x="762000" y="1295400"/>
            <a:ext cx="10668000" cy="12700"/>
          </a:xfrm>
          <a:prstGeom prst="rect">
            <a:avLst/>
          </a:prstGeom>
          <a:solidFill>
            <a:srgbClr val="DED7E3"/>
          </a:solidFill>
          <a:ln>
            <a:noFill/>
          </a:ln>
        </p:spPr>
      </p:sp>
      <p:sp>
        <p:nvSpPr>
          <p:cNvPr id="5" name="head-rule-hl"/>
          <p:cNvSpPr/>
          <p:nvPr/>
        </p:nvSpPr>
        <p:spPr>
          <a:xfrm>
            <a:off x="762000" y="1270000"/>
            <a:ext cx="508000" cy="38100"/>
          </a:xfrm>
          <a:prstGeom prst="rect">
            <a:avLst/>
          </a:prstGeom>
          <a:solidFill>
            <a:srgbClr val="660874"/>
          </a:solidFill>
          <a:ln>
            <a:noFill/>
          </a:ln>
        </p:spPr>
      </p:sp>
      <p:sp>
        <p:nvSpPr>
          <p:cNvPr id="7" name="foot-rule"/>
          <p:cNvSpPr/>
          <p:nvPr/>
        </p:nvSpPr>
        <p:spPr>
          <a:xfrm>
            <a:off x="762000" y="6324600"/>
            <a:ext cx="10668000" cy="12700"/>
          </a:xfrm>
          <a:prstGeom prst="rect">
            <a:avLst/>
          </a:prstGeom>
          <a:solidFill>
            <a:srgbClr val="DED7E3"/>
          </a:solidFill>
          <a:ln>
            <a:noFill/>
          </a:ln>
        </p:spPr>
      </p:sp>
      <p:sp>
        <p:nvSpPr>
          <p:cNvPr id="8" name="refs"/>
          <p:cNvSpPr txBox="1"/>
          <p:nvPr/>
        </p:nvSpPr>
        <p:spPr>
          <a:xfrm>
            <a:off x="762000" y="6426200"/>
            <a:ext cx="10668000" cy="203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900" noProof="1">
                <a:solidFill>
                  <a:srgbClr val="6E6675"/>
                </a:solidFill>
                <a:latin typeface="STIX Two Text"/>
                <a:ea typeface="SimSun"/>
              </a:rPr>
              <a:t>Xu et al., JINST 17 (2022) P06040；ML 各行来自 arXiv:2405.18720、2602.05767、2605.29391</a:t>
            </a:r>
            <a:endParaRPr lang="en-US" sz="900" noProof="1"/>
          </a:p>
        </p:txBody>
      </p:sp>
      <p:graphicFrame>
        <p:nvGraphicFramePr>
          <p:cNvPr id="404" name="comparison"/>
          <p:cNvGraphicFramePr/>
          <p:nvPr>
            <p:extLst>
              <p:ext uri="{D42A27DB-BD31-4B8C-83A1-F6EECF244321}">
                <p14:modId xmlns:p14="http://schemas.microsoft.com/office/powerpoint/2010/main" val="1002024688"/>
              </p:ext>
            </p:extLst>
          </p:nvPr>
        </p:nvGraphicFramePr>
        <p:xfrm>
          <a:off x="761695" y="1581912"/>
          <a:ext cx="10661904" cy="4092194"/>
        </p:xfrm>
        <a:graphic>
          <a:graphicData uri="http://schemas.openxmlformats.org/drawingml/2006/table">
            <a:tbl>
              <a:tblPr firstRow="1" bandRow="1"/>
              <a:tblGrid>
                <a:gridCol w="14447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677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19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019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1455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93192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070" b="1">
                          <a:solidFill>
                            <a:srgbClr val="660874"/>
                          </a:solidFill>
                          <a:latin typeface="STIX Two Text"/>
                          <a:ea typeface="SimSun"/>
                        </a:rPr>
                        <a:t>方法</a:t>
                      </a:r>
                      <a:endParaRPr sz="104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EDE4F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070" b="1">
                          <a:solidFill>
                            <a:srgbClr val="660874"/>
                          </a:solidFill>
                          <a:latin typeface="STIX Two Text"/>
                          <a:ea typeface="SimSun"/>
                        </a:rPr>
                        <a:t>重建目标与输出</a:t>
                      </a:r>
                      <a:endParaRPr sz="104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EDE4F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070" b="1">
                          <a:solidFill>
                            <a:srgbClr val="660874"/>
                          </a:solidFill>
                          <a:latin typeface="STIX Two Text"/>
                          <a:ea typeface="SimSun"/>
                        </a:rPr>
                        <a:t>不确定度表达</a:t>
                      </a:r>
                      <a:endParaRPr sz="104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EDE4F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070" b="1">
                          <a:solidFill>
                            <a:srgbClr val="660874"/>
                          </a:solidFill>
                          <a:latin typeface="STIX Two Text"/>
                          <a:ea typeface="SimSun"/>
                        </a:rPr>
                        <a:t>计算特点</a:t>
                      </a:r>
                      <a:endParaRPr sz="104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EDE4F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070" b="1">
                          <a:solidFill>
                            <a:srgbClr val="660874"/>
                          </a:solidFill>
                          <a:latin typeface="STIX Two Text"/>
                          <a:ea typeface="SimSun"/>
                        </a:rPr>
                        <a:t>验证范围与限制</a:t>
                      </a:r>
                      <a:endParaRPr sz="104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EDE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040" b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电荷积分</a:t>
                      </a:r>
                      <a:endParaRPr sz="104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FBFAF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040" b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总电荷、首击中时间</a:t>
                      </a:r>
                      <a:endParaRPr sz="104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FBFAF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040" b="0" dirty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点估计</a:t>
                      </a:r>
                      <a:endParaRPr sz="1040" dirty="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FBFAF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040" b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单次计算</a:t>
                      </a:r>
                      <a:endParaRPr sz="104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FBFAF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040" b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生产基线；堆积时不逐 PE 分辨</a:t>
                      </a:r>
                      <a:endParaRPr sz="104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FB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040" b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模板拟合</a:t>
                      </a:r>
                      <a:endParaRPr sz="104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FBFAF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040" b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候选 PE 时间与电荷</a:t>
                      </a:r>
                      <a:endParaRPr sz="104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FBFAF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040" b="0" dirty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点估计</a:t>
                      </a:r>
                      <a:r>
                        <a:rPr lang="zh-CN" altLang="en-US" sz="1040" b="0" dirty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，可近似估计</a:t>
                      </a:r>
                      <a:endParaRPr sz="1040" dirty="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FBFAF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040" b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迭代优化</a:t>
                      </a:r>
                      <a:endParaRPr sz="104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FBFAF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040" b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依赖模板与网格；可能拆分电荷</a:t>
                      </a:r>
                      <a:endParaRPr sz="104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FB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040" b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反卷积</a:t>
                      </a:r>
                      <a:endParaRPr sz="104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F6F1F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040" b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网格幅度与候选时间</a:t>
                      </a:r>
                      <a:endParaRPr sz="104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F6F1F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040" b="0" dirty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点估计</a:t>
                      </a:r>
                      <a:endParaRPr sz="1040" dirty="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F6F1F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040" b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Fourier / 迭代</a:t>
                      </a:r>
                      <a:endParaRPr sz="104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F6F1F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040" b="0" dirty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依赖 SER、滤波与阈值</a:t>
                      </a:r>
                      <a:r>
                        <a:rPr lang="zh-CN" altLang="en-US" sz="1040" b="0" dirty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；可能拆分电荷</a:t>
                      </a:r>
                      <a:endParaRPr sz="1040" dirty="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F6F1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040" b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BALM</a:t>
                      </a:r>
                      <a:endParaRPr sz="104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FBFAF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040" b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离散 PE 数、时间与幅度</a:t>
                      </a:r>
                      <a:endParaRPr sz="104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FBFAF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040" b="0" dirty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点估计</a:t>
                      </a:r>
                      <a:r>
                        <a:rPr lang="zh-CN" altLang="en-US" sz="1040" b="0" dirty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，可近似估计</a:t>
                      </a:r>
                      <a:endParaRPr sz="1040" dirty="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FBFAF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040" b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GPU 批量拟合</a:t>
                      </a:r>
                      <a:endParaRPr sz="104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FBFAF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CN" sz="1040" dirty="0"/>
                        <a:t>依赖响应模板</a:t>
                      </a:r>
                      <a:r>
                        <a:rPr lang="zh-CN" altLang="en-US" sz="1040" dirty="0"/>
                        <a:t>；迭代不够合理</a:t>
                      </a:r>
                      <a:endParaRPr sz="1040" dirty="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FB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040" b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FSMP</a:t>
                      </a:r>
                      <a:endParaRPr sz="104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F6F1F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040" b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PE 序列后验样本</a:t>
                      </a:r>
                      <a:endParaRPr sz="104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F6F1F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040" b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显式后验采样</a:t>
                      </a:r>
                      <a:endParaRPr sz="104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F6F1F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040" b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跨维度 MCMC</a:t>
                      </a:r>
                      <a:endParaRPr sz="104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F6F1F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040" b="0" dirty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依赖响应</a:t>
                      </a:r>
                      <a:r>
                        <a:rPr lang="zh-CN" altLang="en-US" sz="1040" b="0" dirty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模板</a:t>
                      </a:r>
                      <a:r>
                        <a:rPr lang="zh-CN" sz="1040" b="0" dirty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与电荷模型；采样有成本</a:t>
                      </a:r>
                      <a:endParaRPr sz="1040" dirty="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F6F1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040" b="0" dirty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CNN </a:t>
                      </a:r>
                      <a:r>
                        <a:rPr lang="en-US" altLang="zh-CN" sz="1040" b="0" dirty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Regression</a:t>
                      </a:r>
                      <a:endParaRPr sz="1040" dirty="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F6F1F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040" b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网格幅度与时间轮廓</a:t>
                      </a:r>
                      <a:endParaRPr sz="104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F6F1F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040" b="0" dirty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本例为点估计</a:t>
                      </a:r>
                      <a:endParaRPr sz="1040" dirty="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F6F1F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040" b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一次前向传播</a:t>
                      </a:r>
                      <a:endParaRPr sz="104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F6F1F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040" b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需训练标签；关注 MC–数据差异</a:t>
                      </a:r>
                      <a:endParaRPr sz="104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F6F1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040" b="0" dirty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RawNet</a:t>
                      </a:r>
                      <a:r>
                        <a:rPr lang="en-US" altLang="zh-CN" sz="1040" b="0" dirty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 (Classification)</a:t>
                      </a:r>
                      <a:endParaRPr sz="1040" dirty="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FBFAF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040" b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0–8、≥9 PE 计数概率</a:t>
                      </a:r>
                      <a:endParaRPr sz="104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FBFAF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040" b="0" dirty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计数类别概率</a:t>
                      </a:r>
                      <a:endParaRPr sz="1040" dirty="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FBFAF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040" b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一次前向传播</a:t>
                      </a:r>
                      <a:endParaRPr sz="104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FBFAF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altLang="en-US" sz="1040" b="0" dirty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依赖 </a:t>
                      </a:r>
                      <a:r>
                        <a:rPr lang="en-US" altLang="zh-CN" sz="1040" b="0" dirty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MC</a:t>
                      </a:r>
                      <a:r>
                        <a:rPr lang="zh-CN" altLang="en-US" sz="1040" b="0" dirty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 训练；只做了 </a:t>
                      </a:r>
                      <a:r>
                        <a:rPr lang="en-US" altLang="zh-CN" sz="1040" b="0" dirty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PE</a:t>
                      </a:r>
                      <a:r>
                        <a:rPr lang="zh-CN" altLang="en-US" sz="1040" b="0" dirty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 计数</a:t>
                      </a:r>
                      <a:endParaRPr sz="1040" dirty="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FB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040" b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PhAST</a:t>
                      </a:r>
                      <a:endParaRPr sz="104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FBFAF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040" b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总 PE 数与时间轮廓</a:t>
                      </a:r>
                      <a:endParaRPr sz="104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FBFAF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040" b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查询置信度等输出</a:t>
                      </a:r>
                      <a:endParaRPr sz="104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FBFAF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040" b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编码 + 查询解码</a:t>
                      </a:r>
                      <a:endParaRPr sz="104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FBFAF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altLang="en-US" sz="1040" b="0" dirty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依赖大量正确 </a:t>
                      </a:r>
                      <a:r>
                        <a:rPr lang="en-US" altLang="zh-CN" sz="1040" b="0" dirty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MC</a:t>
                      </a:r>
                      <a:r>
                        <a:rPr lang="zh-CN" sz="1040" b="0" dirty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；真实数据待验证</a:t>
                      </a:r>
                      <a:endParaRPr sz="1040" dirty="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FB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05" name="comparison-scope"/>
          <p:cNvSpPr txBox="1"/>
          <p:nvPr/>
        </p:nvSpPr>
        <p:spPr>
          <a:xfrm>
            <a:off x="761695" y="5741027"/>
            <a:ext cx="10661904" cy="19202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lang="zh-CN" sz="950" b="0" dirty="0">
                <a:solidFill>
                  <a:srgbClr val="6E6675"/>
                </a:solidFill>
                <a:latin typeface="STIX Two Text"/>
                <a:ea typeface="SimSun"/>
              </a:rPr>
              <a:t>不同论文的数据、基线和硬件不同；此表不作统一精度或速度排名。</a:t>
            </a:r>
            <a:endParaRPr sz="9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762000" y="431800"/>
            <a:ext cx="5080000" cy="203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100" kern="0" spc="200" noProof="1">
                <a:solidFill>
                  <a:srgbClr val="660874"/>
                </a:solidFill>
              </a:rPr>
              <a:t>总结</a:t>
            </a:r>
            <a:endParaRPr lang="en-US" sz="1100" noProof="1"/>
          </a:p>
        </p:txBody>
      </p:sp>
      <p:sp>
        <p:nvSpPr>
          <p:cNvPr id="3" name="title"/>
          <p:cNvSpPr txBox="1"/>
          <p:nvPr/>
        </p:nvSpPr>
        <p:spPr>
          <a:xfrm>
            <a:off x="762000" y="711200"/>
            <a:ext cx="10668000" cy="431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400" b="1" noProof="1">
                <a:solidFill>
                  <a:srgbClr val="251B2A"/>
                </a:solidFill>
                <a:latin typeface="STIX Two Text"/>
                <a:ea typeface="SimSun"/>
              </a:rPr>
              <a:t>总结</a:t>
            </a:r>
            <a:endParaRPr lang="en-US" sz="2400" noProof="1"/>
          </a:p>
        </p:txBody>
      </p:sp>
      <p:sp>
        <p:nvSpPr>
          <p:cNvPr id="4" name="head-rule"/>
          <p:cNvSpPr/>
          <p:nvPr/>
        </p:nvSpPr>
        <p:spPr>
          <a:xfrm>
            <a:off x="762000" y="1295400"/>
            <a:ext cx="10668000" cy="12700"/>
          </a:xfrm>
          <a:prstGeom prst="rect">
            <a:avLst/>
          </a:prstGeom>
          <a:solidFill>
            <a:srgbClr val="DED7E3"/>
          </a:solidFill>
          <a:ln>
            <a:noFill/>
          </a:ln>
        </p:spPr>
      </p:sp>
      <p:sp>
        <p:nvSpPr>
          <p:cNvPr id="5" name="head-rule-hl"/>
          <p:cNvSpPr/>
          <p:nvPr/>
        </p:nvSpPr>
        <p:spPr>
          <a:xfrm>
            <a:off x="762000" y="1270000"/>
            <a:ext cx="508000" cy="38100"/>
          </a:xfrm>
          <a:prstGeom prst="rect">
            <a:avLst/>
          </a:prstGeom>
          <a:solidFill>
            <a:srgbClr val="660874"/>
          </a:solidFill>
          <a:ln>
            <a:noFill/>
          </a:ln>
        </p:spPr>
      </p:sp>
      <p:sp>
        <p:nvSpPr>
          <p:cNvPr id="9" name="foot-rule"/>
          <p:cNvSpPr/>
          <p:nvPr/>
        </p:nvSpPr>
        <p:spPr>
          <a:xfrm>
            <a:off x="762000" y="6324600"/>
            <a:ext cx="10668000" cy="12700"/>
          </a:xfrm>
          <a:prstGeom prst="rect">
            <a:avLst/>
          </a:prstGeom>
          <a:solidFill>
            <a:srgbClr val="DED7E3"/>
          </a:solidFill>
          <a:ln>
            <a:noFill/>
          </a:ln>
        </p:spPr>
      </p:sp>
      <p:sp>
        <p:nvSpPr>
          <p:cNvPr id="10" name="refs"/>
          <p:cNvSpPr txBox="1"/>
          <p:nvPr/>
        </p:nvSpPr>
        <p:spPr>
          <a:xfrm>
            <a:off x="762000" y="6426200"/>
            <a:ext cx="10668000" cy="203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900" noProof="1">
                <a:solidFill>
                  <a:srgbClr val="6E6675"/>
                </a:solidFill>
                <a:latin typeface="STIX Two Text"/>
                <a:ea typeface="SimSun"/>
              </a:rPr>
              <a:t>Wang et al., NIM A 1082 (2026) 170986 · Xu et al., JINST 17 (2022) P06040 · Jiang et al., EPJ C 85 (2025) 69</a:t>
            </a:r>
            <a:endParaRPr lang="en-US" sz="900" noProof="1"/>
          </a:p>
        </p:txBody>
      </p:sp>
      <p:sp>
        <p:nvSpPr>
          <p:cNvPr id="408" name="summary-title-0"/>
          <p:cNvSpPr txBox="1"/>
          <p:nvPr/>
        </p:nvSpPr>
        <p:spPr>
          <a:xfrm>
            <a:off x="762000" y="1774095"/>
            <a:ext cx="5054600" cy="342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</a:pPr>
            <a:r>
              <a:rPr lang="zh-CN" altLang="en-US" sz="1700" b="1" dirty="0">
                <a:solidFill>
                  <a:srgbClr val="660874"/>
                </a:solidFill>
              </a:rPr>
              <a:t>传统</a:t>
            </a:r>
            <a:r>
              <a:rPr lang="zh-CN" sz="1700" b="1" dirty="0">
                <a:solidFill>
                  <a:srgbClr val="660874"/>
                </a:solidFill>
                <a:latin typeface="STIX Two Text"/>
                <a:ea typeface="SimSun"/>
              </a:rPr>
              <a:t>方法：响应与约束</a:t>
            </a:r>
          </a:p>
        </p:txBody>
      </p:sp>
      <p:sp>
        <p:nvSpPr>
          <p:cNvPr id="409" name="summary-body-0"/>
          <p:cNvSpPr txBox="1"/>
          <p:nvPr/>
        </p:nvSpPr>
        <p:spPr>
          <a:xfrm>
            <a:off x="762000" y="2193195"/>
            <a:ext cx="5930202" cy="609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</a:pPr>
            <a:r>
              <a:rPr lang="zh-CN" sz="1500" b="0" dirty="0">
                <a:solidFill>
                  <a:srgbClr val="251B2A"/>
                </a:solidFill>
                <a:latin typeface="STIX Two Text"/>
                <a:ea typeface="SimSun"/>
              </a:rPr>
              <a:t>利用 SER 与噪声模型恢复 PE 信息</a:t>
            </a:r>
            <a:r>
              <a:rPr lang="zh-CN" altLang="en-US" sz="1500" dirty="0">
                <a:solidFill>
                  <a:srgbClr val="251B2A"/>
                </a:solidFill>
              </a:rPr>
              <a:t>。</a:t>
            </a:r>
            <a:endParaRPr lang="en-US" altLang="zh-CN" sz="1500" dirty="0">
              <a:solidFill>
                <a:srgbClr val="251B2A"/>
              </a:solidFill>
            </a:endParaRPr>
          </a:p>
          <a:p>
            <a:pPr algn="l">
              <a:lnSpc>
                <a:spcPct val="130000"/>
              </a:lnSpc>
            </a:pPr>
            <a:r>
              <a:rPr lang="zh-CN" altLang="en-US" sz="1500" dirty="0">
                <a:solidFill>
                  <a:srgbClr val="251B2A"/>
                </a:solidFill>
              </a:rPr>
              <a:t>实验数据本身与刻度结果最关键。</a:t>
            </a:r>
            <a:endParaRPr lang="zh-CN" sz="1500" b="0" dirty="0">
              <a:solidFill>
                <a:srgbClr val="251B2A"/>
              </a:solidFill>
              <a:latin typeface="STIX Two Text"/>
              <a:ea typeface="SimSun"/>
            </a:endParaRPr>
          </a:p>
        </p:txBody>
      </p:sp>
      <p:sp>
        <p:nvSpPr>
          <p:cNvPr id="410" name="summary-title-1"/>
          <p:cNvSpPr txBox="1"/>
          <p:nvPr/>
        </p:nvSpPr>
        <p:spPr>
          <a:xfrm>
            <a:off x="762000" y="2891695"/>
            <a:ext cx="5054600" cy="342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</a:pPr>
            <a:r>
              <a:rPr lang="zh-CN" sz="1700" b="1">
                <a:solidFill>
                  <a:srgbClr val="660874"/>
                </a:solidFill>
                <a:latin typeface="STIX Two Text"/>
                <a:ea typeface="SimSun"/>
              </a:rPr>
              <a:t>ML 方法：学习输入到输出的映射</a:t>
            </a:r>
          </a:p>
        </p:txBody>
      </p:sp>
      <p:sp>
        <p:nvSpPr>
          <p:cNvPr id="411" name="summary-body-1"/>
          <p:cNvSpPr txBox="1"/>
          <p:nvPr/>
        </p:nvSpPr>
        <p:spPr>
          <a:xfrm>
            <a:off x="761999" y="3310795"/>
            <a:ext cx="6301991" cy="609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</a:pPr>
            <a:r>
              <a:rPr lang="zh-CN" sz="1500" b="0" dirty="0">
                <a:solidFill>
                  <a:srgbClr val="251B2A"/>
                </a:solidFill>
                <a:latin typeface="STIX Two Text"/>
                <a:ea typeface="SimSun"/>
              </a:rPr>
              <a:t>计数与逐 PE 重建对应不同任务，需按训练目标理解模型输出。</a:t>
            </a:r>
            <a:endParaRPr lang="en-US" altLang="zh-CN" sz="1500" b="0" dirty="0">
              <a:solidFill>
                <a:srgbClr val="251B2A"/>
              </a:solidFill>
              <a:latin typeface="STIX Two Text"/>
              <a:ea typeface="SimSun"/>
            </a:endParaRPr>
          </a:p>
          <a:p>
            <a:pPr algn="l">
              <a:lnSpc>
                <a:spcPct val="130000"/>
              </a:lnSpc>
            </a:pPr>
            <a:r>
              <a:rPr lang="zh-CN" altLang="en-US" sz="1500" dirty="0">
                <a:solidFill>
                  <a:srgbClr val="251B2A"/>
                </a:solidFill>
              </a:rPr>
              <a:t>训练样本，即</a:t>
            </a:r>
            <a:r>
              <a:rPr lang="en-US" altLang="zh-CN" sz="1500" dirty="0">
                <a:solidFill>
                  <a:srgbClr val="251B2A"/>
                </a:solidFill>
              </a:rPr>
              <a:t> MC</a:t>
            </a:r>
            <a:r>
              <a:rPr lang="zh-CN" altLang="en-US" sz="1500" dirty="0">
                <a:solidFill>
                  <a:srgbClr val="251B2A"/>
                </a:solidFill>
              </a:rPr>
              <a:t> 模拟很重要，这直接由刻度决定。</a:t>
            </a:r>
            <a:endParaRPr lang="zh-CN" sz="1500" b="0" dirty="0">
              <a:solidFill>
                <a:srgbClr val="251B2A"/>
              </a:solidFill>
              <a:latin typeface="STIX Two Text"/>
              <a:ea typeface="SimSun"/>
            </a:endParaRPr>
          </a:p>
        </p:txBody>
      </p:sp>
      <p:sp>
        <p:nvSpPr>
          <p:cNvPr id="412" name="summary-title-2"/>
          <p:cNvSpPr txBox="1"/>
          <p:nvPr/>
        </p:nvSpPr>
        <p:spPr>
          <a:xfrm>
            <a:off x="762000" y="4009295"/>
            <a:ext cx="5054600" cy="342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</a:pPr>
            <a:r>
              <a:rPr lang="zh-CN" sz="1700" b="1">
                <a:solidFill>
                  <a:srgbClr val="660874"/>
                </a:solidFill>
                <a:latin typeface="STIX Two Text"/>
                <a:ea typeface="SimSun"/>
              </a:rPr>
              <a:t>实验应用：精度与成本共同决定</a:t>
            </a:r>
          </a:p>
        </p:txBody>
      </p:sp>
      <p:sp>
        <p:nvSpPr>
          <p:cNvPr id="413" name="summary-body-2"/>
          <p:cNvSpPr txBox="1"/>
          <p:nvPr/>
        </p:nvSpPr>
        <p:spPr>
          <a:xfrm>
            <a:off x="761999" y="4428395"/>
            <a:ext cx="6924989" cy="609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</a:pPr>
            <a:r>
              <a:rPr lang="zh-CN" altLang="en-US" sz="1500" b="0" dirty="0">
                <a:solidFill>
                  <a:srgbClr val="251B2A"/>
                </a:solidFill>
                <a:latin typeface="STIX Two Text"/>
                <a:ea typeface="SimSun"/>
              </a:rPr>
              <a:t>综合考量需求、刻度、模拟</a:t>
            </a:r>
            <a:r>
              <a:rPr lang="zh-CN" altLang="en-US" sz="1500" dirty="0">
                <a:solidFill>
                  <a:srgbClr val="251B2A"/>
                </a:solidFill>
              </a:rPr>
              <a:t>、硬件和时间成本等多种因素</a:t>
            </a:r>
            <a:r>
              <a:rPr lang="zh-CN" sz="1500" b="0" dirty="0">
                <a:solidFill>
                  <a:srgbClr val="251B2A"/>
                </a:solidFill>
                <a:latin typeface="STIX Two Text"/>
                <a:ea typeface="SimSun"/>
              </a:rPr>
              <a:t>。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-rule"/>
          <p:cNvSpPr/>
          <p:nvPr/>
        </p:nvSpPr>
        <p:spPr>
          <a:xfrm>
            <a:off x="762000" y="762000"/>
            <a:ext cx="10668000" cy="25400"/>
          </a:xfrm>
          <a:prstGeom prst="rect">
            <a:avLst/>
          </a:prstGeom>
          <a:solidFill>
            <a:srgbClr val="660874"/>
          </a:solidFill>
          <a:ln>
            <a:noFill/>
          </a:ln>
        </p:spPr>
      </p:sp>
      <p:sp>
        <p:nvSpPr>
          <p:cNvPr id="3" name="thanks"/>
          <p:cNvSpPr txBox="1"/>
          <p:nvPr/>
        </p:nvSpPr>
        <p:spPr>
          <a:xfrm>
            <a:off x="762000" y="2794000"/>
            <a:ext cx="10668000" cy="660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4000" b="1" noProof="1">
                <a:solidFill>
                  <a:srgbClr val="251B2A"/>
                </a:solidFill>
                <a:latin typeface="STIX Two Text"/>
                <a:ea typeface="SimSun"/>
              </a:rPr>
              <a:t>谢谢</a:t>
            </a:r>
            <a:endParaRPr lang="en-US" sz="4000" noProof="1"/>
          </a:p>
        </p:txBody>
      </p:sp>
      <p:sp>
        <p:nvSpPr>
          <p:cNvPr id="4" name="presenter"/>
          <p:cNvSpPr txBox="1"/>
          <p:nvPr/>
        </p:nvSpPr>
        <p:spPr>
          <a:xfrm>
            <a:off x="762000" y="3708400"/>
            <a:ext cx="10668000" cy="254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300" noProof="1">
                <a:solidFill>
                  <a:srgbClr val="6E6675"/>
                </a:solidFill>
                <a:latin typeface="STIX Two Text"/>
                <a:ea typeface="SimSun"/>
              </a:rPr>
              <a:t>报告人：朱宇涛 · zhu-yt24@mails.tsinghua.edu.cn</a:t>
            </a:r>
            <a:endParaRPr lang="en-US" sz="1300" noProof="1"/>
          </a:p>
        </p:txBody>
      </p:sp>
      <p:sp>
        <p:nvSpPr>
          <p:cNvPr id="5" name="bottom-rule"/>
          <p:cNvSpPr/>
          <p:nvPr/>
        </p:nvSpPr>
        <p:spPr>
          <a:xfrm>
            <a:off x="762000" y="6096000"/>
            <a:ext cx="10668000" cy="12700"/>
          </a:xfrm>
          <a:prstGeom prst="rect">
            <a:avLst/>
          </a:prstGeom>
          <a:solidFill>
            <a:srgbClr val="DED7E3"/>
          </a:solidFill>
          <a:ln>
            <a:noFill/>
          </a:ln>
        </p:spPr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762000" y="431800"/>
            <a:ext cx="5080000" cy="203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100" kern="0" spc="200" noProof="1">
                <a:solidFill>
                  <a:srgbClr val="660874"/>
                </a:solidFill>
                <a:latin typeface="STIX Two Text"/>
                <a:ea typeface="SimSun"/>
              </a:rPr>
              <a:t>机器学习方法</a:t>
            </a:r>
            <a:endParaRPr lang="en-US" sz="1100" noProof="1"/>
          </a:p>
        </p:txBody>
      </p:sp>
      <p:sp>
        <p:nvSpPr>
          <p:cNvPr id="3" name="title"/>
          <p:cNvSpPr txBox="1"/>
          <p:nvPr/>
        </p:nvSpPr>
        <p:spPr>
          <a:xfrm>
            <a:off x="762000" y="711200"/>
            <a:ext cx="10668000" cy="431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400" b="1" noProof="1">
                <a:solidFill>
                  <a:srgbClr val="251B2A"/>
                </a:solidFill>
                <a:latin typeface="STIX Two Text"/>
                <a:ea typeface="SimSun"/>
              </a:rPr>
              <a:t>U-Net 与扩散模型：原理与结构</a:t>
            </a:r>
            <a:endParaRPr lang="en-US" sz="2400" noProof="1"/>
          </a:p>
        </p:txBody>
      </p:sp>
      <p:sp>
        <p:nvSpPr>
          <p:cNvPr id="4" name="head-rule"/>
          <p:cNvSpPr/>
          <p:nvPr/>
        </p:nvSpPr>
        <p:spPr>
          <a:xfrm>
            <a:off x="762000" y="1295400"/>
            <a:ext cx="10668000" cy="12700"/>
          </a:xfrm>
          <a:prstGeom prst="rect">
            <a:avLst/>
          </a:prstGeom>
          <a:solidFill>
            <a:srgbClr val="DED7E3"/>
          </a:solidFill>
          <a:ln>
            <a:noFill/>
          </a:ln>
        </p:spPr>
      </p:sp>
      <p:sp>
        <p:nvSpPr>
          <p:cNvPr id="5" name="head-rule-hl"/>
          <p:cNvSpPr/>
          <p:nvPr/>
        </p:nvSpPr>
        <p:spPr>
          <a:xfrm>
            <a:off x="762000" y="1270000"/>
            <a:ext cx="508000" cy="38100"/>
          </a:xfrm>
          <a:prstGeom prst="rect">
            <a:avLst/>
          </a:prstGeom>
          <a:solidFill>
            <a:srgbClr val="660874"/>
          </a:solidFill>
          <a:ln>
            <a:noFill/>
          </a:ln>
        </p:spPr>
      </p:sp>
      <p:sp>
        <p:nvSpPr>
          <p:cNvPr id="6" name="col1-head"/>
          <p:cNvSpPr txBox="1"/>
          <p:nvPr/>
        </p:nvSpPr>
        <p:spPr>
          <a:xfrm>
            <a:off x="762000" y="1549400"/>
            <a:ext cx="5080000" cy="254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400" b="1" noProof="1">
                <a:solidFill>
                  <a:srgbClr val="660874"/>
                </a:solidFill>
                <a:latin typeface="STIX Two Text"/>
                <a:ea typeface="SimSun"/>
              </a:rPr>
              <a:t>原理</a:t>
            </a:r>
            <a:endParaRPr lang="en-US" sz="1400" noProof="1"/>
          </a:p>
        </p:txBody>
      </p:sp>
      <p:sp>
        <p:nvSpPr>
          <p:cNvPr id="7" name="col1-body"/>
          <p:cNvSpPr txBox="1"/>
          <p:nvPr/>
        </p:nvSpPr>
        <p:spPr>
          <a:xfrm>
            <a:off x="762000" y="1879600"/>
            <a:ext cx="5207000" cy="2222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lang="en-US" sz="1200" noProof="1">
                <a:solidFill>
                  <a:srgbClr val="660874"/>
                </a:solidFill>
                <a:latin typeface="STIX Two Text"/>
                <a:ea typeface="SimSun"/>
              </a:rPr>
              <a:t>■</a:t>
            </a:r>
            <a:r>
              <a:rPr lang="en-US" sz="1200" noProof="1">
                <a:solidFill>
                  <a:srgbClr val="251B2A"/>
                </a:solidFill>
                <a:latin typeface="STIX Two Text"/>
                <a:ea typeface="SimSun"/>
              </a:rPr>
              <a:t> U-Net：编码器逐级下采样抓多尺度特征，解码器经跳跃连接回补高频细节，天然适合波形到波形的映射</a:t>
            </a:r>
            <a:endParaRPr lang="en-US" sz="1200" noProof="1"/>
          </a:p>
          <a:p>
            <a:pPr algn="l">
              <a:lnSpc>
                <a:spcPct val="150000"/>
              </a:lnSpc>
              <a:spcBef>
                <a:spcPts val="800"/>
              </a:spcBef>
            </a:pPr>
            <a:r>
              <a:rPr lang="en-US" sz="1200" noProof="1">
                <a:solidFill>
                  <a:srgbClr val="660874"/>
                </a:solidFill>
                <a:latin typeface="STIX Two Text"/>
                <a:ea typeface="SimSun"/>
              </a:rPr>
              <a:t>■</a:t>
            </a:r>
            <a:r>
              <a:rPr lang="en-US" sz="1200" noProof="1">
                <a:solidFill>
                  <a:srgbClr val="251B2A"/>
                </a:solidFill>
                <a:latin typeface="STIX Two Text"/>
                <a:ea typeface="SimSun"/>
              </a:rPr>
              <a:t> 扩散前向过程：向波形逐步加噪至纯噪声；反向过程以 U-Net 逐步去噪，学会从噪声重建波形</a:t>
            </a:r>
            <a:endParaRPr lang="en-US" sz="1200" noProof="1"/>
          </a:p>
          <a:p>
            <a:pPr algn="l">
              <a:lnSpc>
                <a:spcPct val="150000"/>
              </a:lnSpc>
              <a:spcBef>
                <a:spcPts val="800"/>
              </a:spcBef>
            </a:pPr>
            <a:r>
              <a:rPr lang="en-US" sz="1200" noProof="1">
                <a:solidFill>
                  <a:srgbClr val="660874"/>
                </a:solidFill>
                <a:latin typeface="STIX Two Text"/>
                <a:ea typeface="SimSun"/>
              </a:rPr>
              <a:t>■</a:t>
            </a:r>
            <a:r>
              <a:rPr lang="en-US" sz="1200" noProof="1">
                <a:solidFill>
                  <a:srgbClr val="251B2A"/>
                </a:solidFill>
                <a:latin typeface="STIX Two Text"/>
                <a:ea typeface="SimSun"/>
              </a:rPr>
              <a:t> 条件注入：PE 序列（生成方向）或目标波形（重建方向）注入每个去噪步，一个网络身兼模拟器与重建器</a:t>
            </a:r>
            <a:endParaRPr lang="en-US" sz="1200" noProof="1"/>
          </a:p>
          <a:p>
            <a:pPr algn="l">
              <a:lnSpc>
                <a:spcPct val="150000"/>
              </a:lnSpc>
              <a:spcBef>
                <a:spcPts val="800"/>
              </a:spcBef>
            </a:pPr>
            <a:r>
              <a:rPr lang="en-US" sz="1200" noProof="1">
                <a:solidFill>
                  <a:srgbClr val="660874"/>
                </a:solidFill>
                <a:latin typeface="STIX Two Text"/>
                <a:ea typeface="SimSun"/>
              </a:rPr>
              <a:t>■</a:t>
            </a:r>
            <a:r>
              <a:rPr lang="en-US" sz="1200" noProof="1">
                <a:solidFill>
                  <a:srgbClr val="251B2A"/>
                </a:solidFill>
                <a:latin typeface="STIX Two Text"/>
                <a:ea typeface="SimSun"/>
              </a:rPr>
              <a:t> 输出是分布而非单点：同一波形可采样多个重建，天然给出重建不确定度</a:t>
            </a:r>
            <a:endParaRPr lang="en-US" sz="1200" noProof="1"/>
          </a:p>
        </p:txBody>
      </p:sp>
      <p:pic>
        <p:nvPicPr>
          <p:cNvPr id="10" name="fig-unet"/>
          <p:cNvPicPr/>
          <p:nvPr/>
        </p:nvPicPr>
        <p:blipFill>
          <a:blip r:embed="rId2"/>
          <a:srcRect l="-1932" r="-1932"/>
          <a:stretch>
            <a:fillRect/>
          </a:stretch>
        </p:blipFill>
        <p:spPr>
          <a:xfrm>
            <a:off x="6413500" y="1879600"/>
            <a:ext cx="5016500" cy="2324100"/>
          </a:xfrm>
          <a:prstGeom prst="rect">
            <a:avLst/>
          </a:prstGeom>
          <a:ln>
            <a:noFill/>
          </a:ln>
        </p:spPr>
      </p:pic>
      <p:sp>
        <p:nvSpPr>
          <p:cNvPr id="11" name="foot-rule"/>
          <p:cNvSpPr/>
          <p:nvPr/>
        </p:nvSpPr>
        <p:spPr>
          <a:xfrm>
            <a:off x="762000" y="6324600"/>
            <a:ext cx="10668000" cy="12700"/>
          </a:xfrm>
          <a:prstGeom prst="rect">
            <a:avLst/>
          </a:prstGeom>
          <a:solidFill>
            <a:srgbClr val="DED7E3"/>
          </a:solidFill>
          <a:ln>
            <a:noFill/>
          </a:ln>
        </p:spPr>
      </p:sp>
      <p:sp>
        <p:nvSpPr>
          <p:cNvPr id="12" name="refs"/>
          <p:cNvSpPr txBox="1"/>
          <p:nvPr/>
        </p:nvSpPr>
        <p:spPr>
          <a:xfrm>
            <a:off x="762000" y="6426200"/>
            <a:ext cx="10668000" cy="203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900" noProof="1">
                <a:solidFill>
                  <a:srgbClr val="6E6675"/>
                </a:solidFill>
                <a:latin typeface="STIX Two Text"/>
                <a:ea typeface="SimSun"/>
              </a:rPr>
              <a:t>Ronneberger et al., U-Net, MICCAI 2015 · Ho et al., DDPM, NeurIPS 2020</a:t>
            </a:r>
            <a:endParaRPr lang="en-US" sz="900" noProof="1"/>
          </a:p>
        </p:txBody>
      </p:sp>
      <p:sp>
        <p:nvSpPr>
          <p:cNvPr id="402" name="df-b1"/>
          <p:cNvSpPr/>
          <p:nvPr/>
        </p:nvSpPr>
        <p:spPr>
          <a:xfrm>
            <a:off x="762000" y="4267200"/>
            <a:ext cx="1879600" cy="685800"/>
          </a:xfrm>
          <a:prstGeom prst="roundRect">
            <a:avLst>
              <a:gd name="adj" fmla="val 12000"/>
            </a:avLst>
          </a:prstGeom>
          <a:solidFill>
            <a:srgbClr val="F3EDF6"/>
          </a:solidFill>
          <a:ln w="12700">
            <a:solidFill>
              <a:srgbClr val="660874"/>
            </a:solidFill>
          </a:ln>
        </p:spPr>
      </p:sp>
      <p:sp>
        <p:nvSpPr>
          <p:cNvPr id="502" name="df-b1-t"/>
          <p:cNvSpPr txBox="1"/>
          <p:nvPr/>
        </p:nvSpPr>
        <p:spPr>
          <a:xfrm>
            <a:off x="762000" y="4267200"/>
            <a:ext cx="1879600" cy="685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25000"/>
              </a:lnSpc>
            </a:pPr>
            <a:r>
              <a:rPr lang="en-US" sz="1050" noProof="1">
                <a:solidFill>
                  <a:srgbClr val="251B2A"/>
                </a:solidFill>
                <a:latin typeface="STIX Two Text"/>
                <a:ea typeface="SimSun"/>
              </a:rPr>
              <a:t>x₀ 波形</a:t>
            </a:r>
            <a:endParaRPr lang="en-US" sz="1050" noProof="1"/>
          </a:p>
          <a:p>
            <a:pPr algn="ctr">
              <a:lnSpc>
                <a:spcPct val="125000"/>
              </a:lnSpc>
            </a:pPr>
            <a:r>
              <a:rPr lang="en-US" sz="1050" noProof="1">
                <a:solidFill>
                  <a:srgbClr val="251B2A"/>
                </a:solidFill>
                <a:latin typeface="STIX Two Text"/>
                <a:ea typeface="SimSun"/>
              </a:rPr>
              <a:t>（训练样本）</a:t>
            </a:r>
            <a:endParaRPr lang="en-US" sz="1050" noProof="1"/>
          </a:p>
        </p:txBody>
      </p:sp>
      <p:sp>
        <p:nvSpPr>
          <p:cNvPr id="403" name="df-a1"/>
          <p:cNvSpPr/>
          <p:nvPr/>
        </p:nvSpPr>
        <p:spPr>
          <a:xfrm>
            <a:off x="2717800" y="4546600"/>
            <a:ext cx="279400" cy="114300"/>
          </a:xfrm>
          <a:prstGeom prst="rightArrow">
            <a:avLst/>
          </a:prstGeom>
          <a:solidFill>
            <a:srgbClr val="660874"/>
          </a:solidFill>
          <a:ln>
            <a:noFill/>
          </a:ln>
        </p:spPr>
      </p:sp>
      <p:sp>
        <p:nvSpPr>
          <p:cNvPr id="405" name="df-b2"/>
          <p:cNvSpPr/>
          <p:nvPr/>
        </p:nvSpPr>
        <p:spPr>
          <a:xfrm>
            <a:off x="3073400" y="4267200"/>
            <a:ext cx="2057400" cy="685800"/>
          </a:xfrm>
          <a:prstGeom prst="roundRect">
            <a:avLst>
              <a:gd name="adj" fmla="val 12000"/>
            </a:avLst>
          </a:prstGeom>
          <a:solidFill>
            <a:srgbClr val="F3EDF6"/>
          </a:solidFill>
          <a:ln w="12700">
            <a:solidFill>
              <a:srgbClr val="660874"/>
            </a:solidFill>
          </a:ln>
        </p:spPr>
      </p:sp>
      <p:sp>
        <p:nvSpPr>
          <p:cNvPr id="505" name="df-b2-t"/>
          <p:cNvSpPr txBox="1"/>
          <p:nvPr/>
        </p:nvSpPr>
        <p:spPr>
          <a:xfrm>
            <a:off x="3073400" y="4267200"/>
            <a:ext cx="2057400" cy="685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25000"/>
              </a:lnSpc>
            </a:pPr>
            <a:r>
              <a:rPr lang="en-US" sz="1050" noProof="1">
                <a:solidFill>
                  <a:srgbClr val="251B2A"/>
                </a:solidFill>
                <a:latin typeface="STIX Two Text"/>
                <a:ea typeface="SimSun"/>
              </a:rPr>
              <a:t>前向加噪</a:t>
            </a:r>
            <a:endParaRPr lang="en-US" sz="1050" noProof="1"/>
          </a:p>
          <a:p>
            <a:pPr algn="ctr">
              <a:lnSpc>
                <a:spcPct val="125000"/>
              </a:lnSpc>
            </a:pPr>
            <a:r>
              <a:rPr lang="en-US" sz="1050" noProof="1">
                <a:solidFill>
                  <a:srgbClr val="251B2A"/>
                </a:solidFill>
                <a:latin typeface="STIX Two Text"/>
                <a:ea typeface="SimSun"/>
              </a:rPr>
              <a:t>q(xₜ | xₜ₋₁)</a:t>
            </a:r>
            <a:endParaRPr lang="en-US" sz="1050" noProof="1"/>
          </a:p>
        </p:txBody>
      </p:sp>
      <p:sp>
        <p:nvSpPr>
          <p:cNvPr id="406" name="df-a2"/>
          <p:cNvSpPr/>
          <p:nvPr/>
        </p:nvSpPr>
        <p:spPr>
          <a:xfrm>
            <a:off x="5207000" y="4546600"/>
            <a:ext cx="279400" cy="114300"/>
          </a:xfrm>
          <a:prstGeom prst="rightArrow">
            <a:avLst/>
          </a:prstGeom>
          <a:solidFill>
            <a:srgbClr val="660874"/>
          </a:solidFill>
          <a:ln>
            <a:noFill/>
          </a:ln>
        </p:spPr>
      </p:sp>
      <p:sp>
        <p:nvSpPr>
          <p:cNvPr id="408" name="df-b3"/>
          <p:cNvSpPr/>
          <p:nvPr/>
        </p:nvSpPr>
        <p:spPr>
          <a:xfrm>
            <a:off x="5562600" y="4267200"/>
            <a:ext cx="1727200" cy="685800"/>
          </a:xfrm>
          <a:prstGeom prst="roundRect">
            <a:avLst>
              <a:gd name="adj" fmla="val 12000"/>
            </a:avLst>
          </a:prstGeom>
          <a:solidFill>
            <a:srgbClr val="F3EDF6"/>
          </a:solidFill>
          <a:ln w="12700">
            <a:solidFill>
              <a:srgbClr val="660874"/>
            </a:solidFill>
          </a:ln>
        </p:spPr>
      </p:sp>
      <p:sp>
        <p:nvSpPr>
          <p:cNvPr id="508" name="df-b3-t"/>
          <p:cNvSpPr txBox="1"/>
          <p:nvPr/>
        </p:nvSpPr>
        <p:spPr>
          <a:xfrm>
            <a:off x="5562600" y="4267200"/>
            <a:ext cx="1727200" cy="685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25000"/>
              </a:lnSpc>
            </a:pPr>
            <a:r>
              <a:rPr lang="en-US" sz="1050" noProof="1">
                <a:solidFill>
                  <a:srgbClr val="251B2A"/>
                </a:solidFill>
                <a:latin typeface="STIX Two Text"/>
                <a:ea typeface="SimSun"/>
              </a:rPr>
              <a:t>x_T</a:t>
            </a:r>
            <a:endParaRPr lang="en-US" sz="1050" noProof="1"/>
          </a:p>
          <a:p>
            <a:pPr algn="ctr">
              <a:lnSpc>
                <a:spcPct val="125000"/>
              </a:lnSpc>
            </a:pPr>
            <a:r>
              <a:rPr lang="en-US" sz="1050" noProof="1">
                <a:solidFill>
                  <a:srgbClr val="251B2A"/>
                </a:solidFill>
                <a:latin typeface="STIX Two Text"/>
                <a:ea typeface="SimSun"/>
              </a:rPr>
              <a:t>纯噪声</a:t>
            </a:r>
            <a:endParaRPr lang="en-US" sz="1050" noProof="1"/>
          </a:p>
        </p:txBody>
      </p:sp>
      <p:sp>
        <p:nvSpPr>
          <p:cNvPr id="409" name="df-a3"/>
          <p:cNvSpPr/>
          <p:nvPr/>
        </p:nvSpPr>
        <p:spPr>
          <a:xfrm>
            <a:off x="7366000" y="4546600"/>
            <a:ext cx="279400" cy="114300"/>
          </a:xfrm>
          <a:prstGeom prst="rightArrow">
            <a:avLst/>
          </a:prstGeom>
          <a:solidFill>
            <a:srgbClr val="660874"/>
          </a:solidFill>
          <a:ln>
            <a:noFill/>
          </a:ln>
        </p:spPr>
      </p:sp>
      <p:sp>
        <p:nvSpPr>
          <p:cNvPr id="411" name="df-b4"/>
          <p:cNvSpPr/>
          <p:nvPr/>
        </p:nvSpPr>
        <p:spPr>
          <a:xfrm>
            <a:off x="7721600" y="4267200"/>
            <a:ext cx="2057400" cy="685800"/>
          </a:xfrm>
          <a:prstGeom prst="roundRect">
            <a:avLst>
              <a:gd name="adj" fmla="val 12000"/>
            </a:avLst>
          </a:prstGeom>
          <a:solidFill>
            <a:srgbClr val="F3EDF6"/>
          </a:solidFill>
          <a:ln w="12700">
            <a:solidFill>
              <a:srgbClr val="660874"/>
            </a:solidFill>
          </a:ln>
        </p:spPr>
      </p:sp>
      <p:sp>
        <p:nvSpPr>
          <p:cNvPr id="511" name="df-b4-t"/>
          <p:cNvSpPr txBox="1"/>
          <p:nvPr/>
        </p:nvSpPr>
        <p:spPr>
          <a:xfrm>
            <a:off x="7721600" y="4267200"/>
            <a:ext cx="2057400" cy="685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25000"/>
              </a:lnSpc>
            </a:pPr>
            <a:r>
              <a:rPr lang="en-US" sz="1050" noProof="1">
                <a:solidFill>
                  <a:srgbClr val="251B2A"/>
                </a:solidFill>
                <a:latin typeface="STIX Two Text"/>
                <a:ea typeface="SimSun"/>
              </a:rPr>
              <a:t>U-Net 逐步去噪</a:t>
            </a:r>
            <a:endParaRPr lang="en-US" sz="1050" noProof="1"/>
          </a:p>
          <a:p>
            <a:pPr algn="ctr">
              <a:lnSpc>
                <a:spcPct val="125000"/>
              </a:lnSpc>
            </a:pPr>
            <a:r>
              <a:rPr lang="en-US" sz="1050" noProof="1">
                <a:solidFill>
                  <a:srgbClr val="251B2A"/>
                </a:solidFill>
                <a:latin typeface="STIX Two Text"/>
                <a:ea typeface="SimSun"/>
              </a:rPr>
              <a:t>p_θ(xₜ₋₁ | xₜ, 条件)</a:t>
            </a:r>
            <a:endParaRPr lang="en-US" sz="1050" noProof="1"/>
          </a:p>
        </p:txBody>
      </p:sp>
      <p:sp>
        <p:nvSpPr>
          <p:cNvPr id="412" name="df-a4"/>
          <p:cNvSpPr/>
          <p:nvPr/>
        </p:nvSpPr>
        <p:spPr>
          <a:xfrm>
            <a:off x="9855200" y="4546600"/>
            <a:ext cx="279400" cy="114300"/>
          </a:xfrm>
          <a:prstGeom prst="rightArrow">
            <a:avLst/>
          </a:prstGeom>
          <a:solidFill>
            <a:srgbClr val="660874"/>
          </a:solidFill>
          <a:ln>
            <a:noFill/>
          </a:ln>
        </p:spPr>
      </p:sp>
      <p:sp>
        <p:nvSpPr>
          <p:cNvPr id="414" name="df-b5"/>
          <p:cNvSpPr/>
          <p:nvPr/>
        </p:nvSpPr>
        <p:spPr>
          <a:xfrm>
            <a:off x="10210800" y="4267200"/>
            <a:ext cx="1219200" cy="685800"/>
          </a:xfrm>
          <a:prstGeom prst="roundRect">
            <a:avLst>
              <a:gd name="adj" fmla="val 12000"/>
            </a:avLst>
          </a:prstGeom>
          <a:solidFill>
            <a:srgbClr val="660874"/>
          </a:solidFill>
          <a:ln>
            <a:noFill/>
          </a:ln>
        </p:spPr>
      </p:sp>
      <p:sp>
        <p:nvSpPr>
          <p:cNvPr id="514" name="df-b5-t"/>
          <p:cNvSpPr txBox="1"/>
          <p:nvPr/>
        </p:nvSpPr>
        <p:spPr>
          <a:xfrm>
            <a:off x="10210800" y="4267200"/>
            <a:ext cx="1219200" cy="685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25000"/>
              </a:lnSpc>
            </a:pPr>
            <a:r>
              <a:rPr lang="en-US" sz="1050" noProof="1">
                <a:solidFill>
                  <a:srgbClr val="FFFFFF"/>
                </a:solidFill>
                <a:latin typeface="STIX Two Text"/>
                <a:ea typeface="SimSun"/>
              </a:rPr>
              <a:t>x̂₀</a:t>
            </a:r>
            <a:endParaRPr lang="en-US" sz="1050" noProof="1"/>
          </a:p>
          <a:p>
            <a:pPr algn="ctr">
              <a:lnSpc>
                <a:spcPct val="125000"/>
              </a:lnSpc>
            </a:pPr>
            <a:r>
              <a:rPr lang="en-US" sz="1050" noProof="1">
                <a:solidFill>
                  <a:srgbClr val="FFFFFF"/>
                </a:solidFill>
                <a:latin typeface="STIX Two Text"/>
                <a:ea typeface="SimSun"/>
              </a:rPr>
              <a:t>重建</a:t>
            </a:r>
            <a:endParaRPr lang="en-US" sz="1050" noProof="1"/>
          </a:p>
        </p:txBody>
      </p:sp>
      <p:sp>
        <p:nvSpPr>
          <p:cNvPr id="415" name="df-note"/>
          <p:cNvSpPr txBox="1"/>
          <p:nvPr/>
        </p:nvSpPr>
        <p:spPr>
          <a:xfrm>
            <a:off x="762000" y="5054600"/>
            <a:ext cx="10668000" cy="177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/>
            <a:r>
              <a:rPr lang="en-US" sz="900" noProof="1">
                <a:solidFill>
                  <a:srgbClr val="6E6675"/>
                </a:solidFill>
                <a:latin typeface="STIX Two Text"/>
                <a:ea typeface="SimSun"/>
              </a:rPr>
              <a:t>前向加噪仅用于训练；生成/重建走反向过程，条件（PE 序列或目标波形）注入每个去噪步</a:t>
            </a:r>
            <a:endParaRPr lang="en-US" sz="900" noProof="1"/>
          </a:p>
        </p:txBody>
      </p:sp>
    </p:spTree>
    <p:extLst>
      <p:ext uri="{BB962C8B-B14F-4D97-AF65-F5344CB8AC3E}">
        <p14:creationId xmlns:p14="http://schemas.microsoft.com/office/powerpoint/2010/main" val="30003183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762000" y="431800"/>
            <a:ext cx="5080000" cy="203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100" kern="0" spc="200" noProof="1">
                <a:solidFill>
                  <a:srgbClr val="660874"/>
                </a:solidFill>
                <a:latin typeface="STIX Two Text"/>
                <a:ea typeface="SimSun"/>
              </a:rPr>
              <a:t>机器学习方法</a:t>
            </a:r>
            <a:endParaRPr lang="en-US" sz="1100" noProof="1"/>
          </a:p>
        </p:txBody>
      </p:sp>
      <p:sp>
        <p:nvSpPr>
          <p:cNvPr id="3" name="title"/>
          <p:cNvSpPr txBox="1"/>
          <p:nvPr/>
        </p:nvSpPr>
        <p:spPr>
          <a:xfrm>
            <a:off x="762000" y="711200"/>
            <a:ext cx="10668000" cy="431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400" b="1" noProof="1">
                <a:solidFill>
                  <a:srgbClr val="251B2A"/>
                </a:solidFill>
                <a:latin typeface="STIX Two Text"/>
                <a:ea typeface="SimSun"/>
              </a:rPr>
              <a:t>扩散实例：双向条件扩散（2026）</a:t>
            </a:r>
            <a:endParaRPr lang="en-US" sz="2400" noProof="1"/>
          </a:p>
        </p:txBody>
      </p:sp>
      <p:sp>
        <p:nvSpPr>
          <p:cNvPr id="4" name="head-rule"/>
          <p:cNvSpPr/>
          <p:nvPr/>
        </p:nvSpPr>
        <p:spPr>
          <a:xfrm>
            <a:off x="762000" y="1295400"/>
            <a:ext cx="10668000" cy="12700"/>
          </a:xfrm>
          <a:prstGeom prst="rect">
            <a:avLst/>
          </a:prstGeom>
          <a:solidFill>
            <a:srgbClr val="DED7E3"/>
          </a:solidFill>
          <a:ln>
            <a:noFill/>
          </a:ln>
        </p:spPr>
      </p:sp>
      <p:sp>
        <p:nvSpPr>
          <p:cNvPr id="5" name="head-rule-hl"/>
          <p:cNvSpPr/>
          <p:nvPr/>
        </p:nvSpPr>
        <p:spPr>
          <a:xfrm>
            <a:off x="762000" y="1270000"/>
            <a:ext cx="508000" cy="38100"/>
          </a:xfrm>
          <a:prstGeom prst="rect">
            <a:avLst/>
          </a:prstGeom>
          <a:solidFill>
            <a:srgbClr val="660874"/>
          </a:solidFill>
          <a:ln>
            <a:noFill/>
          </a:ln>
        </p:spPr>
      </p:sp>
      <p:sp>
        <p:nvSpPr>
          <p:cNvPr id="6" name="col1-head"/>
          <p:cNvSpPr txBox="1"/>
          <p:nvPr/>
        </p:nvSpPr>
        <p:spPr>
          <a:xfrm>
            <a:off x="762000" y="1549400"/>
            <a:ext cx="5080000" cy="254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400" b="1" noProof="1">
                <a:solidFill>
                  <a:srgbClr val="660874"/>
                </a:solidFill>
                <a:latin typeface="STIX Two Text"/>
                <a:ea typeface="SimSun"/>
              </a:rPr>
              <a:t>做法</a:t>
            </a:r>
            <a:endParaRPr lang="en-US" sz="1400" noProof="1"/>
          </a:p>
        </p:txBody>
      </p:sp>
      <p:sp>
        <p:nvSpPr>
          <p:cNvPr id="7" name="bi-bullets"/>
          <p:cNvSpPr txBox="1"/>
          <p:nvPr/>
        </p:nvSpPr>
        <p:spPr>
          <a:xfrm>
            <a:off x="762000" y="1879600"/>
            <a:ext cx="5207000" cy="2095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lang="en-US" sz="1200" noProof="1">
                <a:solidFill>
                  <a:srgbClr val="660874"/>
                </a:solidFill>
                <a:latin typeface="STIX Two Text"/>
                <a:ea typeface="SimSun"/>
              </a:rPr>
              <a:t>■</a:t>
            </a:r>
            <a:r>
              <a:rPr lang="en-US" sz="1200" noProof="1">
                <a:solidFill>
                  <a:srgbClr val="251B2A"/>
                </a:solidFill>
                <a:latin typeface="STIX Two Text"/>
                <a:ea typeface="SimSun"/>
              </a:rPr>
              <a:t> PE 条件模型生成波形、波形条件模型重建 PE 序列，两者互换角色、迭代互相精化</a:t>
            </a:r>
            <a:endParaRPr lang="en-US" sz="1200" noProof="1"/>
          </a:p>
          <a:p>
            <a:pPr algn="l">
              <a:lnSpc>
                <a:spcPct val="150000"/>
              </a:lnSpc>
              <a:spcBef>
                <a:spcPts val="800"/>
              </a:spcBef>
            </a:pPr>
            <a:r>
              <a:rPr lang="en-US" sz="1200" noProof="1">
                <a:solidFill>
                  <a:srgbClr val="660874"/>
                </a:solidFill>
                <a:latin typeface="STIX Two Text"/>
                <a:ea typeface="SimSun"/>
              </a:rPr>
              <a:t>■</a:t>
            </a:r>
            <a:r>
              <a:rPr lang="en-US" sz="1200" noProof="1">
                <a:solidFill>
                  <a:srgbClr val="251B2A"/>
                </a:solidFill>
                <a:latin typeface="STIX Two Text"/>
                <a:ea typeface="SimSun"/>
              </a:rPr>
              <a:t> 弱监督：寻峰加严格质量 cuts 给出初始标签，无需真实数据的 PE 真值；SER 与电荷谱与电子学 MC 偏差约 2%</a:t>
            </a:r>
            <a:endParaRPr lang="en-US" sz="1200" noProof="1"/>
          </a:p>
          <a:p>
            <a:pPr algn="l">
              <a:lnSpc>
                <a:spcPct val="150000"/>
              </a:lnSpc>
              <a:spcBef>
                <a:spcPts val="800"/>
              </a:spcBef>
            </a:pPr>
            <a:r>
              <a:rPr lang="en-US" sz="1200" noProof="1">
                <a:solidFill>
                  <a:srgbClr val="660874"/>
                </a:solidFill>
                <a:latin typeface="STIX Two Text"/>
                <a:ea typeface="SimSun"/>
              </a:rPr>
              <a:t>■</a:t>
            </a:r>
            <a:r>
              <a:rPr lang="en-US" sz="1200" noProof="1">
                <a:solidFill>
                  <a:srgbClr val="251B2A"/>
                </a:solidFill>
                <a:latin typeface="STIX Two Text"/>
                <a:ea typeface="SimSun"/>
              </a:rPr>
              <a:t> 稠密多 PE 区间重建优于 ResNet-50 监督基线；生成模型同时充当快速探测器模拟器</a:t>
            </a:r>
            <a:endParaRPr lang="en-US" sz="1200" noProof="1"/>
          </a:p>
        </p:txBody>
      </p:sp>
      <p:sp>
        <p:nvSpPr>
          <p:cNvPr id="12" name="bi-b1"/>
          <p:cNvSpPr/>
          <p:nvPr/>
        </p:nvSpPr>
        <p:spPr>
          <a:xfrm>
            <a:off x="762000" y="3810000"/>
            <a:ext cx="1905000" cy="685800"/>
          </a:xfrm>
          <a:prstGeom prst="roundRect">
            <a:avLst>
              <a:gd name="adj" fmla="val 12000"/>
            </a:avLst>
          </a:prstGeom>
          <a:solidFill>
            <a:srgbClr val="F3EDF6"/>
          </a:solidFill>
          <a:ln w="12700">
            <a:solidFill>
              <a:srgbClr val="660874"/>
            </a:solidFill>
          </a:ln>
        </p:spPr>
      </p:sp>
      <p:sp>
        <p:nvSpPr>
          <p:cNvPr id="112" name="bi-b1-t"/>
          <p:cNvSpPr txBox="1"/>
          <p:nvPr/>
        </p:nvSpPr>
        <p:spPr>
          <a:xfrm>
            <a:off x="762000" y="3810000"/>
            <a:ext cx="1905000" cy="685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25000"/>
              </a:lnSpc>
            </a:pPr>
            <a:r>
              <a:rPr lang="en-US" sz="1050" noProof="1">
                <a:solidFill>
                  <a:srgbClr val="251B2A"/>
                </a:solidFill>
                <a:latin typeface="STIX Two Text"/>
                <a:ea typeface="SimSun"/>
              </a:rPr>
              <a:t>真实波形</a:t>
            </a:r>
            <a:endParaRPr lang="en-US" sz="1050" noProof="1"/>
          </a:p>
          <a:p>
            <a:pPr algn="ctr">
              <a:lnSpc>
                <a:spcPct val="125000"/>
              </a:lnSpc>
            </a:pPr>
            <a:r>
              <a:rPr lang="en-US" sz="1050" noProof="1">
                <a:solidFill>
                  <a:srgbClr val="251B2A"/>
                </a:solidFill>
                <a:latin typeface="STIX Two Text"/>
                <a:ea typeface="SimSun"/>
              </a:rPr>
              <a:t>（无 PE 真值）</a:t>
            </a:r>
            <a:endParaRPr lang="en-US" sz="1050" noProof="1"/>
          </a:p>
        </p:txBody>
      </p:sp>
      <p:sp>
        <p:nvSpPr>
          <p:cNvPr id="13" name="bi-a1"/>
          <p:cNvSpPr/>
          <p:nvPr/>
        </p:nvSpPr>
        <p:spPr>
          <a:xfrm>
            <a:off x="2743200" y="4089400"/>
            <a:ext cx="279400" cy="114300"/>
          </a:xfrm>
          <a:prstGeom prst="rightArrow">
            <a:avLst/>
          </a:prstGeom>
          <a:solidFill>
            <a:srgbClr val="660874"/>
          </a:solidFill>
          <a:ln>
            <a:noFill/>
          </a:ln>
        </p:spPr>
      </p:sp>
      <p:sp>
        <p:nvSpPr>
          <p:cNvPr id="15" name="bi-b2"/>
          <p:cNvSpPr/>
          <p:nvPr/>
        </p:nvSpPr>
        <p:spPr>
          <a:xfrm>
            <a:off x="3098800" y="3810000"/>
            <a:ext cx="2133600" cy="685800"/>
          </a:xfrm>
          <a:prstGeom prst="roundRect">
            <a:avLst>
              <a:gd name="adj" fmla="val 12000"/>
            </a:avLst>
          </a:prstGeom>
          <a:solidFill>
            <a:srgbClr val="F3EDF6"/>
          </a:solidFill>
          <a:ln w="12700">
            <a:solidFill>
              <a:srgbClr val="660874"/>
            </a:solidFill>
          </a:ln>
        </p:spPr>
      </p:sp>
      <p:sp>
        <p:nvSpPr>
          <p:cNvPr id="115" name="bi-b2-t"/>
          <p:cNvSpPr txBox="1"/>
          <p:nvPr/>
        </p:nvSpPr>
        <p:spPr>
          <a:xfrm>
            <a:off x="3098800" y="3810000"/>
            <a:ext cx="2133600" cy="685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25000"/>
              </a:lnSpc>
            </a:pPr>
            <a:r>
              <a:rPr lang="en-US" sz="1050" noProof="1">
                <a:solidFill>
                  <a:srgbClr val="251B2A"/>
                </a:solidFill>
                <a:latin typeface="STIX Two Text"/>
                <a:ea typeface="SimSun"/>
              </a:rPr>
              <a:t>寻峰 + 质量 cuts</a:t>
            </a:r>
            <a:endParaRPr lang="en-US" sz="1050" noProof="1"/>
          </a:p>
          <a:p>
            <a:pPr algn="ctr">
              <a:lnSpc>
                <a:spcPct val="125000"/>
              </a:lnSpc>
            </a:pPr>
            <a:r>
              <a:rPr lang="en-US" sz="1050" noProof="1">
                <a:solidFill>
                  <a:srgbClr val="251B2A"/>
                </a:solidFill>
                <a:latin typeface="STIX Two Text"/>
                <a:ea typeface="SimSun"/>
              </a:rPr>
              <a:t>初始 PE 标签</a:t>
            </a:r>
            <a:endParaRPr lang="en-US" sz="1050" noProof="1"/>
          </a:p>
        </p:txBody>
      </p:sp>
      <p:sp>
        <p:nvSpPr>
          <p:cNvPr id="16" name="bi-a2"/>
          <p:cNvSpPr/>
          <p:nvPr/>
        </p:nvSpPr>
        <p:spPr>
          <a:xfrm>
            <a:off x="5308600" y="4089400"/>
            <a:ext cx="279400" cy="114300"/>
          </a:xfrm>
          <a:prstGeom prst="rightArrow">
            <a:avLst/>
          </a:prstGeom>
          <a:solidFill>
            <a:srgbClr val="660874"/>
          </a:solidFill>
          <a:ln>
            <a:noFill/>
          </a:ln>
        </p:spPr>
      </p:sp>
      <p:sp>
        <p:nvSpPr>
          <p:cNvPr id="18" name="bi-b3"/>
          <p:cNvSpPr/>
          <p:nvPr/>
        </p:nvSpPr>
        <p:spPr>
          <a:xfrm>
            <a:off x="5664200" y="3810000"/>
            <a:ext cx="1905000" cy="685800"/>
          </a:xfrm>
          <a:prstGeom prst="roundRect">
            <a:avLst>
              <a:gd name="adj" fmla="val 12000"/>
            </a:avLst>
          </a:prstGeom>
          <a:solidFill>
            <a:srgbClr val="F3EDF6"/>
          </a:solidFill>
          <a:ln w="12700">
            <a:solidFill>
              <a:srgbClr val="660874"/>
            </a:solidFill>
          </a:ln>
        </p:spPr>
      </p:sp>
      <p:sp>
        <p:nvSpPr>
          <p:cNvPr id="118" name="bi-b3-t"/>
          <p:cNvSpPr txBox="1"/>
          <p:nvPr/>
        </p:nvSpPr>
        <p:spPr>
          <a:xfrm>
            <a:off x="5664200" y="3810000"/>
            <a:ext cx="1905000" cy="685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25000"/>
              </a:lnSpc>
            </a:pPr>
            <a:r>
              <a:rPr lang="en-US" sz="1050" noProof="1">
                <a:solidFill>
                  <a:srgbClr val="251B2A"/>
                </a:solidFill>
                <a:latin typeface="STIX Two Text"/>
                <a:ea typeface="SimSun"/>
              </a:rPr>
              <a:t>DFB</a:t>
            </a:r>
            <a:endParaRPr lang="en-US" sz="1050" noProof="1"/>
          </a:p>
          <a:p>
            <a:pPr algn="ctr">
              <a:lnSpc>
                <a:spcPct val="125000"/>
              </a:lnSpc>
            </a:pPr>
            <a:r>
              <a:rPr lang="en-US" sz="1050" noProof="1">
                <a:solidFill>
                  <a:srgbClr val="251B2A"/>
                </a:solidFill>
                <a:latin typeface="STIX Two Text"/>
                <a:ea typeface="SimSun"/>
              </a:rPr>
              <a:t>波形 → PE 序列</a:t>
            </a:r>
            <a:endParaRPr lang="en-US" sz="1050" noProof="1"/>
          </a:p>
        </p:txBody>
      </p:sp>
      <p:sp>
        <p:nvSpPr>
          <p:cNvPr id="20" name="bi-b4"/>
          <p:cNvSpPr/>
          <p:nvPr/>
        </p:nvSpPr>
        <p:spPr>
          <a:xfrm>
            <a:off x="7747000" y="3810000"/>
            <a:ext cx="1905000" cy="685800"/>
          </a:xfrm>
          <a:prstGeom prst="roundRect">
            <a:avLst>
              <a:gd name="adj" fmla="val 12000"/>
            </a:avLst>
          </a:prstGeom>
          <a:solidFill>
            <a:srgbClr val="F3EDF6"/>
          </a:solidFill>
          <a:ln w="12700">
            <a:solidFill>
              <a:srgbClr val="660874"/>
            </a:solidFill>
          </a:ln>
        </p:spPr>
      </p:sp>
      <p:sp>
        <p:nvSpPr>
          <p:cNvPr id="120" name="bi-b4-t"/>
          <p:cNvSpPr txBox="1"/>
          <p:nvPr/>
        </p:nvSpPr>
        <p:spPr>
          <a:xfrm>
            <a:off x="7747000" y="3810000"/>
            <a:ext cx="1905000" cy="685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25000"/>
              </a:lnSpc>
            </a:pPr>
            <a:r>
              <a:rPr lang="en-US" sz="1050" noProof="1">
                <a:solidFill>
                  <a:srgbClr val="251B2A"/>
                </a:solidFill>
                <a:latin typeface="STIX Two Text"/>
                <a:ea typeface="SimSun"/>
              </a:rPr>
              <a:t>DFA</a:t>
            </a:r>
            <a:endParaRPr lang="en-US" sz="1050" noProof="1"/>
          </a:p>
          <a:p>
            <a:pPr algn="ctr">
              <a:lnSpc>
                <a:spcPct val="125000"/>
              </a:lnSpc>
            </a:pPr>
            <a:r>
              <a:rPr lang="en-US" sz="1050" noProof="1">
                <a:solidFill>
                  <a:srgbClr val="251B2A"/>
                </a:solidFill>
                <a:latin typeface="STIX Two Text"/>
                <a:ea typeface="SimSun"/>
              </a:rPr>
              <a:t>PE 序列 → 波形</a:t>
            </a:r>
            <a:endParaRPr lang="en-US" sz="1050" noProof="1"/>
          </a:p>
        </p:txBody>
      </p:sp>
      <p:sp>
        <p:nvSpPr>
          <p:cNvPr id="21" name="bi-loop"/>
          <p:cNvSpPr/>
          <p:nvPr/>
        </p:nvSpPr>
        <p:spPr>
          <a:xfrm>
            <a:off x="6096000" y="4597400"/>
            <a:ext cx="3175000" cy="203200"/>
          </a:xfrm>
          <a:prstGeom prst="bentUpArrow">
            <a:avLst/>
          </a:prstGeom>
          <a:solidFill>
            <a:srgbClr val="660874"/>
          </a:solidFill>
          <a:ln>
            <a:noFill/>
          </a:ln>
        </p:spPr>
      </p:sp>
      <p:sp>
        <p:nvSpPr>
          <p:cNvPr id="22" name="bi-note"/>
          <p:cNvSpPr txBox="1"/>
          <p:nvPr/>
        </p:nvSpPr>
        <p:spPr>
          <a:xfrm>
            <a:off x="6223000" y="4826000"/>
            <a:ext cx="4191000" cy="177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/>
            <a:r>
              <a:rPr lang="en-US" sz="900" noProof="1">
                <a:solidFill>
                  <a:srgbClr val="6E6675"/>
                </a:solidFill>
                <a:latin typeface="STIX Two Text"/>
                <a:ea typeface="SimSun"/>
              </a:rPr>
              <a:t>迭代互精化：DFA 生成的波形回训 DFB</a:t>
            </a:r>
            <a:endParaRPr lang="en-US" sz="900" noProof="1"/>
          </a:p>
        </p:txBody>
      </p:sp>
      <p:sp>
        <p:nvSpPr>
          <p:cNvPr id="23" name="bi-a3"/>
          <p:cNvSpPr/>
          <p:nvPr/>
        </p:nvSpPr>
        <p:spPr>
          <a:xfrm>
            <a:off x="9728200" y="4089400"/>
            <a:ext cx="279400" cy="114300"/>
          </a:xfrm>
          <a:prstGeom prst="rightArrow">
            <a:avLst/>
          </a:prstGeom>
          <a:solidFill>
            <a:srgbClr val="660874"/>
          </a:solidFill>
          <a:ln>
            <a:noFill/>
          </a:ln>
        </p:spPr>
      </p:sp>
      <p:sp>
        <p:nvSpPr>
          <p:cNvPr id="25" name="bi-b5"/>
          <p:cNvSpPr/>
          <p:nvPr/>
        </p:nvSpPr>
        <p:spPr>
          <a:xfrm>
            <a:off x="10083800" y="3810000"/>
            <a:ext cx="1346200" cy="685800"/>
          </a:xfrm>
          <a:prstGeom prst="roundRect">
            <a:avLst>
              <a:gd name="adj" fmla="val 12000"/>
            </a:avLst>
          </a:prstGeom>
          <a:solidFill>
            <a:srgbClr val="660874"/>
          </a:solidFill>
          <a:ln>
            <a:noFill/>
          </a:ln>
        </p:spPr>
      </p:sp>
      <p:sp>
        <p:nvSpPr>
          <p:cNvPr id="125" name="bi-b5-t"/>
          <p:cNvSpPr txBox="1"/>
          <p:nvPr/>
        </p:nvSpPr>
        <p:spPr>
          <a:xfrm>
            <a:off x="10083800" y="3810000"/>
            <a:ext cx="1346200" cy="685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25000"/>
              </a:lnSpc>
            </a:pPr>
            <a:r>
              <a:rPr lang="en-US" sz="1050" noProof="1">
                <a:solidFill>
                  <a:srgbClr val="FFFFFF"/>
                </a:solidFill>
                <a:latin typeface="STIX Two Text"/>
                <a:ea typeface="SimSun"/>
              </a:rPr>
              <a:t>精化 PE</a:t>
            </a:r>
            <a:endParaRPr lang="en-US" sz="1050" noProof="1"/>
          </a:p>
          <a:p>
            <a:pPr algn="ctr">
              <a:lnSpc>
                <a:spcPct val="125000"/>
              </a:lnSpc>
            </a:pPr>
            <a:r>
              <a:rPr lang="en-US" sz="1050" noProof="1">
                <a:solidFill>
                  <a:srgbClr val="FFFFFF"/>
                </a:solidFill>
                <a:latin typeface="STIX Two Text"/>
                <a:ea typeface="SimSun"/>
              </a:rPr>
              <a:t>输出</a:t>
            </a:r>
            <a:endParaRPr lang="en-US" sz="1050" noProof="1"/>
          </a:p>
        </p:txBody>
      </p:sp>
      <p:sp>
        <p:nvSpPr>
          <p:cNvPr id="50" name="foot-rule"/>
          <p:cNvSpPr/>
          <p:nvPr/>
        </p:nvSpPr>
        <p:spPr>
          <a:xfrm>
            <a:off x="762000" y="6324600"/>
            <a:ext cx="10668000" cy="12700"/>
          </a:xfrm>
          <a:prstGeom prst="rect">
            <a:avLst/>
          </a:prstGeom>
          <a:solidFill>
            <a:srgbClr val="DED7E3"/>
          </a:solidFill>
          <a:ln>
            <a:noFill/>
          </a:ln>
        </p:spPr>
      </p:sp>
      <p:sp>
        <p:nvSpPr>
          <p:cNvPr id="51" name="refs"/>
          <p:cNvSpPr txBox="1"/>
          <p:nvPr/>
        </p:nvSpPr>
        <p:spPr>
          <a:xfrm>
            <a:off x="762000" y="6426200"/>
            <a:ext cx="10668000" cy="203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900" noProof="1">
                <a:solidFill>
                  <a:srgbClr val="6E6675"/>
                </a:solidFill>
                <a:latin typeface="STIX Two Text"/>
                <a:ea typeface="SimSun"/>
              </a:rPr>
              <a:t>PMT Waveform Simulation and Reconstruction with Conditional Diffusion Network, arXiv:2602.05767 (2026)</a:t>
            </a:r>
            <a:endParaRPr lang="en-US" sz="900" noProof="1"/>
          </a:p>
        </p:txBody>
      </p:sp>
    </p:spTree>
    <p:extLst>
      <p:ext uri="{BB962C8B-B14F-4D97-AF65-F5344CB8AC3E}">
        <p14:creationId xmlns:p14="http://schemas.microsoft.com/office/powerpoint/2010/main" val="38464144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762000" y="431800"/>
            <a:ext cx="5080000" cy="203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100" kern="0" spc="200" noProof="1">
                <a:solidFill>
                  <a:srgbClr val="660874"/>
                </a:solidFill>
                <a:latin typeface="STIX Two Text"/>
                <a:ea typeface="SimSun"/>
              </a:rPr>
              <a:t>机器学习方法</a:t>
            </a:r>
            <a:endParaRPr lang="en-US" sz="1100" noProof="1"/>
          </a:p>
        </p:txBody>
      </p:sp>
      <p:sp>
        <p:nvSpPr>
          <p:cNvPr id="3" name="title"/>
          <p:cNvSpPr txBox="1"/>
          <p:nvPr/>
        </p:nvSpPr>
        <p:spPr>
          <a:xfrm>
            <a:off x="762000" y="711200"/>
            <a:ext cx="10668000" cy="431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400" b="1" noProof="1">
                <a:solidFill>
                  <a:srgbClr val="251B2A"/>
                </a:solidFill>
                <a:latin typeface="STIX Two Text"/>
                <a:ea typeface="SimSun"/>
              </a:rPr>
              <a:t>RNN：沿时间递归的序列建模</a:t>
            </a:r>
            <a:endParaRPr lang="en-US" sz="2400" noProof="1"/>
          </a:p>
        </p:txBody>
      </p:sp>
      <p:sp>
        <p:nvSpPr>
          <p:cNvPr id="4" name="head-rule"/>
          <p:cNvSpPr/>
          <p:nvPr/>
        </p:nvSpPr>
        <p:spPr>
          <a:xfrm>
            <a:off x="762000" y="1295400"/>
            <a:ext cx="10668000" cy="12700"/>
          </a:xfrm>
          <a:prstGeom prst="rect">
            <a:avLst/>
          </a:prstGeom>
          <a:solidFill>
            <a:srgbClr val="DED7E3"/>
          </a:solidFill>
          <a:ln>
            <a:noFill/>
          </a:ln>
        </p:spPr>
      </p:sp>
      <p:sp>
        <p:nvSpPr>
          <p:cNvPr id="5" name="head-rule-hl"/>
          <p:cNvSpPr/>
          <p:nvPr/>
        </p:nvSpPr>
        <p:spPr>
          <a:xfrm>
            <a:off x="762000" y="1270000"/>
            <a:ext cx="508000" cy="38100"/>
          </a:xfrm>
          <a:prstGeom prst="rect">
            <a:avLst/>
          </a:prstGeom>
          <a:solidFill>
            <a:srgbClr val="660874"/>
          </a:solidFill>
          <a:ln>
            <a:noFill/>
          </a:ln>
        </p:spPr>
      </p:sp>
      <p:sp>
        <p:nvSpPr>
          <p:cNvPr id="6" name="col1-head"/>
          <p:cNvSpPr txBox="1"/>
          <p:nvPr/>
        </p:nvSpPr>
        <p:spPr>
          <a:xfrm>
            <a:off x="762000" y="1549400"/>
            <a:ext cx="5080000" cy="254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400" b="1" noProof="1">
                <a:solidFill>
                  <a:srgbClr val="660874"/>
                </a:solidFill>
                <a:latin typeface="STIX Two Text"/>
                <a:ea typeface="SimSun"/>
              </a:rPr>
              <a:t>原理</a:t>
            </a:r>
            <a:endParaRPr lang="en-US" sz="1400" noProof="1"/>
          </a:p>
        </p:txBody>
      </p:sp>
      <p:sp>
        <p:nvSpPr>
          <p:cNvPr id="7" name="col1-body"/>
          <p:cNvSpPr txBox="1"/>
          <p:nvPr/>
        </p:nvSpPr>
        <p:spPr>
          <a:xfrm>
            <a:off x="762000" y="1879600"/>
            <a:ext cx="5207000" cy="177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lang="en-US" sz="1200" noProof="1">
                <a:solidFill>
                  <a:srgbClr val="660874"/>
                </a:solidFill>
                <a:latin typeface="STIX Two Text"/>
                <a:ea typeface="SimSun"/>
              </a:rPr>
              <a:t>■</a:t>
            </a:r>
            <a:r>
              <a:rPr lang="en-US" sz="1200" noProof="1">
                <a:solidFill>
                  <a:srgbClr val="251B2A"/>
                </a:solidFill>
                <a:latin typeface="STIX Two Text"/>
                <a:ea typeface="SimSun"/>
              </a:rPr>
              <a:t> 隐状态沿时间逐步传递历史信息，与脉冲逐个到达的波形天然匹配；可在线逐样本处理</a:t>
            </a:r>
            <a:endParaRPr lang="en-US" sz="1200" noProof="1"/>
          </a:p>
          <a:p>
            <a:pPr algn="l">
              <a:lnSpc>
                <a:spcPct val="150000"/>
              </a:lnSpc>
              <a:spcBef>
                <a:spcPts val="800"/>
              </a:spcBef>
            </a:pPr>
            <a:r>
              <a:rPr lang="en-US" sz="1200" noProof="1">
                <a:solidFill>
                  <a:srgbClr val="660874"/>
                </a:solidFill>
                <a:latin typeface="STIX Two Text"/>
                <a:ea typeface="SimSun"/>
              </a:rPr>
              <a:t>■</a:t>
            </a:r>
            <a:r>
              <a:rPr lang="en-US" sz="1200" noProof="1">
                <a:solidFill>
                  <a:srgbClr val="251B2A"/>
                </a:solidFill>
                <a:latin typeface="STIX Two Text"/>
                <a:ea typeface="SimSun"/>
              </a:rPr>
              <a:t> GRU / LSTM 的门控结构缓解长程梯度消失；自回归形式可以预测序列的后续片段</a:t>
            </a:r>
            <a:endParaRPr lang="en-US" sz="1200" noProof="1"/>
          </a:p>
          <a:p>
            <a:pPr algn="l">
              <a:lnSpc>
                <a:spcPct val="150000"/>
              </a:lnSpc>
              <a:spcBef>
                <a:spcPts val="800"/>
              </a:spcBef>
            </a:pPr>
            <a:r>
              <a:rPr lang="en-US" sz="1200" noProof="1">
                <a:solidFill>
                  <a:srgbClr val="660874"/>
                </a:solidFill>
                <a:latin typeface="STIX Two Text"/>
                <a:ea typeface="SimSun"/>
              </a:rPr>
              <a:t>■</a:t>
            </a:r>
            <a:r>
              <a:rPr lang="en-US" sz="1200" noProof="1">
                <a:solidFill>
                  <a:srgbClr val="251B2A"/>
                </a:solidFill>
                <a:latin typeface="STIX Two Text"/>
                <a:ea typeface="SimSun"/>
              </a:rPr>
              <a:t> 代价：递归推理无法并行，训练与部署都比卷积慢</a:t>
            </a:r>
            <a:endParaRPr lang="en-US" sz="1200" noProof="1"/>
          </a:p>
        </p:txBody>
      </p:sp>
      <p:sp>
        <p:nvSpPr>
          <p:cNvPr id="8" name="col2-head"/>
          <p:cNvSpPr txBox="1"/>
          <p:nvPr/>
        </p:nvSpPr>
        <p:spPr>
          <a:xfrm>
            <a:off x="6413500" y="1549400"/>
            <a:ext cx="5016500" cy="254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400" b="1" noProof="1">
                <a:solidFill>
                  <a:srgbClr val="660874"/>
                </a:solidFill>
                <a:latin typeface="STIX Two Text"/>
                <a:ea typeface="SimSun"/>
              </a:rPr>
              <a:t>范例：堆积脉冲的递归恢复</a:t>
            </a:r>
            <a:endParaRPr lang="en-US" sz="1400" noProof="1"/>
          </a:p>
        </p:txBody>
      </p:sp>
      <p:sp>
        <p:nvSpPr>
          <p:cNvPr id="9" name="col2-body"/>
          <p:cNvSpPr txBox="1"/>
          <p:nvPr/>
        </p:nvSpPr>
        <p:spPr>
          <a:xfrm>
            <a:off x="6413500" y="1879600"/>
            <a:ext cx="5016500" cy="177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lang="en-US" sz="1200" noProof="1">
                <a:solidFill>
                  <a:srgbClr val="660874"/>
                </a:solidFill>
                <a:latin typeface="STIX Two Text"/>
                <a:ea typeface="SimSun"/>
              </a:rPr>
              <a:t>■</a:t>
            </a:r>
            <a:r>
              <a:rPr lang="en-US" sz="1200" noProof="1">
                <a:solidFill>
                  <a:srgbClr val="251B2A"/>
                </a:solidFill>
                <a:latin typeface="STIX Two Text"/>
                <a:ea typeface="SimSun"/>
              </a:rPr>
              <a:t> 有机闪烁体堆积恢复：Fc-NN 与 RNN 从堆积波形中恢复并甄别中子/γ 成分，10⁵ cps、γ:n≈400:1 高计数率下误分类率约 1%（Fu et al. 2018）</a:t>
            </a:r>
            <a:endParaRPr lang="en-US" sz="1200" noProof="1"/>
          </a:p>
          <a:p>
            <a:pPr algn="l">
              <a:lnSpc>
                <a:spcPct val="150000"/>
              </a:lnSpc>
              <a:spcBef>
                <a:spcPts val="800"/>
              </a:spcBef>
            </a:pPr>
            <a:r>
              <a:rPr lang="en-US" sz="1200" noProof="1">
                <a:solidFill>
                  <a:srgbClr val="660874"/>
                </a:solidFill>
                <a:latin typeface="STIX Two Text"/>
                <a:ea typeface="SimSun"/>
              </a:rPr>
              <a:t>■</a:t>
            </a:r>
            <a:r>
              <a:rPr lang="en-US" sz="1200" noProof="1">
                <a:solidFill>
                  <a:srgbClr val="251B2A"/>
                </a:solidFill>
                <a:latin typeface="STIX Two Text"/>
                <a:ea typeface="SimSun"/>
              </a:rPr>
              <a:t> Kim et al.（2023）从堆积信号中复原原始脉冲形状；GRU 也作为序列上下文层用于 JUNO RawNet 光子计数</a:t>
            </a:r>
            <a:endParaRPr lang="en-US" sz="1200" noProof="1"/>
          </a:p>
        </p:txBody>
      </p:sp>
      <p:pic>
        <p:nvPicPr>
          <p:cNvPr id="10" name="fig-rnn"/>
          <p:cNvPicPr/>
          <p:nvPr/>
        </p:nvPicPr>
        <p:blipFill>
          <a:blip r:embed="rId2"/>
          <a:stretch>
            <a:fillRect/>
          </a:stretch>
        </p:blipFill>
        <p:spPr>
          <a:xfrm>
            <a:off x="2794000" y="3810000"/>
            <a:ext cx="6604000" cy="1883693"/>
          </a:xfrm>
          <a:prstGeom prst="rect">
            <a:avLst/>
          </a:prstGeom>
          <a:ln>
            <a:noFill/>
          </a:ln>
        </p:spPr>
      </p:pic>
      <p:sp>
        <p:nvSpPr>
          <p:cNvPr id="11" name="foot-rule"/>
          <p:cNvSpPr/>
          <p:nvPr/>
        </p:nvSpPr>
        <p:spPr>
          <a:xfrm>
            <a:off x="762000" y="6324600"/>
            <a:ext cx="10668000" cy="12700"/>
          </a:xfrm>
          <a:prstGeom prst="rect">
            <a:avLst/>
          </a:prstGeom>
          <a:solidFill>
            <a:srgbClr val="DED7E3"/>
          </a:solidFill>
          <a:ln>
            <a:noFill/>
          </a:ln>
        </p:spPr>
      </p:sp>
      <p:sp>
        <p:nvSpPr>
          <p:cNvPr id="12" name="refs"/>
          <p:cNvSpPr txBox="1"/>
          <p:nvPr/>
        </p:nvSpPr>
        <p:spPr>
          <a:xfrm>
            <a:off x="762000" y="6426200"/>
            <a:ext cx="10668000" cy="203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900" noProof="1">
                <a:solidFill>
                  <a:srgbClr val="6E6675"/>
                </a:solidFill>
                <a:latin typeface="STIX Two Text"/>
                <a:ea typeface="SimSun"/>
              </a:rPr>
              <a:t>Jiang et al., EPJ C 85 (2025) 69 · Fu et al., Ann. Nucl. Energy 120 (2018) 410 · Kim et al., Nucl. Instrum. Meth. A 1055 (2023) 168492</a:t>
            </a:r>
            <a:endParaRPr lang="en-US" sz="900" noProof="1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762000" y="431800"/>
            <a:ext cx="5080000" cy="203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100" kern="0" spc="200" noProof="1">
                <a:solidFill>
                  <a:srgbClr val="660874"/>
                </a:solidFill>
                <a:latin typeface="STIX Two Text"/>
                <a:ea typeface="SimSun"/>
              </a:rPr>
              <a:t>对比</a:t>
            </a:r>
            <a:endParaRPr lang="en-US" sz="1100" noProof="1"/>
          </a:p>
        </p:txBody>
      </p:sp>
      <p:sp>
        <p:nvSpPr>
          <p:cNvPr id="3" name="title"/>
          <p:cNvSpPr txBox="1"/>
          <p:nvPr/>
        </p:nvSpPr>
        <p:spPr>
          <a:xfrm>
            <a:off x="762000" y="711200"/>
            <a:ext cx="10668000" cy="431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>
              <a:lnSpc>
                <a:spcPct val="130000"/>
              </a:lnSpc>
            </a:pPr>
            <a:r>
              <a:rPr lang="zh-CN" sz="2400" b="1">
                <a:solidFill>
                  <a:srgbClr val="251B2A"/>
                </a:solidFill>
                <a:latin typeface="STIX Two Text"/>
                <a:ea typeface="SimSun"/>
              </a:rPr>
              <a:t>文献比较：时间分布误差与计算耗时</a:t>
            </a:r>
            <a:endParaRPr sz="2400"/>
          </a:p>
        </p:txBody>
      </p:sp>
      <p:sp>
        <p:nvSpPr>
          <p:cNvPr id="4" name="head-rule"/>
          <p:cNvSpPr/>
          <p:nvPr/>
        </p:nvSpPr>
        <p:spPr>
          <a:xfrm>
            <a:off x="762000" y="1295400"/>
            <a:ext cx="10668000" cy="12700"/>
          </a:xfrm>
          <a:prstGeom prst="rect">
            <a:avLst/>
          </a:prstGeom>
          <a:solidFill>
            <a:srgbClr val="DED7E3"/>
          </a:solidFill>
          <a:ln>
            <a:noFill/>
          </a:ln>
        </p:spPr>
      </p:sp>
      <p:sp>
        <p:nvSpPr>
          <p:cNvPr id="5" name="head-rule-hl"/>
          <p:cNvSpPr/>
          <p:nvPr/>
        </p:nvSpPr>
        <p:spPr>
          <a:xfrm>
            <a:off x="762000" y="1270000"/>
            <a:ext cx="508000" cy="38100"/>
          </a:xfrm>
          <a:prstGeom prst="rect">
            <a:avLst/>
          </a:prstGeom>
          <a:solidFill>
            <a:srgbClr val="660874"/>
          </a:solidFill>
          <a:ln>
            <a:noFill/>
          </a:ln>
        </p:spPr>
      </p:sp>
      <p:sp>
        <p:nvSpPr>
          <p:cNvPr id="7" name="foot-rule"/>
          <p:cNvSpPr/>
          <p:nvPr/>
        </p:nvSpPr>
        <p:spPr>
          <a:xfrm>
            <a:off x="762000" y="6324600"/>
            <a:ext cx="10668000" cy="12700"/>
          </a:xfrm>
          <a:prstGeom prst="rect">
            <a:avLst/>
          </a:prstGeom>
          <a:solidFill>
            <a:srgbClr val="DED7E3"/>
          </a:solidFill>
          <a:ln>
            <a:noFill/>
          </a:ln>
        </p:spPr>
      </p:sp>
      <p:sp>
        <p:nvSpPr>
          <p:cNvPr id="8" name="refs"/>
          <p:cNvSpPr txBox="1"/>
          <p:nvPr/>
        </p:nvSpPr>
        <p:spPr>
          <a:xfrm>
            <a:off x="762000" y="6426200"/>
            <a:ext cx="10668000" cy="20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>
              <a:lnSpc>
                <a:spcPct val="130000"/>
              </a:lnSpc>
            </a:pPr>
            <a:r>
              <a:rPr lang="zh-CN" sz="850" b="0">
                <a:solidFill>
                  <a:srgbClr val="6E6675"/>
                </a:solidFill>
                <a:latin typeface="STIX Two Text"/>
                <a:ea typeface="SimSun"/>
              </a:rPr>
              <a:t>Xu et al., JINST 17 (2022) P06040, Fig. 12 · DOI: 10.1088/1748-0221/17/06/P06040</a:t>
            </a:r>
            <a:endParaRPr sz="850"/>
          </a:p>
        </p:txBody>
      </p:sp>
      <p:pic>
        <p:nvPicPr>
          <p:cNvPr id="28000" name="Xu2022-Fig12-original" descr="Original Figure 12 from Xu et al., JINST 17 (2022) P06040; cropped from the published PDF without redrawing.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1695" y="1664208"/>
            <a:ext cx="6080760" cy="4472093"/>
          </a:xfrm>
          <a:prstGeom prst="rect">
            <a:avLst/>
          </a:prstGeom>
        </p:spPr>
      </p:pic>
      <p:sp>
        <p:nvSpPr>
          <p:cNvPr id="28001" name="how-to-read"/>
          <p:cNvSpPr txBox="1"/>
          <p:nvPr/>
        </p:nvSpPr>
        <p:spPr>
          <a:xfrm>
            <a:off x="7315200" y="1773936"/>
            <a:ext cx="4114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>
              <a:lnSpc>
                <a:spcPct val="130000"/>
              </a:lnSpc>
            </a:pPr>
            <a:r>
              <a:rPr lang="zh-CN" sz="1400" b="1">
                <a:solidFill>
                  <a:srgbClr val="660874"/>
                </a:solidFill>
                <a:latin typeface="STIX Two Text"/>
                <a:ea typeface="SimSun"/>
              </a:rPr>
              <a:t>如何读图</a:t>
            </a:r>
            <a:endParaRPr sz="1400"/>
          </a:p>
        </p:txBody>
      </p:sp>
      <p:sp>
        <p:nvSpPr>
          <p:cNvPr id="28002" name="axes"/>
          <p:cNvSpPr txBox="1"/>
          <p:nvPr/>
        </p:nvSpPr>
        <p:spPr>
          <a:xfrm>
            <a:off x="7315200" y="2185416"/>
            <a:ext cx="4114800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>
              <a:lnSpc>
                <a:spcPct val="130000"/>
              </a:lnSpc>
            </a:pPr>
            <a:r>
              <a:rPr lang="zh-CN" sz="1200" b="0">
                <a:solidFill>
                  <a:srgbClr val="251B2A"/>
                </a:solidFill>
                <a:latin typeface="STIX Two Text"/>
                <a:ea typeface="SimSun"/>
              </a:rPr>
              <a:t>横轴：单条波形耗时（对数轴）</a:t>
            </a:r>
            <a:endParaRPr sz="1200"/>
          </a:p>
          <a:p>
            <a:pPr>
              <a:lnSpc>
                <a:spcPct val="130000"/>
              </a:lnSpc>
            </a:pPr>
            <a:r>
              <a:rPr lang="zh-CN" sz="1200" b="0">
                <a:solidFill>
                  <a:srgbClr val="251B2A"/>
                </a:solidFill>
                <a:latin typeface="STIX Two Text"/>
                <a:ea typeface="SimSun"/>
              </a:rPr>
              <a:t>纵轴：Wasserstein 距离（ns）</a:t>
            </a:r>
            <a:endParaRPr sz="1200"/>
          </a:p>
          <a:p>
            <a:pPr>
              <a:lnSpc>
                <a:spcPct val="130000"/>
              </a:lnSpc>
            </a:pPr>
            <a:r>
              <a:rPr lang="zh-CN" sz="1200" b="0">
                <a:solidFill>
                  <a:srgbClr val="251B2A"/>
                </a:solidFill>
                <a:latin typeface="STIX Two Text"/>
                <a:ea typeface="SimSun"/>
              </a:rPr>
              <a:t>越靠左下，速度更快、误差更小。</a:t>
            </a:r>
            <a:endParaRPr sz="1200"/>
          </a:p>
        </p:txBody>
      </p:sp>
      <p:sp>
        <p:nvSpPr>
          <p:cNvPr id="28003" name="comparison-setting"/>
          <p:cNvSpPr txBox="1"/>
          <p:nvPr/>
        </p:nvSpPr>
        <p:spPr>
          <a:xfrm>
            <a:off x="7315200" y="3191256"/>
            <a:ext cx="4114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>
              <a:lnSpc>
                <a:spcPct val="130000"/>
              </a:lnSpc>
            </a:pPr>
            <a:r>
              <a:rPr lang="zh-CN" sz="1400" b="1">
                <a:solidFill>
                  <a:srgbClr val="660874"/>
                </a:solidFill>
                <a:latin typeface="STIX Two Text"/>
                <a:ea typeface="SimSun"/>
              </a:rPr>
              <a:t>同一模拟基准</a:t>
            </a:r>
            <a:endParaRPr sz="1400"/>
          </a:p>
        </p:txBody>
      </p:sp>
      <p:sp>
        <p:nvSpPr>
          <p:cNvPr id="28004" name="comparison-detail"/>
          <p:cNvSpPr txBox="1"/>
          <p:nvPr/>
        </p:nvSpPr>
        <p:spPr>
          <a:xfrm>
            <a:off x="7315200" y="3602736"/>
            <a:ext cx="4114800" cy="8686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>
              <a:lnSpc>
                <a:spcPct val="130000"/>
              </a:lnSpc>
            </a:pPr>
            <a:r>
              <a:rPr lang="zh-CN" sz="1180" b="0">
                <a:solidFill>
                  <a:srgbClr val="251B2A"/>
                </a:solidFill>
                <a:latin typeface="STIX Two Text"/>
                <a:ea typeface="SimSun"/>
              </a:rPr>
              <a:t>八种方法使用同一模拟数据集。</a:t>
            </a:r>
            <a:endParaRPr sz="1180"/>
          </a:p>
          <a:p>
            <a:pPr>
              <a:lnSpc>
                <a:spcPct val="130000"/>
              </a:lnSpc>
            </a:pPr>
            <a:r>
              <a:rPr lang="zh-CN" sz="1180" b="0">
                <a:solidFill>
                  <a:srgbClr val="251B2A"/>
                </a:solidFill>
                <a:latin typeface="STIX Two Text"/>
                <a:ea typeface="SimSun"/>
              </a:rPr>
              <a:t>误差条：5%–95% 分位区间。</a:t>
            </a:r>
            <a:endParaRPr sz="1180"/>
          </a:p>
          <a:p>
            <a:pPr>
              <a:lnSpc>
                <a:spcPct val="130000"/>
              </a:lnSpc>
            </a:pPr>
            <a:r>
              <a:rPr lang="zh-CN" sz="1180" b="0">
                <a:solidFill>
                  <a:srgbClr val="251B2A"/>
                </a:solidFill>
                <a:latin typeface="STIX Two Text"/>
                <a:ea typeface="SimSun"/>
              </a:rPr>
              <a:t>CNN 分 CPU / GPU 推理；不含训练。</a:t>
            </a:r>
            <a:endParaRPr sz="1180"/>
          </a:p>
        </p:txBody>
      </p:sp>
      <p:sp>
        <p:nvSpPr>
          <p:cNvPr id="28005" name="scope-heading"/>
          <p:cNvSpPr txBox="1"/>
          <p:nvPr/>
        </p:nvSpPr>
        <p:spPr>
          <a:xfrm>
            <a:off x="7315200" y="4626864"/>
            <a:ext cx="4114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>
              <a:lnSpc>
                <a:spcPct val="130000"/>
              </a:lnSpc>
            </a:pPr>
            <a:r>
              <a:rPr lang="zh-CN" sz="1400" b="1">
                <a:solidFill>
                  <a:srgbClr val="660874"/>
                </a:solidFill>
                <a:latin typeface="STIX Two Text"/>
                <a:ea typeface="SimSun"/>
              </a:rPr>
              <a:t>结果的适用范围</a:t>
            </a:r>
            <a:endParaRPr sz="1400"/>
          </a:p>
        </p:txBody>
      </p:sp>
      <p:sp>
        <p:nvSpPr>
          <p:cNvPr id="28006" name="scope"/>
          <p:cNvSpPr txBox="1"/>
          <p:nvPr/>
        </p:nvSpPr>
        <p:spPr>
          <a:xfrm>
            <a:off x="7315200" y="5020056"/>
            <a:ext cx="4114800" cy="850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>
              <a:lnSpc>
                <a:spcPct val="130000"/>
              </a:lnSpc>
            </a:pPr>
            <a:r>
              <a:rPr lang="zh-CN" sz="1180" b="0">
                <a:solidFill>
                  <a:srgbClr val="251B2A"/>
                </a:solidFill>
                <a:latin typeface="STIX Two Text"/>
                <a:ea typeface="SimSun"/>
              </a:rPr>
              <a:t>反映该论文实现下的精度与速度权衡。</a:t>
            </a:r>
            <a:endParaRPr sz="1180"/>
          </a:p>
          <a:p>
            <a:pPr>
              <a:lnSpc>
                <a:spcPct val="130000"/>
              </a:lnSpc>
            </a:pPr>
            <a:r>
              <a:rPr lang="zh-CN" sz="1180" b="0">
                <a:solidFill>
                  <a:srgbClr val="251B2A"/>
                </a:solidFill>
                <a:latin typeface="STIX Two Text"/>
                <a:ea typeface="SimSun"/>
              </a:rPr>
              <a:t>不含 BALM、RawNet、扩散与 PhAST，</a:t>
            </a:r>
            <a:endParaRPr sz="1180"/>
          </a:p>
          <a:p>
            <a:pPr>
              <a:lnSpc>
                <a:spcPct val="130000"/>
              </a:lnSpc>
            </a:pPr>
            <a:r>
              <a:rPr lang="zh-CN" sz="1180" b="0">
                <a:solidFill>
                  <a:srgbClr val="251B2A"/>
                </a:solidFill>
                <a:latin typeface="STIX Two Text"/>
                <a:ea typeface="SimSun"/>
              </a:rPr>
              <a:t>不能据此对所有方法做统一排名。</a:t>
            </a:r>
            <a:endParaRPr sz="1180"/>
          </a:p>
        </p:txBody>
      </p:sp>
      <p:sp>
        <p:nvSpPr>
          <p:cNvPr id="28007" name="hardware"/>
          <p:cNvSpPr txBox="1"/>
          <p:nvPr/>
        </p:nvSpPr>
        <p:spPr>
          <a:xfrm>
            <a:off x="7315200" y="6016752"/>
            <a:ext cx="4114800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>
              <a:lnSpc>
                <a:spcPct val="130000"/>
              </a:lnSpc>
            </a:pPr>
            <a:r>
              <a:rPr lang="zh-CN" sz="950" b="0">
                <a:solidFill>
                  <a:srgbClr val="6E6675"/>
                </a:solidFill>
                <a:latin typeface="STIX Two Text"/>
                <a:ea typeface="SimSun"/>
              </a:rPr>
              <a:t>CPU：EPYC 7742 单核；GPU：A100 40 GB。</a:t>
            </a:r>
            <a:endParaRPr sz="95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762000" y="431800"/>
            <a:ext cx="5080000" cy="203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100" kern="0" spc="200" noProof="1">
                <a:solidFill>
                  <a:srgbClr val="660874"/>
                </a:solidFill>
                <a:latin typeface="STIX Two Text"/>
                <a:ea typeface="SimSun"/>
              </a:rPr>
              <a:t>对比</a:t>
            </a:r>
            <a:endParaRPr lang="en-US" sz="1100" noProof="1"/>
          </a:p>
        </p:txBody>
      </p:sp>
      <p:sp>
        <p:nvSpPr>
          <p:cNvPr id="3" name="title"/>
          <p:cNvSpPr txBox="1"/>
          <p:nvPr/>
        </p:nvSpPr>
        <p:spPr>
          <a:xfrm>
            <a:off x="762000" y="711200"/>
            <a:ext cx="10668000" cy="431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400" b="1" noProof="1">
                <a:solidFill>
                  <a:srgbClr val="251B2A"/>
                </a:solidFill>
                <a:latin typeface="STIX Two Text"/>
                <a:ea typeface="SimSun"/>
              </a:rPr>
              <a:t>开放问题与研究方向</a:t>
            </a:r>
            <a:endParaRPr lang="en-US" sz="2400" noProof="1"/>
          </a:p>
        </p:txBody>
      </p:sp>
      <p:sp>
        <p:nvSpPr>
          <p:cNvPr id="4" name="head-rule"/>
          <p:cNvSpPr/>
          <p:nvPr/>
        </p:nvSpPr>
        <p:spPr>
          <a:xfrm>
            <a:off x="762000" y="1295400"/>
            <a:ext cx="10668000" cy="12700"/>
          </a:xfrm>
          <a:prstGeom prst="rect">
            <a:avLst/>
          </a:prstGeom>
          <a:solidFill>
            <a:srgbClr val="DED7E3"/>
          </a:solidFill>
          <a:ln>
            <a:noFill/>
          </a:ln>
        </p:spPr>
      </p:sp>
      <p:sp>
        <p:nvSpPr>
          <p:cNvPr id="5" name="head-rule-hl"/>
          <p:cNvSpPr/>
          <p:nvPr/>
        </p:nvSpPr>
        <p:spPr>
          <a:xfrm>
            <a:off x="762000" y="1270000"/>
            <a:ext cx="508000" cy="38100"/>
          </a:xfrm>
          <a:prstGeom prst="rect">
            <a:avLst/>
          </a:prstGeom>
          <a:solidFill>
            <a:srgbClr val="660874"/>
          </a:solidFill>
          <a:ln>
            <a:noFill/>
          </a:ln>
        </p:spPr>
      </p:sp>
      <p:sp>
        <p:nvSpPr>
          <p:cNvPr id="11" name="foot-rule"/>
          <p:cNvSpPr/>
          <p:nvPr/>
        </p:nvSpPr>
        <p:spPr>
          <a:xfrm>
            <a:off x="762000" y="6324600"/>
            <a:ext cx="10668000" cy="12700"/>
          </a:xfrm>
          <a:prstGeom prst="rect">
            <a:avLst/>
          </a:prstGeom>
          <a:solidFill>
            <a:srgbClr val="DED7E3"/>
          </a:solidFill>
          <a:ln>
            <a:noFill/>
          </a:ln>
        </p:spPr>
      </p:sp>
      <p:sp>
        <p:nvSpPr>
          <p:cNvPr id="12" name="refs"/>
          <p:cNvSpPr txBox="1"/>
          <p:nvPr/>
        </p:nvSpPr>
        <p:spPr>
          <a:xfrm>
            <a:off x="762000" y="6426200"/>
            <a:ext cx="10668000" cy="203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900" noProof="1">
                <a:solidFill>
                  <a:srgbClr val="6E6675"/>
                </a:solidFill>
                <a:latin typeface="STIX Two Text"/>
                <a:ea typeface="SimSun"/>
              </a:rPr>
              <a:t>弱监督：Jiang et al. (2025)、arXiv:2602.05767 · 大电荷区间：arXiv:2603.17556 · 在线先例：IceCube-Gen2 FPGA NNLS；KamLAND2-Zen RFSoC（TIPP2021/VCI2025）</a:t>
            </a:r>
            <a:endParaRPr lang="en-US" sz="900" noProof="1"/>
          </a:p>
        </p:txBody>
      </p:sp>
      <p:graphicFrame>
        <p:nvGraphicFramePr>
          <p:cNvPr id="406" name="problems-and-directions"/>
          <p:cNvGraphicFramePr/>
          <p:nvPr/>
        </p:nvGraphicFramePr>
        <p:xfrm>
          <a:off x="761695" y="1746504"/>
          <a:ext cx="10661904" cy="3712464"/>
        </p:xfrm>
        <a:graphic>
          <a:graphicData uri="http://schemas.openxmlformats.org/drawingml/2006/table">
            <a:tbl>
              <a:tblPr firstRow="1" bandRow="1"/>
              <a:tblGrid>
                <a:gridCol w="22677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13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428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0624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230" b="1">
                          <a:solidFill>
                            <a:srgbClr val="660874"/>
                          </a:solidFill>
                          <a:latin typeface="STIX Two Text"/>
                          <a:ea typeface="SimSun"/>
                        </a:rPr>
                        <a:t>问题</a:t>
                      </a:r>
                      <a:endParaRPr sz="120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EDE4F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230" b="1">
                          <a:solidFill>
                            <a:srgbClr val="660874"/>
                          </a:solidFill>
                          <a:latin typeface="STIX Two Text"/>
                          <a:ea typeface="SimSun"/>
                        </a:rPr>
                        <a:t>可尝试的方向</a:t>
                      </a:r>
                      <a:endParaRPr sz="120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EDE4F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230" b="1">
                          <a:solidFill>
                            <a:srgbClr val="660874"/>
                          </a:solidFill>
                          <a:latin typeface="STIX Two Text"/>
                          <a:ea typeface="SimSun"/>
                        </a:rPr>
                        <a:t>需要检验</a:t>
                      </a:r>
                      <a:endParaRPr sz="120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EDE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200" b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MC–数据差异</a:t>
                      </a:r>
                      <a:endParaRPr sz="120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FBFAF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200" b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实测刻度、弱监督或自监督；</a:t>
                      </a:r>
                      <a:endParaRPr sz="1200"/>
                    </a:p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200" b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研究数据适配与增广</a:t>
                      </a:r>
                      <a:endParaRPr sz="120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FBFAF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200" b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不同 PMT 与噪声条件下，</a:t>
                      </a:r>
                      <a:endParaRPr sz="1200"/>
                    </a:p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200" b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计数和时间偏差是否可控？</a:t>
                      </a:r>
                      <a:endParaRPr sz="120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FB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200" b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堆积与高占用</a:t>
                      </a:r>
                      <a:endParaRPr sz="120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F6F1F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200" b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覆盖困难样本；</a:t>
                      </a:r>
                      <a:endParaRPr sz="1200"/>
                    </a:p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200" b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网络初值 + LM / FSMP 精化</a:t>
                      </a:r>
                      <a:endParaRPr sz="120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F6F1F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200" b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高占用时是否漏检、误拆分？</a:t>
                      </a:r>
                      <a:endParaRPr sz="1200"/>
                    </a:p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200" b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物理精化能否改善偏差？</a:t>
                      </a:r>
                      <a:endParaRPr sz="120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F6F1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200" b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实验级吞吐</a:t>
                      </a:r>
                      <a:endParaRPr sz="120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FBFAF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200" b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批量推理与 GPU 优化；</a:t>
                      </a:r>
                      <a:endParaRPr sz="1200"/>
                    </a:p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200" b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研究在线筛选和处理</a:t>
                      </a:r>
                      <a:endParaRPr sz="120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FBFAF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200" b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统一精度要求下，</a:t>
                      </a:r>
                      <a:endParaRPr sz="1200"/>
                    </a:p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sz="1200" b="0">
                          <a:solidFill>
                            <a:srgbClr val="251B2A"/>
                          </a:solidFill>
                          <a:latin typeface="STIX Two Text"/>
                          <a:ea typeface="SimSun"/>
                        </a:rPr>
                        <a:t>吞吐、延迟与资源占用如何？</a:t>
                      </a:r>
                      <a:endParaRPr sz="1200"/>
                    </a:p>
                  </a:txBody>
                  <a:tcPr marL="82296" marR="82296" marT="73152" marB="54864">
                    <a:lnL w="5000">
                      <a:solidFill>
                        <a:srgbClr val="DED7E3"/>
                      </a:solidFill>
                    </a:lnL>
                    <a:lnR w="5000">
                      <a:solidFill>
                        <a:srgbClr val="DED7E3"/>
                      </a:solidFill>
                    </a:lnR>
                    <a:lnT w="5000">
                      <a:solidFill>
                        <a:srgbClr val="DED7E3"/>
                      </a:solidFill>
                    </a:lnT>
                    <a:lnB w="5000">
                      <a:solidFill>
                        <a:srgbClr val="DED7E3"/>
                      </a:solidFill>
                    </a:lnB>
                    <a:solidFill>
                      <a:srgbClr val="FB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07" name="directions-next-step"/>
          <p:cNvSpPr txBox="1"/>
          <p:nvPr/>
        </p:nvSpPr>
        <p:spPr>
          <a:xfrm>
            <a:off x="761695" y="5833872"/>
            <a:ext cx="10661904" cy="3474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lang="zh-CN" sz="1300" b="1">
                <a:solidFill>
                  <a:srgbClr val="660874"/>
                </a:solidFill>
                <a:latin typeface="STIX Two Text"/>
                <a:ea typeface="SimSun"/>
              </a:rPr>
              <a:t>下一步：建立统一波形基准，同时比较精度、吞吐与刻度敏感性。</a:t>
            </a:r>
            <a:endParaRPr sz="1300"/>
          </a:p>
        </p:txBody>
      </p:sp>
    </p:spTree>
    <p:extLst>
      <p:ext uri="{BB962C8B-B14F-4D97-AF65-F5344CB8AC3E}">
        <p14:creationId xmlns:p14="http://schemas.microsoft.com/office/powerpoint/2010/main" val="1554043468"/>
      </p:ext>
    </p:extLst>
  </p:cSld>
  <p:clrMapOvr>
    <a:masterClrMapping/>
  </p:clrMapOvr>
</p:sld>
</file>

<file path=ppt/theme/theme1.xml><?xml version="1.0" encoding="utf-8"?>
<a:theme xmlns:a="http://schemas.openxmlformats.org/drawingml/2006/main" name="PPTD">
  <a:themeElements>
    <a:clrScheme name="PPTD">
      <a:dk1>
        <a:srgbClr val="000000"/>
      </a:dk1>
      <a:lt1>
        <a:srgbClr val="FFFFFF"/>
      </a:lt1>
      <a:dk2>
        <a:srgbClr val="1F2937"/>
      </a:dk2>
      <a:lt2>
        <a:srgbClr val="F3F4F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PTD">
      <a:majorFont>
        <a:latin typeface="STIX Two Text"/>
        <a:ea typeface="SimSun"/>
        <a:cs typeface="STIX Two Text"/>
      </a:majorFont>
      <a:minorFont>
        <a:latin typeface="STIX Two Text"/>
        <a:ea typeface="SimSun"/>
        <a:cs typeface="STIX Two Text"/>
      </a:minorFont>
    </a:fontScheme>
    <a:fmtScheme name="PPTD">
      <a:fillStyleLst>
        <a:solidFill>
          <a:schemeClr val="accent1"/>
        </a:solidFill>
        <a:solidFill>
          <a:schemeClr val="accent2"/>
        </a:solidFill>
        <a:solidFill>
          <a:schemeClr val="accent3"/>
        </a:solidFill>
      </a:fillStyleLst>
      <a:lnStyleLst>
        <a:ln w="6350" cap="flat" cmpd="sng" algn="ctr">
          <a:solidFill>
            <a:schemeClr val="accent1"/>
          </a:solidFill>
          <a:prstDash val="solid"/>
        </a:ln>
        <a:ln w="12700" cap="flat" cmpd="sng" algn="ctr">
          <a:solidFill>
            <a:schemeClr val="accent1"/>
          </a:solidFill>
          <a:prstDash val="solid"/>
        </a:ln>
        <a:ln w="19050" cap="flat" cmpd="sng" algn="ctr">
          <a:solidFill>
            <a:schemeClr val="accent1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lt1"/>
        </a:solidFill>
        <a:solidFill>
          <a:schemeClr val="lt2"/>
        </a:solidFill>
        <a:solidFill>
          <a:schemeClr val="dk1"/>
        </a:soli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377</TotalTime>
  <Words>3793</Words>
  <Application>Microsoft Macintosh PowerPoint</Application>
  <PresentationFormat>Widescreen</PresentationFormat>
  <Paragraphs>455</Paragraphs>
  <Slides>28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Aptos</vt:lpstr>
      <vt:lpstr>STIX Two Text</vt:lpstr>
      <vt:lpstr>PPTD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pmt_waveform_review</dc:title>
  <cp:lastModifiedBy>zhu grant</cp:lastModifiedBy>
  <cp:revision>100</cp:revision>
  <dcterms:modified xsi:type="dcterms:W3CDTF">2026-10-22T04:09:19Z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/>
  </property>
</Properties>
</file>